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1000" r:id="rId2"/>
    <p:sldId id="926" r:id="rId3"/>
    <p:sldId id="927" r:id="rId4"/>
    <p:sldId id="403" r:id="rId5"/>
    <p:sldId id="925" r:id="rId6"/>
    <p:sldId id="998" r:id="rId7"/>
    <p:sldId id="993" r:id="rId8"/>
    <p:sldId id="994" r:id="rId9"/>
    <p:sldId id="995" r:id="rId10"/>
    <p:sldId id="968" r:id="rId11"/>
    <p:sldId id="999" r:id="rId12"/>
    <p:sldId id="971" r:id="rId13"/>
    <p:sldId id="964" r:id="rId14"/>
    <p:sldId id="976" r:id="rId15"/>
    <p:sldId id="99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8000"/>
    <a:srgbClr val="2E94AF"/>
    <a:srgbClr val="0070C0"/>
    <a:srgbClr val="FFFFCC"/>
    <a:srgbClr val="FFD10D"/>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54AF85-2859-4910-84CC-D03FC0EB5E94}" v="2" dt="2024-03-07T10:57:31.0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58503" autoAdjust="0"/>
  </p:normalViewPr>
  <p:slideViewPr>
    <p:cSldViewPr snapToGrid="0">
      <p:cViewPr varScale="1">
        <p:scale>
          <a:sx n="59" d="100"/>
          <a:sy n="59" d="100"/>
        </p:scale>
        <p:origin x="1536" y="48"/>
      </p:cViewPr>
      <p:guideLst/>
    </p:cSldViewPr>
  </p:slideViewPr>
  <p:outlineViewPr>
    <p:cViewPr>
      <p:scale>
        <a:sx n="33" d="100"/>
        <a:sy n="33" d="100"/>
      </p:scale>
      <p:origin x="0" y="0"/>
    </p:cViewPr>
  </p:outlineViewPr>
  <p:notesTextViewPr>
    <p:cViewPr>
      <p:scale>
        <a:sx n="1" d="1"/>
        <a:sy n="1" d="1"/>
      </p:scale>
      <p:origin x="0" y="-28"/>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D154AF85-2859-4910-84CC-D03FC0EB5E94}"/>
    <pc:docChg chg="custSel modSld">
      <pc:chgData name="Charlotte Moss" userId="17b589c9-cb67-41ed-a894-f82ca12b573d" providerId="ADAL" clId="{D154AF85-2859-4910-84CC-D03FC0EB5E94}" dt="2024-03-07T10:57:42.973" v="25" actId="1035"/>
      <pc:docMkLst>
        <pc:docMk/>
      </pc:docMkLst>
      <pc:sldChg chg="modNotesTx">
        <pc:chgData name="Charlotte Moss" userId="17b589c9-cb67-41ed-a894-f82ca12b573d" providerId="ADAL" clId="{D154AF85-2859-4910-84CC-D03FC0EB5E94}" dt="2024-03-07T10:48:05.383" v="12" actId="20577"/>
        <pc:sldMkLst>
          <pc:docMk/>
          <pc:sldMk cId="1238403204" sldId="964"/>
        </pc:sldMkLst>
      </pc:sldChg>
      <pc:sldChg chg="modNotesTx">
        <pc:chgData name="Charlotte Moss" userId="17b589c9-cb67-41ed-a894-f82ca12b573d" providerId="ADAL" clId="{D154AF85-2859-4910-84CC-D03FC0EB5E94}" dt="2024-03-07T10:36:17.428" v="5" actId="20577"/>
        <pc:sldMkLst>
          <pc:docMk/>
          <pc:sldMk cId="966855945" sldId="968"/>
        </pc:sldMkLst>
      </pc:sldChg>
      <pc:sldChg chg="addSp delSp modSp mod">
        <pc:chgData name="Charlotte Moss" userId="17b589c9-cb67-41ed-a894-f82ca12b573d" providerId="ADAL" clId="{D154AF85-2859-4910-84CC-D03FC0EB5E94}" dt="2024-03-07T10:52:01.708" v="16"/>
        <pc:sldMkLst>
          <pc:docMk/>
          <pc:sldMk cId="3160082859" sldId="976"/>
        </pc:sldMkLst>
        <pc:picChg chg="add mod">
          <ac:chgData name="Charlotte Moss" userId="17b589c9-cb67-41ed-a894-f82ca12b573d" providerId="ADAL" clId="{D154AF85-2859-4910-84CC-D03FC0EB5E94}" dt="2024-03-07T10:52:01.708" v="16"/>
          <ac:picMkLst>
            <pc:docMk/>
            <pc:sldMk cId="3160082859" sldId="976"/>
            <ac:picMk id="4" creationId="{30DB3BEB-C615-B396-52B4-BD32AABE064E}"/>
          </ac:picMkLst>
        </pc:picChg>
        <pc:picChg chg="add mod">
          <ac:chgData name="Charlotte Moss" userId="17b589c9-cb67-41ed-a894-f82ca12b573d" providerId="ADAL" clId="{D154AF85-2859-4910-84CC-D03FC0EB5E94}" dt="2024-03-07T10:52:01.708" v="16"/>
          <ac:picMkLst>
            <pc:docMk/>
            <pc:sldMk cId="3160082859" sldId="976"/>
            <ac:picMk id="5" creationId="{A61A3E49-B6A6-65CF-EF33-AD03EBFF6308}"/>
          </ac:picMkLst>
        </pc:picChg>
        <pc:picChg chg="add mod">
          <ac:chgData name="Charlotte Moss" userId="17b589c9-cb67-41ed-a894-f82ca12b573d" providerId="ADAL" clId="{D154AF85-2859-4910-84CC-D03FC0EB5E94}" dt="2024-03-07T10:52:01.708" v="16"/>
          <ac:picMkLst>
            <pc:docMk/>
            <pc:sldMk cId="3160082859" sldId="976"/>
            <ac:picMk id="6" creationId="{1483214F-D5A9-4BB6-A9DE-E55F2E861A1C}"/>
          </ac:picMkLst>
        </pc:picChg>
        <pc:picChg chg="del">
          <ac:chgData name="Charlotte Moss" userId="17b589c9-cb67-41ed-a894-f82ca12b573d" providerId="ADAL" clId="{D154AF85-2859-4910-84CC-D03FC0EB5E94}" dt="2024-03-07T10:51:59.757" v="14" actId="478"/>
          <ac:picMkLst>
            <pc:docMk/>
            <pc:sldMk cId="3160082859" sldId="976"/>
            <ac:picMk id="13" creationId="{961BC53B-CD5D-3E26-5AF1-FA27DBB4E173}"/>
          </ac:picMkLst>
        </pc:picChg>
        <pc:picChg chg="del">
          <ac:chgData name="Charlotte Moss" userId="17b589c9-cb67-41ed-a894-f82ca12b573d" providerId="ADAL" clId="{D154AF85-2859-4910-84CC-D03FC0EB5E94}" dt="2024-03-07T10:52:00.384" v="15" actId="478"/>
          <ac:picMkLst>
            <pc:docMk/>
            <pc:sldMk cId="3160082859" sldId="976"/>
            <ac:picMk id="15" creationId="{E0E1EB34-87E9-7304-22C9-96DC21C2E8A2}"/>
          </ac:picMkLst>
        </pc:picChg>
        <pc:picChg chg="del">
          <ac:chgData name="Charlotte Moss" userId="17b589c9-cb67-41ed-a894-f82ca12b573d" providerId="ADAL" clId="{D154AF85-2859-4910-84CC-D03FC0EB5E94}" dt="2024-03-07T10:51:59.112" v="13" actId="478"/>
          <ac:picMkLst>
            <pc:docMk/>
            <pc:sldMk cId="3160082859" sldId="976"/>
            <ac:picMk id="73" creationId="{99F9B650-1710-4D1E-B49E-567E647F4F2B}"/>
          </ac:picMkLst>
        </pc:picChg>
      </pc:sldChg>
      <pc:sldChg chg="modSp mod">
        <pc:chgData name="Charlotte Moss" userId="17b589c9-cb67-41ed-a894-f82ca12b573d" providerId="ADAL" clId="{D154AF85-2859-4910-84CC-D03FC0EB5E94}" dt="2024-03-07T10:57:42.973" v="25" actId="1035"/>
        <pc:sldMkLst>
          <pc:docMk/>
          <pc:sldMk cId="3327358453" sldId="998"/>
        </pc:sldMkLst>
        <pc:spChg chg="mod">
          <ac:chgData name="Charlotte Moss" userId="17b589c9-cb67-41ed-a894-f82ca12b573d" providerId="ADAL" clId="{D154AF85-2859-4910-84CC-D03FC0EB5E94}" dt="2024-03-07T10:57:37.414" v="23" actId="1076"/>
          <ac:spMkLst>
            <pc:docMk/>
            <pc:sldMk cId="3327358453" sldId="998"/>
            <ac:spMk id="32" creationId="{00000000-0000-0000-0000-000000000000}"/>
          </ac:spMkLst>
        </pc:spChg>
        <pc:spChg chg="mod">
          <ac:chgData name="Charlotte Moss" userId="17b589c9-cb67-41ed-a894-f82ca12b573d" providerId="ADAL" clId="{D154AF85-2859-4910-84CC-D03FC0EB5E94}" dt="2024-03-07T10:57:42.973" v="25" actId="1035"/>
          <ac:spMkLst>
            <pc:docMk/>
            <pc:sldMk cId="3327358453" sldId="998"/>
            <ac:spMk id="39" creationId="{00000000-0000-0000-0000-000000000000}"/>
          </ac:spMkLst>
        </pc:spChg>
        <pc:graphicFrameChg chg="mod modGraphic">
          <ac:chgData name="Charlotte Moss" userId="17b589c9-cb67-41ed-a894-f82ca12b573d" providerId="ADAL" clId="{D154AF85-2859-4910-84CC-D03FC0EB5E94}" dt="2024-03-07T10:57:34.687" v="22" actId="20577"/>
          <ac:graphicFrameMkLst>
            <pc:docMk/>
            <pc:sldMk cId="3327358453" sldId="998"/>
            <ac:graphicFrameMk id="17" creationId="{ACB7D602-17DB-4C16-B6C5-9D04175C6B84}"/>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07/03/2024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r>
              <a:rPr lang="en-GB" sz="1200" b="0" i="0" strike="noStrike" spc="-1" dirty="0">
                <a:solidFill>
                  <a:srgbClr val="002060"/>
                </a:solidFill>
                <a:latin typeface="Century Gothic"/>
                <a:ea typeface="Century Gothic"/>
              </a:rPr>
              <a:t>revisit [</a:t>
            </a:r>
            <a:r>
              <a:rPr lang="en-GB" sz="1200" b="0" i="0" strike="noStrike" spc="-1" dirty="0" err="1">
                <a:solidFill>
                  <a:srgbClr val="002060"/>
                </a:solidFill>
                <a:latin typeface="Century Gothic"/>
                <a:ea typeface="Century Gothic"/>
              </a:rPr>
              <a:t>ei</a:t>
            </a:r>
            <a:r>
              <a:rPr lang="en-GB" sz="1200" b="0" i="0" strike="noStrike" spc="-1" dirty="0">
                <a:solidFill>
                  <a:srgbClr val="002060"/>
                </a:solidFill>
                <a:latin typeface="Century Gothic"/>
                <a:ea typeface="Century Gothic"/>
              </a:rPr>
              <a:t>] and [</a:t>
            </a:r>
            <a:r>
              <a:rPr lang="en-GB" sz="1200" b="0" i="0" strike="noStrike" spc="-1" dirty="0" err="1">
                <a:solidFill>
                  <a:srgbClr val="002060"/>
                </a:solidFill>
                <a:latin typeface="Century Gothic"/>
                <a:ea typeface="Century Gothic"/>
              </a:rPr>
              <a:t>ie</a:t>
            </a:r>
            <a:r>
              <a:rPr lang="en-GB" sz="1200" b="0" i="0" strike="noStrike" spc="-1" dirty="0">
                <a:solidFill>
                  <a:srgbClr val="002060"/>
                </a:solidFill>
                <a:latin typeface="Century Gothic"/>
                <a:ea typeface="Century Gothic"/>
              </a:rPr>
              <a:t>]</a:t>
            </a: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backen </a:t>
            </a:r>
            <a:r>
              <a:rPr lang="de-DE" sz="1200" b="0" i="0" strike="noStrike" spc="-1" dirty="0">
                <a:solidFill>
                  <a:srgbClr val="002060"/>
                </a:solidFill>
                <a:latin typeface="Century Gothic"/>
                <a:ea typeface="Century Gothic"/>
              </a:rPr>
              <a:t>[4640] holen [547]  </a:t>
            </a:r>
            <a:r>
              <a:rPr lang="de-DE" sz="1200" b="1" i="0" strike="noStrike" spc="-1" dirty="0">
                <a:solidFill>
                  <a:srgbClr val="002060"/>
                </a:solidFill>
                <a:latin typeface="Century Gothic"/>
                <a:ea typeface="Century Gothic"/>
              </a:rPr>
              <a:t>kochen </a:t>
            </a:r>
            <a:r>
              <a:rPr lang="de-DE" sz="1200" b="0" i="0" strike="noStrike" spc="-1" dirty="0">
                <a:solidFill>
                  <a:srgbClr val="002060"/>
                </a:solidFill>
                <a:latin typeface="Century Gothic"/>
                <a:ea typeface="Century Gothic"/>
              </a:rPr>
              <a:t>[1481] </a:t>
            </a:r>
            <a:r>
              <a:rPr lang="de-DE" sz="1200" b="1" i="0" strike="noStrike" spc="-1" dirty="0">
                <a:solidFill>
                  <a:srgbClr val="002060"/>
                </a:solidFill>
                <a:latin typeface="Century Gothic"/>
                <a:ea typeface="Century Gothic"/>
              </a:rPr>
              <a:t>müssen, ich muss, du musst, er/sie/es muss </a:t>
            </a:r>
            <a:r>
              <a:rPr lang="de-DE" sz="1200" b="0" i="0" strike="noStrike" spc="-1" dirty="0">
                <a:solidFill>
                  <a:srgbClr val="002060"/>
                </a:solidFill>
                <a:latin typeface="Century Gothic"/>
                <a:ea typeface="Century Gothic"/>
              </a:rPr>
              <a:t>[43] </a:t>
            </a:r>
            <a:r>
              <a:rPr lang="de-DE" sz="1200" b="1" i="0" strike="noStrike" spc="-1" dirty="0">
                <a:solidFill>
                  <a:srgbClr val="002060"/>
                </a:solidFill>
                <a:latin typeface="Century Gothic"/>
                <a:ea typeface="Century Gothic"/>
              </a:rPr>
              <a:t>Bett </a:t>
            </a:r>
            <a:r>
              <a:rPr lang="de-DE" sz="1200" b="0" i="0" strike="noStrike" spc="-1" dirty="0">
                <a:solidFill>
                  <a:srgbClr val="002060"/>
                </a:solidFill>
                <a:latin typeface="Century Gothic"/>
                <a:ea typeface="Century Gothic"/>
              </a:rPr>
              <a:t>[659] </a:t>
            </a:r>
            <a:r>
              <a:rPr lang="de-DE" sz="1200" b="1" i="0" strike="noStrike" spc="-1" dirty="0">
                <a:solidFill>
                  <a:srgbClr val="002060"/>
                </a:solidFill>
                <a:latin typeface="Century Gothic"/>
                <a:ea typeface="Century Gothic"/>
              </a:rPr>
              <a:t>Boden </a:t>
            </a:r>
            <a:r>
              <a:rPr lang="de-DE" sz="1200" b="0" i="0" strike="noStrike" spc="-1" dirty="0">
                <a:solidFill>
                  <a:srgbClr val="002060"/>
                </a:solidFill>
                <a:latin typeface="Century Gothic"/>
                <a:ea typeface="Century Gothic"/>
              </a:rPr>
              <a:t>[536] </a:t>
            </a:r>
            <a:r>
              <a:rPr lang="de-DE" sz="1200" b="1" i="0" strike="noStrike" spc="-1" dirty="0">
                <a:solidFill>
                  <a:srgbClr val="002060"/>
                </a:solidFill>
                <a:latin typeface="Century Gothic"/>
                <a:ea typeface="Century Gothic"/>
              </a:rPr>
              <a:t>Brot </a:t>
            </a:r>
            <a:r>
              <a:rPr lang="de-DE" sz="1200" b="0" i="0" strike="noStrike" spc="-1" dirty="0">
                <a:solidFill>
                  <a:srgbClr val="002060"/>
                </a:solidFill>
                <a:latin typeface="Century Gothic"/>
                <a:ea typeface="Century Gothic"/>
              </a:rPr>
              <a:t>[2095] </a:t>
            </a:r>
            <a:r>
              <a:rPr lang="de-DE" sz="1200" b="1" i="0" strike="noStrike" spc="-1" dirty="0">
                <a:solidFill>
                  <a:srgbClr val="002060"/>
                </a:solidFill>
                <a:latin typeface="Century Gothic"/>
                <a:ea typeface="Century Gothic"/>
              </a:rPr>
              <a:t>sauber </a:t>
            </a:r>
            <a:r>
              <a:rPr lang="de-DE" sz="1200" b="0" i="0" strike="noStrike" spc="-1" dirty="0">
                <a:solidFill>
                  <a:srgbClr val="002060"/>
                </a:solidFill>
                <a:latin typeface="Century Gothic"/>
                <a:ea typeface="Century Gothic"/>
              </a:rPr>
              <a:t>[2026] </a:t>
            </a:r>
            <a:r>
              <a:rPr lang="de-DE" sz="1200" b="1" i="0" strike="noStrike" spc="-1" dirty="0">
                <a:solidFill>
                  <a:srgbClr val="002060"/>
                </a:solidFill>
                <a:latin typeface="Century Gothic"/>
                <a:ea typeface="Century Gothic"/>
              </a:rPr>
              <a:t>warum? </a:t>
            </a:r>
            <a:r>
              <a:rPr lang="de-DE" sz="1200" b="0" i="0" strike="noStrike" spc="-1" dirty="0">
                <a:solidFill>
                  <a:srgbClr val="002060"/>
                </a:solidFill>
                <a:latin typeface="Century Gothic"/>
                <a:ea typeface="Century Gothic"/>
              </a:rPr>
              <a:t>[192] </a:t>
            </a:r>
            <a:r>
              <a:rPr lang="de-DE" sz="1200" b="0" i="1" strike="noStrike" spc="-1" dirty="0" err="1">
                <a:solidFill>
                  <a:srgbClr val="002060"/>
                </a:solidFill>
                <a:latin typeface="Century Gothic"/>
                <a:ea typeface="Century Gothic"/>
              </a:rPr>
              <a:t>glossed</a:t>
            </a:r>
            <a:r>
              <a:rPr lang="de-DE" sz="1200" b="0" i="1"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Salat </a:t>
            </a:r>
            <a:r>
              <a:rPr lang="de-DE" sz="1200" b="0" i="0" strike="noStrike" spc="-1" dirty="0">
                <a:solidFill>
                  <a:srgbClr val="002060"/>
                </a:solidFill>
                <a:latin typeface="Century Gothic"/>
                <a:ea typeface="Century Gothic"/>
              </a:rPr>
              <a:t>[</a:t>
            </a:r>
            <a:r>
              <a:rPr lang="de-DE" sz="1200" b="0" i="0" strike="noStrike" spc="-1" dirty="0" err="1">
                <a:solidFill>
                  <a:srgbClr val="002060"/>
                </a:solidFill>
                <a:latin typeface="Century Gothic"/>
                <a:ea typeface="Century Gothic"/>
              </a:rPr>
              <a:t>n</a:t>
            </a:r>
            <a:r>
              <a:rPr lang="de-DE" sz="1200" b="0" i="0" strike="noStrike" spc="-1" dirty="0">
                <a:solidFill>
                  <a:srgbClr val="002060"/>
                </a:solidFill>
                <a:latin typeface="Century Gothic"/>
                <a:ea typeface="Century Gothic"/>
              </a:rPr>
              <a:t>/a]</a:t>
            </a:r>
          </a:p>
          <a:p>
            <a:pPr marL="216000" indent="-216000">
              <a:lnSpc>
                <a:spcPct val="100000"/>
              </a:lnSpc>
            </a:pPr>
            <a:r>
              <a:rPr lang="de-DE" sz="1200" b="1" i="0" strike="noStrike" spc="-1" dirty="0" err="1">
                <a:solidFill>
                  <a:srgbClr val="002060"/>
                </a:solidFill>
                <a:latin typeface="Century Gothic"/>
                <a:ea typeface="Century Gothic"/>
              </a:rPr>
              <a:t>Revisit</a:t>
            </a:r>
            <a:r>
              <a:rPr lang="de-DE" sz="1200" b="1" i="0" strike="noStrike" spc="-1" dirty="0">
                <a:solidFill>
                  <a:srgbClr val="002060"/>
                </a:solidFill>
                <a:latin typeface="Century Gothic"/>
                <a:ea typeface="Century Gothic"/>
              </a:rPr>
              <a:t> 1: </a:t>
            </a:r>
            <a:r>
              <a:rPr lang="de-DE" sz="1200" b="0" i="0" strike="noStrike" spc="-1" dirty="0">
                <a:solidFill>
                  <a:srgbClr val="002060"/>
                </a:solidFill>
                <a:latin typeface="Century Gothic"/>
                <a:ea typeface="Century Gothic"/>
              </a:rPr>
              <a:t>laufen [252] lesen [288] schlafen [679] sehen [79] sprechen [161] </a:t>
            </a:r>
          </a:p>
          <a:p>
            <a:pPr marL="216000" indent="-216000">
              <a:lnSpc>
                <a:spcPct val="100000"/>
              </a:lnSpc>
            </a:pPr>
            <a:r>
              <a:rPr lang="de-DE" sz="1200" b="1" i="0" strike="noStrike" spc="-1" dirty="0" err="1">
                <a:solidFill>
                  <a:srgbClr val="002060"/>
                </a:solidFill>
                <a:latin typeface="Century Gothic"/>
                <a:ea typeface="Century Gothic"/>
              </a:rPr>
              <a:t>Revisit</a:t>
            </a:r>
            <a:r>
              <a:rPr lang="de-DE" sz="1200" b="1" i="0" strike="noStrike" spc="-1" dirty="0">
                <a:solidFill>
                  <a:srgbClr val="002060"/>
                </a:solidFill>
                <a:latin typeface="Century Gothic"/>
                <a:ea typeface="Century Gothic"/>
              </a:rPr>
              <a:t> 2: </a:t>
            </a:r>
            <a:r>
              <a:rPr lang="de-DE" sz="1200" b="0" i="0" strike="noStrike" spc="-1" dirty="0">
                <a:solidFill>
                  <a:srgbClr val="002060"/>
                </a:solidFill>
                <a:latin typeface="Century Gothic"/>
                <a:ea typeface="Century Gothic"/>
              </a:rPr>
              <a:t>einkaufen [2877] gehen [66] kommen [62] schwimmen [1863]sein [3] Land2 [134] Markt [476] Straße [391] auf [16] nach Hause [</a:t>
            </a:r>
            <a:r>
              <a:rPr lang="de-DE" sz="1200" b="0" i="0" strike="noStrike" spc="-1" dirty="0" err="1">
                <a:solidFill>
                  <a:srgbClr val="002060"/>
                </a:solidFill>
                <a:latin typeface="Century Gothic"/>
                <a:ea typeface="Century Gothic"/>
              </a:rPr>
              <a:t>n</a:t>
            </a:r>
            <a:r>
              <a:rPr lang="de-DE" sz="1200" b="0" i="0" strike="noStrike" spc="-1" dirty="0">
                <a:solidFill>
                  <a:srgbClr val="002060"/>
                </a:solidFill>
                <a:latin typeface="Century Gothic"/>
                <a:ea typeface="Century Gothic"/>
              </a:rPr>
              <a:t>/a]</a:t>
            </a: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b="0" dirty="0">
                <a:effectLst/>
              </a:rPr>
              <a:t> </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Aim: </a:t>
            </a:r>
            <a:r>
              <a:rPr lang="en-GB" sz="1200" b="0" strike="noStrike" spc="-1" dirty="0">
                <a:latin typeface="Arial"/>
              </a:rPr>
              <a:t>to present the 1</a:t>
            </a:r>
            <a:r>
              <a:rPr lang="en-GB" sz="1200" b="0" strike="noStrike" spc="-1" baseline="30000" dirty="0">
                <a:latin typeface="Arial"/>
              </a:rPr>
              <a:t>st</a:t>
            </a:r>
            <a:r>
              <a:rPr lang="en-GB" sz="1200" b="0" strike="noStrike" spc="-1" dirty="0">
                <a:latin typeface="Arial"/>
              </a:rPr>
              <a:t> and 2</a:t>
            </a:r>
            <a:r>
              <a:rPr lang="en-GB" sz="1200" b="0" strike="noStrike" spc="-1" baseline="30000" dirty="0">
                <a:latin typeface="Arial"/>
              </a:rPr>
              <a:t>nd</a:t>
            </a:r>
            <a:r>
              <a:rPr lang="en-GB" sz="1200" b="0" strike="noStrike" spc="-1" dirty="0">
                <a:latin typeface="Arial"/>
              </a:rPr>
              <a:t> persons singular of the verb </a:t>
            </a:r>
            <a:r>
              <a:rPr lang="en-GB" sz="1200" b="1" strike="noStrike" spc="-1" dirty="0" err="1">
                <a:latin typeface="Arial"/>
              </a:rPr>
              <a:t>müssen</a:t>
            </a:r>
            <a:r>
              <a:rPr lang="en-GB" sz="1200" b="0" strike="noStrike" spc="-1" dirty="0">
                <a:latin typeface="Arial"/>
              </a:rPr>
              <a:t>.</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identification and comprehension of </a:t>
            </a:r>
            <a:r>
              <a:rPr lang="en-GB" sz="1200" b="0" strike="noStrike" spc="-1" dirty="0" err="1">
                <a:solidFill>
                  <a:srgbClr val="000000"/>
                </a:solidFill>
                <a:latin typeface="Calibri"/>
                <a:ea typeface="Calibri"/>
              </a:rPr>
              <a:t>müssen</a:t>
            </a:r>
            <a:r>
              <a:rPr lang="en-GB" sz="1200" b="0" strike="noStrike" spc="-1" dirty="0">
                <a:solidFill>
                  <a:srgbClr val="000000"/>
                </a:solidFill>
                <a:latin typeface="Calibri"/>
                <a:ea typeface="Calibri"/>
              </a:rPr>
              <a:t> in first and second persons singular.</a:t>
            </a:r>
          </a:p>
          <a:p>
            <a:pPr marL="216000" indent="-216000">
              <a:lnSpc>
                <a:spcPct val="100000"/>
              </a:lnSpc>
            </a:pPr>
            <a:endParaRPr lang="en-GB" sz="1200" b="0"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Explain the</a:t>
            </a:r>
            <a:r>
              <a:rPr lang="en-GB" sz="1200" b="0" strike="noStrike" spc="-1" baseline="0" dirty="0">
                <a:solidFill>
                  <a:srgbClr val="000000"/>
                </a:solidFill>
                <a:latin typeface="Calibri"/>
              </a:rPr>
              <a:t> task. </a:t>
            </a:r>
            <a:r>
              <a:rPr lang="en-GB" sz="1200" b="0" strike="noStrike" spc="-1" baseline="0" dirty="0" err="1">
                <a:solidFill>
                  <a:srgbClr val="000000"/>
                </a:solidFill>
                <a:latin typeface="Calibri"/>
              </a:rPr>
              <a:t>Lias</a:t>
            </a:r>
            <a:r>
              <a:rPr lang="en-GB" sz="1200" b="0" strike="noStrike" spc="-1" baseline="0" dirty="0">
                <a:solidFill>
                  <a:srgbClr val="000000"/>
                </a:solidFill>
                <a:latin typeface="Calibri"/>
              </a:rPr>
              <a:t> and Ronja are planning for their grandparents’ visit (Dieter and Sabine are Lothar’s parents). </a:t>
            </a:r>
            <a:r>
              <a:rPr lang="en-GB" sz="1200" b="0" strike="noStrike" spc="-1" baseline="0" dirty="0" err="1">
                <a:solidFill>
                  <a:srgbClr val="000000"/>
                </a:solidFill>
                <a:latin typeface="Calibri"/>
              </a:rPr>
              <a:t>Lias</a:t>
            </a:r>
            <a:r>
              <a:rPr lang="en-GB" sz="1200" b="0" strike="noStrike" spc="-1" baseline="0" dirty="0">
                <a:solidFill>
                  <a:srgbClr val="000000"/>
                </a:solidFill>
                <a:latin typeface="Calibri"/>
              </a:rPr>
              <a:t> is summarising what they each have to do.</a:t>
            </a:r>
          </a:p>
          <a:p>
            <a:pPr marL="228600" indent="-228600">
              <a:lnSpc>
                <a:spcPct val="100000"/>
              </a:lnSpc>
              <a:buAutoNum type="arabicPeriod"/>
            </a:pPr>
            <a:r>
              <a:rPr lang="en-GB" sz="1200" b="0" strike="noStrike" spc="-1" baseline="0" dirty="0">
                <a:solidFill>
                  <a:srgbClr val="000000"/>
                </a:solidFill>
                <a:latin typeface="Calibri"/>
              </a:rPr>
              <a:t>Pupils listen carefully. If they hear ‘muss’ it is something </a:t>
            </a:r>
            <a:r>
              <a:rPr lang="en-GB" sz="1200" b="0" strike="noStrike" spc="-1" baseline="0" dirty="0" err="1">
                <a:solidFill>
                  <a:srgbClr val="000000"/>
                </a:solidFill>
                <a:latin typeface="Calibri"/>
              </a:rPr>
              <a:t>Lias</a:t>
            </a:r>
            <a:r>
              <a:rPr lang="en-GB" sz="1200" b="0" strike="noStrike" spc="-1" baseline="0" dirty="0">
                <a:solidFill>
                  <a:srgbClr val="000000"/>
                </a:solidFill>
                <a:latin typeface="Calibri"/>
              </a:rPr>
              <a:t> has to do and they tick </a:t>
            </a:r>
            <a:r>
              <a:rPr lang="en-GB" sz="1200" b="0" strike="noStrike" spc="-1" baseline="0" dirty="0" err="1">
                <a:solidFill>
                  <a:srgbClr val="000000"/>
                </a:solidFill>
                <a:latin typeface="Calibri"/>
              </a:rPr>
              <a:t>Lias</a:t>
            </a:r>
            <a:r>
              <a:rPr lang="en-GB" sz="1200" b="0" strike="noStrike" spc="-1" baseline="0" dirty="0">
                <a:solidFill>
                  <a:srgbClr val="000000"/>
                </a:solidFill>
                <a:latin typeface="Calibri"/>
              </a:rPr>
              <a:t>. If they hear ‘</a:t>
            </a:r>
            <a:r>
              <a:rPr lang="en-GB" sz="1200" b="0" strike="noStrike" spc="-1" baseline="0" dirty="0" err="1">
                <a:solidFill>
                  <a:srgbClr val="000000"/>
                </a:solidFill>
                <a:latin typeface="Calibri"/>
              </a:rPr>
              <a:t>musst</a:t>
            </a:r>
            <a:r>
              <a:rPr lang="en-GB" sz="1200" b="0" strike="noStrike" spc="-1" baseline="0" dirty="0">
                <a:solidFill>
                  <a:srgbClr val="000000"/>
                </a:solidFill>
                <a:latin typeface="Calibri"/>
              </a:rPr>
              <a:t>’ then it is something Ronja has to do.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strike="noStrike" spc="-1" dirty="0">
                <a:solidFill>
                  <a:srgbClr val="000000"/>
                </a:solidFill>
                <a:latin typeface="+mn-lt"/>
              </a:rPr>
              <a:t>Click to play number 1 as an example. Ask pupils to write either </a:t>
            </a:r>
            <a:r>
              <a:rPr lang="en-GB" sz="1200" b="0" strike="noStrike" spc="-1" dirty="0" err="1">
                <a:solidFill>
                  <a:srgbClr val="000000"/>
                </a:solidFill>
                <a:latin typeface="+mn-lt"/>
              </a:rPr>
              <a:t>Lias</a:t>
            </a:r>
            <a:r>
              <a:rPr lang="en-GB" sz="1200" b="0" strike="noStrike" spc="-1" dirty="0">
                <a:solidFill>
                  <a:srgbClr val="000000"/>
                </a:solidFill>
                <a:latin typeface="+mn-lt"/>
              </a:rPr>
              <a:t> or Ronja.</a:t>
            </a:r>
            <a:endParaRPr lang="en-GB" sz="1200" b="0" strike="noStrike" spc="-1" baseline="0" dirty="0">
              <a:solidFill>
                <a:srgbClr val="000000"/>
              </a:solidFill>
              <a:latin typeface="+mn-lt"/>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strike="noStrike" spc="-1" baseline="0" dirty="0">
                <a:solidFill>
                  <a:srgbClr val="000000"/>
                </a:solidFill>
                <a:latin typeface="+mn-lt"/>
              </a:rPr>
              <a:t>Click to reveal the answer.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strike="noStrike" spc="-1" baseline="0" dirty="0">
                <a:solidFill>
                  <a:srgbClr val="000000"/>
                </a:solidFill>
                <a:latin typeface="+mn-lt"/>
              </a:rPr>
              <a:t>Repeat with items 2-6.</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strike="noStrike" spc="-1" baseline="0" dirty="0">
                <a:solidFill>
                  <a:srgbClr val="000000"/>
                </a:solidFill>
                <a:latin typeface="+mn-lt"/>
              </a:rPr>
              <a:t>Elicit the answers in English (translations included below).</a:t>
            </a:r>
            <a:endParaRPr lang="en-GB" sz="1200" b="0" strike="noStrike" spc="-1" dirty="0">
              <a:solidFill>
                <a:srgbClr val="000000"/>
              </a:solidFill>
              <a:latin typeface="+mn-lt"/>
            </a:endParaRP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0" marR="0" lvl="0" indent="0" algn="l" defTabSz="914400" rtl="0" eaLnBrk="1" fontAlgn="ctr"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1. [</a:t>
            </a:r>
            <a:r>
              <a:rPr lang="de-DE" sz="1200" u="none" strike="noStrike" cap="none" dirty="0">
                <a:solidFill>
                  <a:srgbClr val="002060"/>
                </a:solidFill>
                <a:latin typeface="Century Gothic"/>
                <a:ea typeface="Century Gothic"/>
                <a:cs typeface="Century Gothic"/>
                <a:sym typeface="Century Gothic"/>
              </a:rPr>
              <a:t>Du] musst Omas Lieblingsbrot backen. (</a:t>
            </a:r>
            <a:r>
              <a:rPr lang="de-DE" sz="1200" u="none" strike="noStrike" cap="none" dirty="0" err="1">
                <a:solidFill>
                  <a:srgbClr val="002060"/>
                </a:solidFill>
                <a:latin typeface="Century Gothic"/>
                <a:ea typeface="Century Gothic"/>
                <a:cs typeface="Century Gothic"/>
                <a:sym typeface="Century Gothic"/>
              </a:rPr>
              <a:t>You</a:t>
            </a:r>
            <a:r>
              <a:rPr lang="de-DE" sz="1200" u="none" strike="noStrike" cap="none" dirty="0">
                <a:solidFill>
                  <a:srgbClr val="002060"/>
                </a:solidFill>
                <a:latin typeface="Century Gothic"/>
                <a:ea typeface="Century Gothic"/>
                <a:cs typeface="Century Gothic"/>
                <a:sym typeface="Century Gothic"/>
              </a:rPr>
              <a:t> </a:t>
            </a:r>
            <a:r>
              <a:rPr lang="de-DE" sz="1200" u="none" strike="noStrike" cap="none" dirty="0" err="1">
                <a:solidFill>
                  <a:srgbClr val="002060"/>
                </a:solidFill>
                <a:latin typeface="Century Gothic"/>
                <a:ea typeface="Century Gothic"/>
                <a:cs typeface="Century Gothic"/>
                <a:sym typeface="Century Gothic"/>
              </a:rPr>
              <a:t>have</a:t>
            </a:r>
            <a:r>
              <a:rPr lang="de-DE" sz="1200" u="none" strike="noStrike" cap="none" dirty="0">
                <a:solidFill>
                  <a:srgbClr val="002060"/>
                </a:solidFill>
                <a:latin typeface="Century Gothic"/>
                <a:ea typeface="Century Gothic"/>
                <a:cs typeface="Century Gothic"/>
                <a:sym typeface="Century Gothic"/>
              </a:rPr>
              <a:t> </a:t>
            </a:r>
            <a:r>
              <a:rPr lang="de-DE" sz="1200" u="none" strike="noStrike" cap="none" dirty="0" err="1">
                <a:solidFill>
                  <a:srgbClr val="002060"/>
                </a:solidFill>
                <a:latin typeface="Century Gothic"/>
                <a:ea typeface="Century Gothic"/>
                <a:cs typeface="Century Gothic"/>
                <a:sym typeface="Century Gothic"/>
              </a:rPr>
              <a:t>to</a:t>
            </a:r>
            <a:r>
              <a:rPr lang="de-DE" sz="1200" u="none" strike="noStrike" cap="none" dirty="0">
                <a:solidFill>
                  <a:srgbClr val="002060"/>
                </a:solidFill>
                <a:latin typeface="Century Gothic"/>
                <a:ea typeface="Century Gothic"/>
                <a:cs typeface="Century Gothic"/>
                <a:sym typeface="Century Gothic"/>
              </a:rPr>
              <a:t> bake </a:t>
            </a:r>
            <a:r>
              <a:rPr lang="de-DE" sz="1200" u="none" strike="noStrike" cap="none" dirty="0" err="1">
                <a:solidFill>
                  <a:srgbClr val="002060"/>
                </a:solidFill>
                <a:latin typeface="Century Gothic"/>
                <a:ea typeface="Century Gothic"/>
                <a:cs typeface="Century Gothic"/>
                <a:sym typeface="Century Gothic"/>
              </a:rPr>
              <a:t>grandma‘s</a:t>
            </a:r>
            <a:r>
              <a:rPr lang="de-DE" sz="1200" u="none" strike="noStrike" cap="none" dirty="0">
                <a:solidFill>
                  <a:srgbClr val="002060"/>
                </a:solidFill>
                <a:latin typeface="Century Gothic"/>
                <a:ea typeface="Century Gothic"/>
                <a:cs typeface="Century Gothic"/>
                <a:sym typeface="Century Gothic"/>
              </a:rPr>
              <a:t> </a:t>
            </a:r>
            <a:r>
              <a:rPr lang="de-DE" sz="1200" u="none" strike="noStrike" cap="none" dirty="0" err="1">
                <a:solidFill>
                  <a:srgbClr val="002060"/>
                </a:solidFill>
                <a:latin typeface="Century Gothic"/>
                <a:ea typeface="Century Gothic"/>
                <a:cs typeface="Century Gothic"/>
                <a:sym typeface="Century Gothic"/>
              </a:rPr>
              <a:t>favourite</a:t>
            </a:r>
            <a:r>
              <a:rPr lang="de-DE" sz="1200" u="none" strike="noStrike" cap="none" dirty="0">
                <a:solidFill>
                  <a:srgbClr val="002060"/>
                </a:solidFill>
                <a:latin typeface="Century Gothic"/>
                <a:ea typeface="Century Gothic"/>
                <a:cs typeface="Century Gothic"/>
                <a:sym typeface="Century Gothic"/>
              </a:rPr>
              <a:t> </a:t>
            </a:r>
            <a:r>
              <a:rPr lang="de-DE" sz="1200" u="none" strike="noStrike" cap="none" dirty="0" err="1">
                <a:solidFill>
                  <a:srgbClr val="002060"/>
                </a:solidFill>
                <a:latin typeface="Century Gothic"/>
                <a:ea typeface="Century Gothic"/>
                <a:cs typeface="Century Gothic"/>
                <a:sym typeface="Century Gothic"/>
              </a:rPr>
              <a:t>bread</a:t>
            </a:r>
            <a:r>
              <a:rPr lang="de-DE" sz="1200" u="none" strike="noStrike" cap="none" dirty="0">
                <a:solidFill>
                  <a:srgbClr val="002060"/>
                </a:solidFill>
                <a:latin typeface="Century Gothic"/>
                <a:ea typeface="Century Gothic"/>
                <a:cs typeface="Century Gothic"/>
                <a:sym typeface="Century Gothic"/>
              </a:rPr>
              <a:t>)</a:t>
            </a:r>
          </a:p>
          <a:p>
            <a:pPr marL="0" marR="0" lvl="0" indent="0" algn="l" defTabSz="914400" rtl="0" eaLnBrk="1" fontAlgn="ctr"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2. [</a:t>
            </a:r>
            <a:r>
              <a:rPr lang="de-DE" sz="1200" u="none" strike="noStrike" cap="none" dirty="0">
                <a:solidFill>
                  <a:srgbClr val="002060"/>
                </a:solidFill>
                <a:latin typeface="Century Gothic"/>
                <a:ea typeface="Century Gothic"/>
                <a:cs typeface="Century Gothic"/>
                <a:sym typeface="Century Gothic"/>
              </a:rPr>
              <a:t>Ich] muss den Boden sauber machen. (I </a:t>
            </a:r>
            <a:r>
              <a:rPr lang="de-DE" sz="1200" u="none" strike="noStrike" cap="none" dirty="0" err="1">
                <a:solidFill>
                  <a:srgbClr val="002060"/>
                </a:solidFill>
                <a:latin typeface="Century Gothic"/>
                <a:ea typeface="Century Gothic"/>
                <a:cs typeface="Century Gothic"/>
                <a:sym typeface="Century Gothic"/>
              </a:rPr>
              <a:t>have</a:t>
            </a:r>
            <a:r>
              <a:rPr lang="de-DE" sz="1200" u="none" strike="noStrike" cap="none" dirty="0">
                <a:solidFill>
                  <a:srgbClr val="002060"/>
                </a:solidFill>
                <a:latin typeface="Century Gothic"/>
                <a:ea typeface="Century Gothic"/>
                <a:cs typeface="Century Gothic"/>
                <a:sym typeface="Century Gothic"/>
              </a:rPr>
              <a:t> </a:t>
            </a:r>
            <a:r>
              <a:rPr lang="de-DE" sz="1200" u="none" strike="noStrike" cap="none" dirty="0" err="1">
                <a:solidFill>
                  <a:srgbClr val="002060"/>
                </a:solidFill>
                <a:latin typeface="Century Gothic"/>
                <a:ea typeface="Century Gothic"/>
                <a:cs typeface="Century Gothic"/>
                <a:sym typeface="Century Gothic"/>
              </a:rPr>
              <a:t>to</a:t>
            </a:r>
            <a:r>
              <a:rPr lang="de-DE" sz="1200" u="none" strike="noStrike" cap="none" dirty="0">
                <a:solidFill>
                  <a:srgbClr val="002060"/>
                </a:solidFill>
                <a:latin typeface="Century Gothic"/>
                <a:ea typeface="Century Gothic"/>
                <a:cs typeface="Century Gothic"/>
                <a:sym typeface="Century Gothic"/>
              </a:rPr>
              <a:t> clean </a:t>
            </a:r>
            <a:r>
              <a:rPr lang="de-DE" sz="1200" u="none" strike="noStrike" cap="none" dirty="0" err="1">
                <a:solidFill>
                  <a:srgbClr val="002060"/>
                </a:solidFill>
                <a:latin typeface="Century Gothic"/>
                <a:ea typeface="Century Gothic"/>
                <a:cs typeface="Century Gothic"/>
                <a:sym typeface="Century Gothic"/>
              </a:rPr>
              <a:t>the</a:t>
            </a:r>
            <a:r>
              <a:rPr lang="de-DE" sz="1200" u="none" strike="noStrike" cap="none" dirty="0">
                <a:solidFill>
                  <a:srgbClr val="002060"/>
                </a:solidFill>
                <a:latin typeface="Century Gothic"/>
                <a:ea typeface="Century Gothic"/>
                <a:cs typeface="Century Gothic"/>
                <a:sym typeface="Century Gothic"/>
              </a:rPr>
              <a:t> </a:t>
            </a:r>
            <a:r>
              <a:rPr lang="de-DE" sz="1200" u="none" strike="noStrike" cap="none" dirty="0" err="1">
                <a:solidFill>
                  <a:srgbClr val="002060"/>
                </a:solidFill>
                <a:latin typeface="Century Gothic"/>
                <a:ea typeface="Century Gothic"/>
                <a:cs typeface="Century Gothic"/>
                <a:sym typeface="Century Gothic"/>
              </a:rPr>
              <a:t>floor</a:t>
            </a:r>
            <a:r>
              <a:rPr lang="de-DE" sz="1200" u="none" strike="noStrike" cap="none" dirty="0">
                <a:solidFill>
                  <a:srgbClr val="002060"/>
                </a:solidFill>
                <a:latin typeface="Century Gothic"/>
                <a:ea typeface="Century Gothic"/>
                <a:cs typeface="Century Gothic"/>
                <a:sym typeface="Century Gothic"/>
              </a:rPr>
              <a:t>)</a:t>
            </a:r>
          </a:p>
          <a:p>
            <a:pPr marL="0" marR="0" lvl="0" indent="0" algn="l" defTabSz="914400" rtl="0" eaLnBrk="1" fontAlgn="ctr"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3. [</a:t>
            </a:r>
            <a:r>
              <a:rPr lang="en-GB" sz="1200" u="none" strike="noStrike" cap="none" dirty="0">
                <a:solidFill>
                  <a:srgbClr val="002060"/>
                </a:solidFill>
                <a:latin typeface="Century Gothic"/>
                <a:ea typeface="Century Gothic"/>
                <a:cs typeface="Century Gothic"/>
                <a:sym typeface="Century Gothic"/>
              </a:rPr>
              <a:t>Ich] muss </a:t>
            </a:r>
            <a:r>
              <a:rPr lang="en-GB" sz="1200" u="none" strike="noStrike" cap="none" dirty="0" err="1">
                <a:solidFill>
                  <a:srgbClr val="002060"/>
                </a:solidFill>
                <a:latin typeface="Century Gothic"/>
                <a:ea typeface="Century Gothic"/>
                <a:cs typeface="Century Gothic"/>
                <a:sym typeface="Century Gothic"/>
              </a:rPr>
              <a:t>Opas</a:t>
            </a:r>
            <a:r>
              <a:rPr lang="en-GB" sz="1200" u="none" strike="noStrike" cap="none" dirty="0">
                <a:solidFill>
                  <a:srgbClr val="002060"/>
                </a:solidFill>
                <a:latin typeface="Century Gothic"/>
                <a:ea typeface="Century Gothic"/>
                <a:cs typeface="Century Gothic"/>
                <a:sym typeface="Century Gothic"/>
              </a:rPr>
              <a:t> </a:t>
            </a:r>
            <a:r>
              <a:rPr lang="en-GB" sz="1200" u="none" strike="noStrike" cap="none" dirty="0" err="1">
                <a:solidFill>
                  <a:srgbClr val="002060"/>
                </a:solidFill>
                <a:latin typeface="Century Gothic"/>
                <a:ea typeface="Century Gothic"/>
                <a:cs typeface="Century Gothic"/>
                <a:sym typeface="Century Gothic"/>
              </a:rPr>
              <a:t>Lieblingsessen</a:t>
            </a:r>
            <a:r>
              <a:rPr lang="en-GB" sz="1200" u="none" strike="noStrike" cap="none" dirty="0">
                <a:solidFill>
                  <a:srgbClr val="002060"/>
                </a:solidFill>
                <a:latin typeface="Century Gothic"/>
                <a:ea typeface="Century Gothic"/>
                <a:cs typeface="Century Gothic"/>
                <a:sym typeface="Century Gothic"/>
              </a:rPr>
              <a:t> </a:t>
            </a:r>
            <a:r>
              <a:rPr lang="en-GB" sz="1200" u="none" strike="noStrike" cap="none" dirty="0" err="1">
                <a:solidFill>
                  <a:srgbClr val="002060"/>
                </a:solidFill>
                <a:latin typeface="Century Gothic"/>
                <a:ea typeface="Century Gothic"/>
                <a:cs typeface="Century Gothic"/>
                <a:sym typeface="Century Gothic"/>
              </a:rPr>
              <a:t>kochen</a:t>
            </a:r>
            <a:r>
              <a:rPr lang="en-GB" sz="1200" u="none" strike="noStrike" cap="none" dirty="0">
                <a:solidFill>
                  <a:srgbClr val="002060"/>
                </a:solidFill>
                <a:latin typeface="Century Gothic"/>
                <a:ea typeface="Century Gothic"/>
                <a:cs typeface="Century Gothic"/>
                <a:sym typeface="Century Gothic"/>
              </a:rPr>
              <a:t>. (I have to cook grandpa’s favourite meal/dish)</a:t>
            </a:r>
            <a:endParaRPr lang="en-GB" sz="1200" u="none" strike="noStrike" cap="none" dirty="0">
              <a:solidFill>
                <a:srgbClr val="002060"/>
              </a:solidFill>
              <a:latin typeface="+mn-lt"/>
              <a:ea typeface="Century Gothic"/>
              <a:cs typeface="Century Gothic"/>
              <a:sym typeface="Century Gothic"/>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4. [</a:t>
            </a:r>
            <a:r>
              <a:rPr lang="en-GB" sz="1200" u="none" strike="noStrike" cap="none" dirty="0">
                <a:solidFill>
                  <a:srgbClr val="002060"/>
                </a:solidFill>
                <a:latin typeface="Century Gothic"/>
                <a:ea typeface="Century Gothic"/>
                <a:cs typeface="Century Gothic"/>
                <a:sym typeface="Century Gothic"/>
              </a:rPr>
              <a:t>Du] </a:t>
            </a:r>
            <a:r>
              <a:rPr lang="en-GB" sz="1200" u="none" strike="noStrike" cap="none" dirty="0" err="1">
                <a:solidFill>
                  <a:srgbClr val="002060"/>
                </a:solidFill>
                <a:latin typeface="Century Gothic"/>
                <a:ea typeface="Century Gothic"/>
                <a:cs typeface="Century Gothic"/>
                <a:sym typeface="Century Gothic"/>
              </a:rPr>
              <a:t>musst</a:t>
            </a:r>
            <a:r>
              <a:rPr lang="en-GB" sz="1200" u="none" strike="noStrike" cap="none" dirty="0">
                <a:solidFill>
                  <a:srgbClr val="002060"/>
                </a:solidFill>
                <a:latin typeface="Century Gothic"/>
                <a:ea typeface="Century Gothic"/>
                <a:cs typeface="Century Gothic"/>
                <a:sym typeface="Century Gothic"/>
              </a:rPr>
              <a:t> den Salat </a:t>
            </a:r>
            <a:r>
              <a:rPr lang="en-GB" sz="1200" u="none" strike="noStrike" cap="none" dirty="0" err="1">
                <a:solidFill>
                  <a:srgbClr val="002060"/>
                </a:solidFill>
                <a:latin typeface="Century Gothic"/>
                <a:ea typeface="Century Gothic"/>
                <a:cs typeface="Century Gothic"/>
                <a:sym typeface="Century Gothic"/>
              </a:rPr>
              <a:t>machen</a:t>
            </a:r>
            <a:r>
              <a:rPr lang="en-GB" sz="1200" u="none" strike="noStrike" cap="none" dirty="0">
                <a:solidFill>
                  <a:srgbClr val="002060"/>
                </a:solidFill>
                <a:latin typeface="Century Gothic"/>
                <a:ea typeface="Century Gothic"/>
                <a:cs typeface="Century Gothic"/>
                <a:sym typeface="Century Gothic"/>
              </a:rPr>
              <a:t>. (You have to make the salad)</a:t>
            </a:r>
            <a:endParaRPr lang="en-GB" sz="1200" u="none" strike="noStrike" cap="none" dirty="0">
              <a:solidFill>
                <a:srgbClr val="002060"/>
              </a:solidFill>
              <a:latin typeface="+mn-lt"/>
              <a:ea typeface="Century Gothic"/>
              <a:cs typeface="Century Gothic"/>
              <a:sym typeface="Century Gothic"/>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5. [</a:t>
            </a:r>
            <a:r>
              <a:rPr lang="en-GB" sz="1200" u="none" strike="noStrike" cap="none" dirty="0">
                <a:solidFill>
                  <a:srgbClr val="002060"/>
                </a:solidFill>
                <a:latin typeface="Century Gothic"/>
                <a:ea typeface="Century Gothic"/>
                <a:cs typeface="Century Gothic"/>
                <a:sym typeface="Century Gothic"/>
              </a:rPr>
              <a:t>Du] </a:t>
            </a:r>
            <a:r>
              <a:rPr lang="en-GB" sz="1200" u="none" strike="noStrike" cap="none" dirty="0" err="1">
                <a:solidFill>
                  <a:srgbClr val="002060"/>
                </a:solidFill>
                <a:latin typeface="Century Gothic"/>
                <a:ea typeface="Century Gothic"/>
                <a:cs typeface="Century Gothic"/>
                <a:sym typeface="Century Gothic"/>
              </a:rPr>
              <a:t>musst</a:t>
            </a:r>
            <a:r>
              <a:rPr lang="en-GB" sz="1200" u="none" strike="noStrike" cap="none" dirty="0">
                <a:solidFill>
                  <a:srgbClr val="002060"/>
                </a:solidFill>
                <a:latin typeface="Century Gothic"/>
                <a:ea typeface="Century Gothic"/>
                <a:cs typeface="Century Gothic"/>
                <a:sym typeface="Century Gothic"/>
              </a:rPr>
              <a:t> in die Stadt </a:t>
            </a:r>
            <a:r>
              <a:rPr lang="en-GB" sz="1200" u="none" strike="noStrike" cap="none" dirty="0" err="1">
                <a:solidFill>
                  <a:srgbClr val="002060"/>
                </a:solidFill>
                <a:latin typeface="Century Gothic"/>
                <a:ea typeface="Century Gothic"/>
                <a:cs typeface="Century Gothic"/>
                <a:sym typeface="Century Gothic"/>
              </a:rPr>
              <a:t>gehen</a:t>
            </a:r>
            <a:r>
              <a:rPr lang="en-GB" sz="1200" u="none" strike="noStrike" cap="none" dirty="0">
                <a:solidFill>
                  <a:srgbClr val="002060"/>
                </a:solidFill>
                <a:latin typeface="Century Gothic"/>
                <a:ea typeface="Century Gothic"/>
                <a:cs typeface="Century Gothic"/>
                <a:sym typeface="Century Gothic"/>
              </a:rPr>
              <a:t>. (You have to go into (the) town)</a:t>
            </a:r>
          </a:p>
          <a:p>
            <a:pPr marL="0" marR="0" lvl="0" indent="0" algn="l" defTabSz="914400" rtl="0" eaLnBrk="1" fontAlgn="ctr"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6.</a:t>
            </a:r>
            <a:r>
              <a:rPr lang="en-GB" sz="1200" b="0" i="0" u="none" strike="noStrike" kern="1200" baseline="0" dirty="0">
                <a:solidFill>
                  <a:schemeClr val="tx1"/>
                </a:solidFill>
                <a:effectLst/>
                <a:latin typeface="+mn-lt"/>
                <a:ea typeface="+mn-ea"/>
                <a:cs typeface="+mn-cs"/>
              </a:rPr>
              <a:t> [</a:t>
            </a:r>
            <a:r>
              <a:rPr lang="de-DE" sz="1200" u="none" strike="noStrike" cap="none" dirty="0">
                <a:solidFill>
                  <a:srgbClr val="002060"/>
                </a:solidFill>
                <a:latin typeface="+mn-lt"/>
                <a:ea typeface="Century Gothic"/>
                <a:cs typeface="Century Gothic"/>
                <a:sym typeface="Century Gothic"/>
              </a:rPr>
              <a:t>Ich] muss das Bett machen. (I </a:t>
            </a:r>
            <a:r>
              <a:rPr lang="de-DE" sz="1200" u="none" strike="noStrike" cap="none" dirty="0" err="1">
                <a:solidFill>
                  <a:srgbClr val="002060"/>
                </a:solidFill>
                <a:latin typeface="+mn-lt"/>
                <a:ea typeface="Century Gothic"/>
                <a:cs typeface="Century Gothic"/>
                <a:sym typeface="Century Gothic"/>
              </a:rPr>
              <a:t>have</a:t>
            </a:r>
            <a:r>
              <a:rPr lang="de-DE" sz="1200" u="none" strike="noStrike" cap="none" dirty="0">
                <a:solidFill>
                  <a:srgbClr val="002060"/>
                </a:solidFill>
                <a:latin typeface="+mn-lt"/>
                <a:ea typeface="Century Gothic"/>
                <a:cs typeface="Century Gothic"/>
                <a:sym typeface="Century Gothic"/>
              </a:rPr>
              <a:t> </a:t>
            </a:r>
            <a:r>
              <a:rPr lang="de-DE" sz="1200" u="none" strike="noStrike" cap="none" dirty="0" err="1">
                <a:solidFill>
                  <a:srgbClr val="002060"/>
                </a:solidFill>
                <a:latin typeface="+mn-lt"/>
                <a:ea typeface="Century Gothic"/>
                <a:cs typeface="Century Gothic"/>
                <a:sym typeface="Century Gothic"/>
              </a:rPr>
              <a:t>to</a:t>
            </a:r>
            <a:r>
              <a:rPr lang="de-DE" sz="1200" u="none" strike="noStrike" cap="none" dirty="0">
                <a:solidFill>
                  <a:srgbClr val="002060"/>
                </a:solidFill>
                <a:latin typeface="+mn-lt"/>
                <a:ea typeface="Century Gothic"/>
                <a:cs typeface="Century Gothic"/>
                <a:sym typeface="Century Gothic"/>
              </a:rPr>
              <a:t> </a:t>
            </a:r>
            <a:r>
              <a:rPr lang="de-DE" sz="1200" u="none" strike="noStrike" cap="none" dirty="0" err="1">
                <a:solidFill>
                  <a:srgbClr val="002060"/>
                </a:solidFill>
                <a:latin typeface="+mn-lt"/>
                <a:ea typeface="Century Gothic"/>
                <a:cs typeface="Century Gothic"/>
                <a:sym typeface="Century Gothic"/>
              </a:rPr>
              <a:t>make</a:t>
            </a:r>
            <a:r>
              <a:rPr lang="de-DE" sz="1200" u="none" strike="noStrike" cap="none" dirty="0">
                <a:solidFill>
                  <a:srgbClr val="002060"/>
                </a:solidFill>
                <a:latin typeface="+mn-lt"/>
                <a:ea typeface="Century Gothic"/>
                <a:cs typeface="Century Gothic"/>
                <a:sym typeface="Century Gothic"/>
              </a:rPr>
              <a:t> </a:t>
            </a:r>
            <a:r>
              <a:rPr lang="de-DE" sz="1200" u="none" strike="noStrike" cap="none" dirty="0" err="1">
                <a:solidFill>
                  <a:srgbClr val="002060"/>
                </a:solidFill>
                <a:latin typeface="+mn-lt"/>
                <a:ea typeface="Century Gothic"/>
                <a:cs typeface="Century Gothic"/>
                <a:sym typeface="Century Gothic"/>
              </a:rPr>
              <a:t>the</a:t>
            </a:r>
            <a:r>
              <a:rPr lang="de-DE" sz="1200" u="none" strike="noStrike" cap="none" dirty="0">
                <a:solidFill>
                  <a:srgbClr val="002060"/>
                </a:solidFill>
                <a:latin typeface="+mn-lt"/>
                <a:ea typeface="Century Gothic"/>
                <a:cs typeface="Century Gothic"/>
                <a:sym typeface="Century Gothic"/>
              </a:rPr>
              <a:t> </a:t>
            </a:r>
            <a:r>
              <a:rPr lang="de-DE" sz="1200" u="none" strike="noStrike" cap="none" dirty="0" err="1">
                <a:solidFill>
                  <a:srgbClr val="002060"/>
                </a:solidFill>
                <a:latin typeface="+mn-lt"/>
                <a:ea typeface="Century Gothic"/>
                <a:cs typeface="Century Gothic"/>
                <a:sym typeface="Century Gothic"/>
              </a:rPr>
              <a:t>bed</a:t>
            </a:r>
            <a:r>
              <a:rPr lang="de-DE" sz="1200" u="none" strike="noStrike" cap="none" dirty="0">
                <a:solidFill>
                  <a:srgbClr val="002060"/>
                </a:solidFill>
                <a:latin typeface="+mn-lt"/>
                <a:ea typeface="Century Gothic"/>
                <a:cs typeface="Century Gothic"/>
                <a:sym typeface="Century Gothic"/>
              </a:rPr>
              <a:t>)</a:t>
            </a:r>
          </a:p>
          <a:p>
            <a:pPr marL="0" marR="0" lvl="0" indent="0" algn="l" defTabSz="914400" rtl="0" eaLnBrk="1" fontAlgn="ctr" latinLnBrk="0" hangingPunct="1">
              <a:lnSpc>
                <a:spcPct val="100000"/>
              </a:lnSpc>
              <a:spcBef>
                <a:spcPts val="0"/>
              </a:spcBef>
              <a:spcAft>
                <a:spcPts val="0"/>
              </a:spcAft>
              <a:buClrTx/>
              <a:buSzTx/>
              <a:buFontTx/>
              <a:buNone/>
              <a:tabLst/>
              <a:defRPr/>
            </a:pPr>
            <a:endParaRPr lang="de-DE" sz="1200" b="0" i="0" u="none" strike="noStrike" kern="1200" cap="none" dirty="0">
              <a:solidFill>
                <a:srgbClr val="002060"/>
              </a:solidFill>
              <a:effectLst/>
              <a:latin typeface="+mn-lt"/>
              <a:ea typeface="+mn-ea"/>
              <a:cs typeface="+mn-cs"/>
              <a:sym typeface="Century Gothic"/>
            </a:endParaRPr>
          </a:p>
          <a:p>
            <a:pPr marL="216000" indent="-216000">
              <a:lnSpc>
                <a:spcPct val="100000"/>
              </a:lnSpc>
            </a:pPr>
            <a:r>
              <a:rPr lang="it-IT" sz="1200" b="1" strike="noStrike" spc="-1" dirty="0" err="1">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p>
          <a:p>
            <a:pPr marL="216000" indent="-216000">
              <a:lnSpc>
                <a:spcPct val="100000"/>
              </a:lnSpc>
            </a:pPr>
            <a:r>
              <a:rPr lang="de-DE" sz="1200" b="1" i="0" strike="noStrike" spc="-1" dirty="0">
                <a:solidFill>
                  <a:srgbClr val="002060"/>
                </a:solidFill>
                <a:latin typeface="Century Gothic"/>
                <a:ea typeface="Century Gothic"/>
              </a:rPr>
              <a:t>Salat</a:t>
            </a:r>
            <a:r>
              <a:rPr lang="de-DE" sz="1200" b="0" i="0" strike="noStrike" spc="-1" dirty="0">
                <a:solidFill>
                  <a:srgbClr val="002060"/>
                </a:solidFill>
                <a:latin typeface="Century Gothic"/>
                <a:ea typeface="Century Gothic"/>
              </a:rPr>
              <a:t> [N/A]</a:t>
            </a:r>
            <a:endParaRPr lang="de-DE" sz="1200" b="0" i="0" strike="noStrike" spc="-1" dirty="0">
              <a:solidFill>
                <a:srgbClr val="002060"/>
              </a:solidFill>
              <a:effectLst/>
              <a:latin typeface="Century Gothic"/>
              <a:ea typeface="+mn-ea"/>
              <a:cs typeface="+mn-cs"/>
            </a:endParaRP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71598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Aim: </a:t>
            </a:r>
            <a:r>
              <a:rPr lang="en-GB" sz="1200" b="0" strike="noStrike" spc="-1" dirty="0">
                <a:latin typeface="Arial"/>
              </a:rPr>
              <a:t>to present the 3</a:t>
            </a:r>
            <a:r>
              <a:rPr lang="en-GB" sz="1200" b="0" strike="noStrike" spc="-1" baseline="30000" dirty="0">
                <a:latin typeface="Arial"/>
              </a:rPr>
              <a:t>rd</a:t>
            </a:r>
            <a:r>
              <a:rPr lang="en-GB" sz="1200" b="0" strike="noStrike" spc="-1" dirty="0">
                <a:latin typeface="Arial"/>
              </a:rPr>
              <a:t> person singular of </a:t>
            </a:r>
            <a:r>
              <a:rPr lang="en-GB" sz="1200" b="1" strike="noStrike" spc="-1" dirty="0" err="1">
                <a:latin typeface="Arial"/>
              </a:rPr>
              <a:t>müssen</a:t>
            </a:r>
            <a:r>
              <a:rPr lang="en-GB" sz="1200" b="0" strike="noStrike" spc="-1" dirty="0">
                <a:latin typeface="Arial"/>
              </a:rPr>
              <a:t>.</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up the callout about the third person and person version of ‘</a:t>
            </a:r>
            <a:r>
              <a:rPr lang="en-GB" sz="1200" b="0" strike="noStrike" spc="-1" dirty="0" err="1">
                <a:solidFill>
                  <a:srgbClr val="000000"/>
                </a:solidFill>
                <a:latin typeface="Calibri"/>
                <a:ea typeface="Calibri"/>
              </a:rPr>
              <a:t>müssen</a:t>
            </a:r>
            <a:r>
              <a:rPr lang="en-GB" sz="1200" b="0" strike="noStrike" spc="-1" dirty="0">
                <a:solidFill>
                  <a:srgbClr val="000000"/>
                </a:solidFill>
                <a:latin typeface="Calibri"/>
                <a:ea typeface="Calibri"/>
              </a:rPr>
              <a:t>’ being the same ‘muss’. This also mentions that ‘es’ and ‘</a:t>
            </a:r>
            <a:r>
              <a:rPr lang="en-GB" sz="1200" b="0" strike="noStrike" spc="-1" dirty="0" err="1">
                <a:solidFill>
                  <a:srgbClr val="000000"/>
                </a:solidFill>
                <a:latin typeface="Calibri"/>
                <a:ea typeface="Calibri"/>
              </a:rPr>
              <a:t>xier</a:t>
            </a:r>
            <a:r>
              <a:rPr lang="en-GB" sz="1200" b="0" strike="noStrike" spc="-1" dirty="0">
                <a:solidFill>
                  <a:srgbClr val="000000"/>
                </a:solidFill>
                <a:latin typeface="Calibri"/>
                <a:ea typeface="Calibri"/>
              </a:rPr>
              <a:t>’ would follow the same pattern as ‘er’ and ‘</a:t>
            </a:r>
            <a:r>
              <a:rPr lang="en-GB" sz="1200" b="0" strike="noStrike" spc="-1" dirty="0" err="1">
                <a:solidFill>
                  <a:srgbClr val="000000"/>
                </a:solidFill>
                <a:latin typeface="Calibri"/>
                <a:ea typeface="Calibri"/>
              </a:rPr>
              <a:t>sie</a:t>
            </a:r>
            <a:r>
              <a:rPr lang="en-GB" sz="1200" b="0" strike="noStrike" spc="-1" dirty="0">
                <a:solidFill>
                  <a:srgbClr val="000000"/>
                </a:solidFill>
                <a:latin typeface="Calibri"/>
                <a:ea typeface="Calibri"/>
              </a:rPr>
              <a:t>’.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09532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1/2</a:t>
            </a:r>
          </a:p>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this week’s verbs and vocabulary in the present tense.</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Read and ensure pupils understand the context and the instruction. </a:t>
            </a:r>
            <a:r>
              <a:rPr lang="en-GB" sz="1200" b="0" strike="noStrike" spc="-1" dirty="0" err="1">
                <a:solidFill>
                  <a:srgbClr val="000000"/>
                </a:solidFill>
                <a:latin typeface="Calibri"/>
              </a:rPr>
              <a:t>Lias</a:t>
            </a:r>
            <a:r>
              <a:rPr lang="en-GB" sz="1200" b="0" strike="noStrike" spc="-1" dirty="0">
                <a:solidFill>
                  <a:srgbClr val="000000"/>
                </a:solidFill>
                <a:latin typeface="Calibri"/>
              </a:rPr>
              <a:t> is writing messages to Ronja, talking about what </a:t>
            </a:r>
            <a:r>
              <a:rPr lang="en-GB" sz="1200" b="0" strike="noStrike" spc="-1" dirty="0" err="1">
                <a:solidFill>
                  <a:srgbClr val="000000"/>
                </a:solidFill>
                <a:latin typeface="Calibri"/>
              </a:rPr>
              <a:t>Vati</a:t>
            </a:r>
            <a:r>
              <a:rPr lang="en-GB" sz="1200" b="0" strike="noStrike" spc="-1" dirty="0">
                <a:solidFill>
                  <a:srgbClr val="000000"/>
                </a:solidFill>
                <a:latin typeface="Calibri"/>
              </a:rPr>
              <a:t>/Lothar (er), </a:t>
            </a:r>
            <a:r>
              <a:rPr lang="en-GB" sz="1200" b="0" strike="noStrike" spc="-1" dirty="0" err="1">
                <a:solidFill>
                  <a:srgbClr val="000000"/>
                </a:solidFill>
                <a:latin typeface="Calibri"/>
              </a:rPr>
              <a:t>Lias</a:t>
            </a:r>
            <a:r>
              <a:rPr lang="en-GB" sz="1200" b="0" strike="noStrike" spc="-1" dirty="0">
                <a:solidFill>
                  <a:srgbClr val="000000"/>
                </a:solidFill>
                <a:latin typeface="Calibri"/>
              </a:rPr>
              <a:t> (ich) and Ronja (du) have to do. </a:t>
            </a:r>
          </a:p>
          <a:p>
            <a:pPr marL="229320" indent="-228600">
              <a:lnSpc>
                <a:spcPct val="100000"/>
              </a:lnSpc>
              <a:buAutoNum type="arabicPeriod"/>
            </a:pPr>
            <a:r>
              <a:rPr lang="en-GB" sz="1200" b="0" strike="noStrike" spc="-1" dirty="0">
                <a:solidFill>
                  <a:srgbClr val="000000"/>
                </a:solidFill>
                <a:latin typeface="Calibri"/>
              </a:rPr>
              <a:t>Pupils write 1-6 and the correct English pronoun from the two options given. They use their knowledge of </a:t>
            </a:r>
            <a:r>
              <a:rPr lang="en-GB" sz="1200" b="0" strike="noStrike" spc="-1" dirty="0" err="1">
                <a:solidFill>
                  <a:srgbClr val="000000"/>
                </a:solidFill>
                <a:latin typeface="Calibri"/>
              </a:rPr>
              <a:t>müssen</a:t>
            </a:r>
            <a:r>
              <a:rPr lang="en-GB" sz="1200" b="0" strike="noStrike" spc="-1" dirty="0">
                <a:solidFill>
                  <a:srgbClr val="000000"/>
                </a:solidFill>
                <a:latin typeface="Calibri"/>
              </a:rPr>
              <a:t> in the present tense to determine which pronoun is missing.</a:t>
            </a:r>
          </a:p>
          <a:p>
            <a:pPr marL="229320" indent="-228600">
              <a:lnSpc>
                <a:spcPct val="100000"/>
              </a:lnSpc>
              <a:buAutoNum type="arabicPeriod"/>
            </a:pPr>
            <a:r>
              <a:rPr lang="en-GB" sz="1200" b="0" strike="noStrike" spc="-1" dirty="0">
                <a:solidFill>
                  <a:srgbClr val="000000"/>
                </a:solidFill>
                <a:latin typeface="Calibri"/>
              </a:rPr>
              <a:t>Click to reveal answers. </a:t>
            </a:r>
          </a:p>
          <a:p>
            <a:pPr marL="229320" indent="-228600">
              <a:lnSpc>
                <a:spcPct val="100000"/>
              </a:lnSpc>
              <a:buAutoNum type="arabicPeriod"/>
            </a:pPr>
            <a:r>
              <a:rPr lang="en-GB" sz="1200" b="0" strike="noStrike" spc="-1" dirty="0">
                <a:solidFill>
                  <a:srgbClr val="000000"/>
                </a:solidFill>
                <a:latin typeface="Calibri"/>
              </a:rPr>
              <a:t>Elicit English translations (below).</a:t>
            </a:r>
          </a:p>
          <a:p>
            <a:pPr marL="229320" indent="-228600">
              <a:lnSpc>
                <a:spcPct val="100000"/>
              </a:lnSpc>
              <a:buAutoNum type="arabicPeriod"/>
            </a:pPr>
            <a:endParaRPr lang="en-GB" sz="1200" b="0" strike="noStrike" spc="-1" dirty="0">
              <a:solidFill>
                <a:srgbClr val="000000"/>
              </a:solidFill>
              <a:latin typeface="Calibri"/>
            </a:endParaRPr>
          </a:p>
          <a:p>
            <a:pPr marL="720" indent="0">
              <a:lnSpc>
                <a:spcPct val="100000"/>
              </a:lnSpc>
              <a:buNone/>
            </a:pPr>
            <a:r>
              <a:rPr lang="en-GB" sz="1200" b="1" strike="noStrike" spc="-1" dirty="0">
                <a:solidFill>
                  <a:srgbClr val="000000"/>
                </a:solidFill>
                <a:latin typeface="Calibri"/>
              </a:rPr>
              <a:t>Translations</a:t>
            </a:r>
          </a:p>
          <a:p>
            <a:pPr marL="229320" indent="-228600">
              <a:lnSpc>
                <a:spcPct val="100000"/>
              </a:lnSpc>
              <a:buAutoNum type="arabicPeriod"/>
            </a:pPr>
            <a:r>
              <a:rPr lang="en-GB" sz="1200" b="0" strike="noStrike" spc="-1" dirty="0">
                <a:solidFill>
                  <a:srgbClr val="000000"/>
                </a:solidFill>
                <a:latin typeface="Calibri"/>
              </a:rPr>
              <a:t>Dad has to clean the room. Grandma and grandpa are coming!</a:t>
            </a:r>
          </a:p>
          <a:p>
            <a:pPr marL="229320" indent="-228600">
              <a:lnSpc>
                <a:spcPct val="100000"/>
              </a:lnSpc>
              <a:buAutoNum type="arabicPeriod"/>
            </a:pPr>
            <a:r>
              <a:rPr lang="en-GB" sz="1200" b="0" strike="noStrike" spc="-1" dirty="0">
                <a:solidFill>
                  <a:srgbClr val="000000"/>
                </a:solidFill>
                <a:latin typeface="Calibri"/>
              </a:rPr>
              <a:t>You have to go to the market. You need to fetch/pick up salad.</a:t>
            </a:r>
          </a:p>
          <a:p>
            <a:pPr marL="229320" indent="-228600">
              <a:lnSpc>
                <a:spcPct val="100000"/>
              </a:lnSpc>
              <a:buAutoNum type="arabicPeriod"/>
            </a:pPr>
            <a:r>
              <a:rPr lang="en-GB" sz="1200" b="0" strike="noStrike" spc="-1" dirty="0">
                <a:solidFill>
                  <a:srgbClr val="000000"/>
                </a:solidFill>
                <a:latin typeface="Calibri"/>
              </a:rPr>
              <a:t>Why do I need to clean the floor? It looks clean!</a:t>
            </a:r>
          </a:p>
          <a:p>
            <a:pPr marL="229320" indent="-228600">
              <a:lnSpc>
                <a:spcPct val="100000"/>
              </a:lnSpc>
              <a:buAutoNum type="arabicPeriod"/>
            </a:pPr>
            <a:r>
              <a:rPr lang="en-GB" sz="1200" b="0" strike="noStrike" spc="-1" dirty="0">
                <a:solidFill>
                  <a:srgbClr val="000000"/>
                </a:solidFill>
                <a:latin typeface="Calibri"/>
              </a:rPr>
              <a:t>Dad has to come home. He has to help mum.</a:t>
            </a:r>
          </a:p>
          <a:p>
            <a:pPr marL="229320" indent="-228600">
              <a:lnSpc>
                <a:spcPct val="100000"/>
              </a:lnSpc>
              <a:buAutoNum type="arabicPeriod"/>
            </a:pPr>
            <a:r>
              <a:rPr lang="en-GB" sz="1200" b="0" strike="noStrike" spc="-1" dirty="0">
                <a:solidFill>
                  <a:srgbClr val="000000"/>
                </a:solidFill>
                <a:latin typeface="Calibri"/>
              </a:rPr>
              <a:t>Why do you need to bake? We can buy the bread.</a:t>
            </a:r>
          </a:p>
          <a:p>
            <a:pPr marL="229320" indent="-228600">
              <a:lnSpc>
                <a:spcPct val="100000"/>
              </a:lnSpc>
              <a:buAutoNum type="arabicPeriod"/>
            </a:pPr>
            <a:r>
              <a:rPr lang="en-GB" sz="1200" b="0" strike="noStrike" spc="-1" dirty="0">
                <a:solidFill>
                  <a:srgbClr val="000000"/>
                </a:solidFill>
                <a:latin typeface="Calibri"/>
              </a:rPr>
              <a:t>I have to go to bed. I’m tired and have to sleep!</a:t>
            </a:r>
          </a:p>
          <a:p>
            <a:pPr marL="720" indent="0">
              <a:lnSpc>
                <a:spcPct val="100000"/>
              </a:lnSpc>
              <a:buNone/>
            </a:pPr>
            <a:endParaRPr lang="en-GB" sz="1200" b="1" strike="noStrike" spc="-1" dirty="0">
              <a:solidFill>
                <a:srgbClr val="000000"/>
              </a:solidFill>
              <a:latin typeface="Calibri"/>
            </a:endParaRPr>
          </a:p>
          <a:p>
            <a:pPr marL="720" indent="0">
              <a:lnSpc>
                <a:spcPct val="100000"/>
              </a:lnSpc>
              <a:buNone/>
            </a:pPr>
            <a:r>
              <a:rPr lang="en-GB" sz="1200" b="1" strike="noStrike" spc="-1" dirty="0">
                <a:solidFill>
                  <a:srgbClr val="000000"/>
                </a:solidFill>
                <a:latin typeface="Calibri"/>
              </a:rPr>
              <a:t>Vocabulary</a:t>
            </a:r>
          </a:p>
          <a:p>
            <a:pPr marL="720" indent="0">
              <a:lnSpc>
                <a:spcPct val="100000"/>
              </a:lnSpc>
              <a:buNone/>
            </a:pPr>
            <a:r>
              <a:rPr lang="en-GB" sz="1200" b="0" strike="noStrike" spc="-1" dirty="0" err="1">
                <a:solidFill>
                  <a:srgbClr val="000000"/>
                </a:solidFill>
                <a:latin typeface="Calibri"/>
              </a:rPr>
              <a:t>aussehen</a:t>
            </a:r>
            <a:r>
              <a:rPr lang="en-GB" sz="1200" b="0" strike="noStrike" spc="-1" dirty="0">
                <a:solidFill>
                  <a:srgbClr val="000000"/>
                </a:solidFill>
                <a:latin typeface="Calibri"/>
              </a:rPr>
              <a:t> [277]</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a:lnSpc>
                <a:spcPct val="100000"/>
              </a:lnSpc>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81246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2/2</a:t>
            </a:r>
          </a:p>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the singular forms of </a:t>
            </a:r>
            <a:r>
              <a:rPr lang="en-GB" sz="1200" b="0" strike="noStrike" spc="-1" dirty="0" err="1">
                <a:solidFill>
                  <a:srgbClr val="000000"/>
                </a:solidFill>
                <a:latin typeface="Calibri"/>
                <a:ea typeface="Calibri"/>
              </a:rPr>
              <a:t>müssen</a:t>
            </a:r>
            <a:r>
              <a:rPr lang="en-GB" sz="1200" b="0" strike="noStrike" spc="-1" dirty="0">
                <a:solidFill>
                  <a:srgbClr val="000000"/>
                </a:solidFill>
                <a:latin typeface="Calibri"/>
                <a:ea typeface="Calibri"/>
              </a:rPr>
              <a:t> and vocabulary in the present tense.</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Read the items, which are the same as on the previous slide.</a:t>
            </a:r>
          </a:p>
          <a:p>
            <a:pPr marL="229320" indent="-228600">
              <a:lnSpc>
                <a:spcPct val="100000"/>
              </a:lnSpc>
              <a:buAutoNum type="arabicPeriod"/>
            </a:pPr>
            <a:r>
              <a:rPr lang="en-GB" sz="1200" b="0" strike="noStrike" spc="-1" dirty="0">
                <a:solidFill>
                  <a:srgbClr val="000000"/>
                </a:solidFill>
                <a:latin typeface="Calibri"/>
              </a:rPr>
              <a:t>Pupils write 1-6 and answer the question in English, as this is a comprehension task.  </a:t>
            </a:r>
          </a:p>
          <a:p>
            <a:pPr>
              <a:lnSpc>
                <a:spcPct val="100000"/>
              </a:lnSpc>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2389467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revisit the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ei</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t>
            </a:r>
            <a:r>
              <a:rPr lang="en-GB" sz="1200" b="0" strike="noStrike" spc="-1" dirty="0" err="1">
                <a:solidFill>
                  <a:srgbClr val="000000"/>
                </a:solidFill>
                <a:latin typeface="Calibri"/>
                <a:ea typeface="Calibri"/>
              </a:rPr>
              <a:t>ei</a:t>
            </a:r>
            <a:r>
              <a:rPr lang="en-GB" sz="1200" b="0" strike="noStrike" spc="-1" dirty="0">
                <a:solidFill>
                  <a:srgbClr val="000000"/>
                </a:solidFill>
                <a:latin typeface="Calibri"/>
                <a:ea typeface="Calibri"/>
              </a:rPr>
              <a:t>]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frei</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frei</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aseline="0" dirty="0" err="1"/>
              <a:t>frei</a:t>
            </a:r>
            <a:r>
              <a:rPr lang="fr-FR" baseline="0" dirty="0"/>
              <a:t>’ </a:t>
            </a:r>
            <a:r>
              <a:rPr lang="fr-FR" baseline="0" dirty="0" err="1"/>
              <a:t>might</a:t>
            </a:r>
            <a:r>
              <a:rPr lang="fr-FR" baseline="0" dirty="0"/>
              <a:t> </a:t>
            </a:r>
            <a:r>
              <a:rPr lang="fr-FR" baseline="0" dirty="0" err="1"/>
              <a:t>be</a:t>
            </a:r>
            <a:r>
              <a:rPr lang="fr-FR" baseline="0" dirty="0"/>
              <a:t> to </a:t>
            </a:r>
            <a:r>
              <a:rPr lang="fr-FR" baseline="0" dirty="0" err="1"/>
              <a:t>throw</a:t>
            </a:r>
            <a:r>
              <a:rPr lang="fr-FR" baseline="0" dirty="0"/>
              <a:t> </a:t>
            </a:r>
            <a:r>
              <a:rPr lang="fr-FR" baseline="0" dirty="0" err="1"/>
              <a:t>you</a:t>
            </a:r>
            <a:r>
              <a:rPr lang="fr-FR" baseline="0" dirty="0"/>
              <a:t> hands up in the air and </a:t>
            </a:r>
            <a:r>
              <a:rPr lang="fr-FR" baseline="0" dirty="0" err="1"/>
              <a:t>pretend</a:t>
            </a:r>
            <a:r>
              <a:rPr lang="fr-FR" baseline="0" dirty="0"/>
              <a:t> to run </a:t>
            </a:r>
            <a:r>
              <a:rPr lang="fr-FR" baseline="0" dirty="0" err="1"/>
              <a:t>away</a:t>
            </a:r>
            <a:r>
              <a:rPr lang="fr-FR" baseline="0" dirty="0"/>
              <a:t>.</a:t>
            </a:r>
          </a:p>
          <a:p>
            <a:pPr marL="285750" indent="-285750">
              <a:lnSpc>
                <a:spcPct val="100000"/>
              </a:lnSpc>
              <a:buAutoNum type="romanLcParenR"/>
            </a:pPr>
            <a:endParaRPr lang="fr-FR" sz="1200" b="0" strike="noStrike" spc="-1" baseline="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Vocabulary: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frei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[318</a:t>
            </a:r>
            <a:endPar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6324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revisit the SSC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ei</a:t>
            </a:r>
            <a:r>
              <a:rPr lang="en-GB" sz="1200" b="1" strike="noStrike" spc="-1" dirty="0">
                <a:solidFill>
                  <a:srgbClr val="000000"/>
                </a:solidFill>
                <a:latin typeface="+mn-lt"/>
                <a:ea typeface="Calibri"/>
              </a:rPr>
              <a:t>].</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frei</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frei</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Vocabulary: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frei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[318]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ein</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 [5]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klein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[114]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sein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[3]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allein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[258]</a:t>
            </a:r>
            <a:endParaRPr kumimoji="0" lang="en-GB" sz="1200" b="0" i="0" u="none" strike="noStrike" kern="1200" cap="none" spc="-1" normalizeH="0" baseline="0" noProof="0" dirty="0">
              <a:ln>
                <a:noFill/>
              </a:ln>
              <a:solidFill>
                <a:srgbClr val="002060"/>
              </a:solidFill>
              <a:effectLst/>
              <a:uLnTx/>
              <a:uFillTx/>
              <a:latin typeface="Century Gothic"/>
              <a:ea typeface="Century Gothic"/>
              <a:cs typeface="+mn-cs"/>
            </a:endParaRP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720" indent="0">
              <a:lnSpc>
                <a:spcPct val="100000"/>
              </a:lnSpc>
              <a:buClr>
                <a:srgbClr val="000000"/>
              </a:buClr>
              <a:buFont typeface="Calibri"/>
              <a:buNone/>
            </a:pPr>
            <a:endParaRPr lang="en-GB" sz="1200" b="0" strike="noStrike" spc="-1" dirty="0">
              <a:latin typeface="Arial"/>
            </a:endParaRP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revisit the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ie</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t>
            </a:r>
            <a:r>
              <a:rPr lang="en-GB" sz="1200" b="0" strike="noStrike" spc="-1" dirty="0" err="1">
                <a:solidFill>
                  <a:srgbClr val="000000"/>
                </a:solidFill>
                <a:latin typeface="Calibri"/>
                <a:ea typeface="Calibri"/>
              </a:rPr>
              <a:t>ie</a:t>
            </a:r>
            <a:r>
              <a:rPr lang="en-GB" sz="1200" b="0" strike="noStrike" spc="-1" dirty="0">
                <a:solidFill>
                  <a:srgbClr val="000000"/>
                </a:solidFill>
                <a:latin typeface="Calibri"/>
                <a:ea typeface="Calibri"/>
              </a:rPr>
              <a:t>]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0" indent="0">
              <a:lnSpc>
                <a:spcPct val="100000"/>
              </a:lnSpc>
              <a:buNone/>
            </a:pPr>
            <a:r>
              <a:rPr lang="fr-FR" baseline="0" dirty="0"/>
              <a:t>A gesture for ‘</a:t>
            </a:r>
            <a:r>
              <a:rPr lang="fr-FR" baseline="0" dirty="0" err="1"/>
              <a:t>Liebe</a:t>
            </a:r>
            <a:r>
              <a:rPr lang="fr-FR" baseline="0" dirty="0"/>
              <a:t>’ might be to </a:t>
            </a:r>
            <a:r>
              <a:rPr lang="fr-FR" baseline="0" dirty="0" err="1"/>
              <a:t>make</a:t>
            </a:r>
            <a:r>
              <a:rPr lang="fr-FR" baseline="0" dirty="0"/>
              <a:t> a ‘heart’ shape with </a:t>
            </a:r>
            <a:r>
              <a:rPr lang="fr-FR" baseline="0" dirty="0" err="1"/>
              <a:t>both</a:t>
            </a:r>
            <a:r>
              <a:rPr lang="fr-FR" baseline="0" dirty="0"/>
              <a:t> hands </a:t>
            </a:r>
            <a:r>
              <a:rPr lang="fr-FR" baseline="0" dirty="0" err="1"/>
              <a:t>approximately</a:t>
            </a:r>
            <a:r>
              <a:rPr lang="fr-FR" baseline="0" dirty="0"/>
              <a:t> </a:t>
            </a:r>
            <a:r>
              <a:rPr lang="fr-FR" baseline="0" dirty="0" err="1"/>
              <a:t>where</a:t>
            </a:r>
            <a:r>
              <a:rPr lang="fr-FR" baseline="0" dirty="0"/>
              <a:t> </a:t>
            </a:r>
            <a:r>
              <a:rPr lang="fr-FR" baseline="0" dirty="0" err="1"/>
              <a:t>your</a:t>
            </a:r>
            <a:r>
              <a:rPr lang="fr-FR" baseline="0" dirty="0"/>
              <a:t> </a:t>
            </a:r>
            <a:r>
              <a:rPr lang="fr-FR" baseline="0" dirty="0" err="1"/>
              <a:t>heart</a:t>
            </a:r>
            <a:r>
              <a:rPr lang="fr-FR" baseline="0" dirty="0"/>
              <a:t> </a:t>
            </a:r>
            <a:r>
              <a:rPr lang="fr-FR" baseline="0" dirty="0" err="1"/>
              <a:t>is</a:t>
            </a:r>
            <a:r>
              <a:rPr lang="fr-FR" baseline="0" dirty="0"/>
              <a:t> in </a:t>
            </a:r>
            <a:r>
              <a:rPr lang="fr-FR" baseline="0" dirty="0" err="1"/>
              <a:t>your</a:t>
            </a:r>
            <a:r>
              <a:rPr lang="fr-FR" baseline="0" dirty="0"/>
              <a:t> body. </a:t>
            </a:r>
            <a:br>
              <a:rPr lang="fr-FR" baseline="0" dirty="0"/>
            </a:br>
            <a:endParaRPr lang="fr-FR" sz="1200" b="0" strike="noStrike" spc="-1" baseline="0" dirty="0">
              <a:latin typeface="Arial"/>
            </a:endParaRPr>
          </a:p>
          <a:p>
            <a:pPr marL="0" indent="0">
              <a:lnSpc>
                <a:spcPct val="100000"/>
              </a:lnSpc>
              <a:buNone/>
            </a:pPr>
            <a:r>
              <a:rPr lang="de-DE" sz="1200" b="1" i="0" strike="noStrike" spc="-1" dirty="0">
                <a:solidFill>
                  <a:srgbClr val="002060"/>
                </a:solidFill>
                <a:latin typeface="Century Gothic"/>
                <a:ea typeface="Century Gothic"/>
              </a:rPr>
              <a:t>Liebe </a:t>
            </a:r>
            <a:r>
              <a:rPr lang="de-DE" sz="1200" b="0" i="0" strike="noStrike" spc="-1" dirty="0">
                <a:solidFill>
                  <a:srgbClr val="002060"/>
                </a:solidFill>
                <a:latin typeface="Century Gothic"/>
                <a:ea typeface="Century Gothic"/>
              </a:rPr>
              <a:t>[844]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indent="0">
              <a:lnSpc>
                <a:spcPct val="100000"/>
              </a:lnSpc>
              <a:buNone/>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22977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revisit the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ie</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marL="228600" indent="-227880">
              <a:lnSpc>
                <a:spcPct val="100000"/>
              </a:lnSpc>
              <a:buClr>
                <a:srgbClr val="000000"/>
              </a:buClr>
              <a:buFont typeface="Calibri"/>
              <a:buAutoNum type="arabicPeriod"/>
            </a:pP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de-DE" sz="1200" b="1" i="0" strike="noStrike" spc="-1" dirty="0">
                <a:solidFill>
                  <a:srgbClr val="002060"/>
                </a:solidFill>
                <a:latin typeface="Century Gothic"/>
                <a:ea typeface="Century Gothic"/>
              </a:rPr>
              <a:t>sie</a:t>
            </a:r>
            <a:r>
              <a:rPr lang="de-DE" sz="1200" b="0" i="0" strike="noStrike" spc="-1" dirty="0">
                <a:solidFill>
                  <a:srgbClr val="002060"/>
                </a:solidFill>
                <a:latin typeface="Century Gothic"/>
                <a:ea typeface="Century Gothic"/>
              </a:rPr>
              <a:t> [7] </a:t>
            </a:r>
            <a:r>
              <a:rPr lang="de-DE" sz="1200" b="1" i="0" strike="noStrike" spc="-1" dirty="0">
                <a:solidFill>
                  <a:srgbClr val="002060"/>
                </a:solidFill>
                <a:latin typeface="Century Gothic"/>
                <a:ea typeface="Century Gothic"/>
              </a:rPr>
              <a:t>Brief </a:t>
            </a:r>
            <a:r>
              <a:rPr lang="de-DE" sz="1200" b="0" i="0" strike="noStrike" spc="-1" dirty="0">
                <a:solidFill>
                  <a:srgbClr val="002060"/>
                </a:solidFill>
                <a:latin typeface="Century Gothic"/>
                <a:ea typeface="Century Gothic"/>
              </a:rPr>
              <a:t>[838]</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it-IT" sz="1200" b="0" strike="noStrike" spc="-1" dirty="0">
              <a:solidFill>
                <a:srgbClr val="002060"/>
              </a:solidFill>
              <a:latin typeface="Century Gothic"/>
              <a:ea typeface="Century Gothic"/>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8795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ei</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and</a:t>
            </a:r>
            <a:r>
              <a:rPr lang="en-GB" sz="1200" b="0" strike="noStrike" spc="-1" baseline="0" dirty="0">
                <a:solidFill>
                  <a:srgbClr val="000000"/>
                </a:solidFill>
                <a:latin typeface="+mn-lt"/>
                <a:ea typeface="Calibri"/>
              </a:rPr>
              <a:t> </a:t>
            </a:r>
            <a:r>
              <a:rPr lang="en-GB" sz="1200" b="1" strike="noStrike" spc="-1" baseline="0" dirty="0">
                <a:solidFill>
                  <a:srgbClr val="000000"/>
                </a:solidFill>
                <a:latin typeface="+mn-lt"/>
                <a:ea typeface="Calibri"/>
              </a:rPr>
              <a:t>[</a:t>
            </a:r>
            <a:r>
              <a:rPr lang="en-GB" sz="1200" b="1" strike="noStrike" spc="-1" baseline="0" dirty="0" err="1">
                <a:solidFill>
                  <a:srgbClr val="000000"/>
                </a:solidFill>
                <a:latin typeface="+mn-lt"/>
                <a:ea typeface="Calibri"/>
              </a:rPr>
              <a:t>ie</a:t>
            </a:r>
            <a:r>
              <a:rPr lang="en-GB" sz="1200" b="1" strike="noStrike" spc="-1" baseline="0" dirty="0">
                <a:solidFill>
                  <a:srgbClr val="000000"/>
                </a:solidFill>
                <a:latin typeface="+mn-lt"/>
                <a:ea typeface="Calibri"/>
              </a:rPr>
              <a:t>] </a:t>
            </a:r>
            <a:r>
              <a:rPr lang="en-GB" sz="1200" b="0" strike="noStrike" spc="-1" baseline="0" dirty="0">
                <a:solidFill>
                  <a:srgbClr val="000000"/>
                </a:solidFill>
                <a:latin typeface="+mn-lt"/>
                <a:ea typeface="Calibri"/>
              </a:rPr>
              <a:t>in a listening activity.</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8600">
              <a:buAutoNum type="arabicPeriod"/>
            </a:pPr>
            <a:r>
              <a:rPr lang="en-GB" dirty="0"/>
              <a:t>Explain the task. Pupils</a:t>
            </a:r>
            <a:r>
              <a:rPr lang="en-GB" baseline="0" dirty="0"/>
              <a:t> </a:t>
            </a:r>
            <a:r>
              <a:rPr lang="en-GB" dirty="0"/>
              <a:t>are going to hear six sentences which contain a mixture</a:t>
            </a:r>
            <a:r>
              <a:rPr lang="en-GB" baseline="0" dirty="0"/>
              <a:t> of [</a:t>
            </a:r>
            <a:r>
              <a:rPr lang="en-GB" baseline="0" dirty="0" err="1"/>
              <a:t>ei</a:t>
            </a:r>
            <a:r>
              <a:rPr lang="en-GB" baseline="0" dirty="0"/>
              <a:t>] and [</a:t>
            </a:r>
            <a:r>
              <a:rPr lang="en-GB" baseline="0" dirty="0" err="1"/>
              <a:t>ie</a:t>
            </a:r>
            <a:r>
              <a:rPr lang="en-GB" baseline="0" dirty="0"/>
              <a:t>] sounds.</a:t>
            </a:r>
          </a:p>
          <a:p>
            <a:pPr marL="228600" indent="-228600">
              <a:buAutoNum type="arabicPeriod"/>
            </a:pPr>
            <a:r>
              <a:rPr lang="en-GB" baseline="0" dirty="0"/>
              <a:t>For each sentence they hear, pupils count the number of times they hear each SSC, noting down their answers.</a:t>
            </a:r>
          </a:p>
          <a:p>
            <a:pPr marL="228600" indent="-228600">
              <a:buAutoNum type="arabicPeriod"/>
            </a:pPr>
            <a:r>
              <a:rPr lang="en-GB" baseline="0" dirty="0"/>
              <a:t>Click to reveal answers.</a:t>
            </a:r>
          </a:p>
          <a:p>
            <a:pPr marL="228600" indent="-228600">
              <a:buAutoNum type="arabicPeriod"/>
            </a:pPr>
            <a:endParaRPr lang="en-GB" baseline="0" dirty="0"/>
          </a:p>
          <a:p>
            <a:pPr marL="0" indent="0">
              <a:buNone/>
            </a:pPr>
            <a:r>
              <a:rPr lang="en-GB" b="1" baseline="0" dirty="0"/>
              <a:t>Transcript:</a:t>
            </a:r>
          </a:p>
          <a:p>
            <a:pPr marL="0" indent="0">
              <a:buNone/>
            </a:pPr>
            <a:endParaRPr lang="en-GB" b="1" dirty="0"/>
          </a:p>
          <a:p>
            <a:pPr marL="228600" indent="-228600">
              <a:buAutoNum type="arabicPeriod"/>
            </a:pPr>
            <a:r>
              <a:rPr lang="en-GB" b="1" dirty="0" err="1"/>
              <a:t>Ei</a:t>
            </a:r>
            <a:r>
              <a:rPr lang="en-GB" b="0" dirty="0" err="1"/>
              <a:t>ns</a:t>
            </a:r>
            <a:r>
              <a:rPr lang="en-GB" b="0" dirty="0"/>
              <a:t>, </a:t>
            </a:r>
            <a:r>
              <a:rPr lang="en-GB" b="0" dirty="0" err="1"/>
              <a:t>zw</a:t>
            </a:r>
            <a:r>
              <a:rPr lang="en-GB" b="1" dirty="0" err="1"/>
              <a:t>ei</a:t>
            </a:r>
            <a:r>
              <a:rPr lang="en-GB" b="0" dirty="0"/>
              <a:t>, </a:t>
            </a:r>
            <a:r>
              <a:rPr lang="en-GB" b="0" dirty="0" err="1"/>
              <a:t>dr</a:t>
            </a:r>
            <a:r>
              <a:rPr lang="en-GB" b="1" dirty="0" err="1"/>
              <a:t>ei</a:t>
            </a:r>
            <a:r>
              <a:rPr lang="en-GB" b="0" dirty="0"/>
              <a:t>, </a:t>
            </a:r>
            <a:r>
              <a:rPr lang="en-GB" b="0" dirty="0" err="1"/>
              <a:t>v</a:t>
            </a:r>
            <a:r>
              <a:rPr lang="en-GB" b="1" dirty="0" err="1"/>
              <a:t>ie</a:t>
            </a:r>
            <a:r>
              <a:rPr lang="en-GB" b="0" dirty="0" err="1"/>
              <a:t>r</a:t>
            </a:r>
            <a:r>
              <a:rPr lang="en-GB" b="0" dirty="0"/>
              <a:t>, </a:t>
            </a:r>
            <a:r>
              <a:rPr lang="en-GB" b="0" dirty="0" err="1"/>
              <a:t>fünf</a:t>
            </a:r>
            <a:r>
              <a:rPr lang="en-GB" b="0" dirty="0"/>
              <a:t>, </a:t>
            </a:r>
            <a:r>
              <a:rPr lang="en-GB" b="0" dirty="0" err="1"/>
              <a:t>sechs</a:t>
            </a:r>
            <a:r>
              <a:rPr lang="en-GB" b="0" dirty="0"/>
              <a:t>, </a:t>
            </a:r>
            <a:r>
              <a:rPr lang="en-GB" b="0" dirty="0" err="1"/>
              <a:t>s</a:t>
            </a:r>
            <a:r>
              <a:rPr lang="en-GB" b="1" dirty="0" err="1"/>
              <a:t>ie</a:t>
            </a:r>
            <a:r>
              <a:rPr lang="en-GB" b="0" dirty="0" err="1"/>
              <a:t>ben</a:t>
            </a:r>
            <a:r>
              <a:rPr lang="en-GB" b="0" dirty="0"/>
              <a:t>.</a:t>
            </a:r>
            <a:endParaRPr kumimoji="0" lang="en-GB" sz="1200" b="0" i="0" u="none" strike="noStrike" kern="1200" cap="none" spc="0" normalizeH="0" baseline="0" dirty="0">
              <a:ln>
                <a:noFill/>
              </a:ln>
              <a:solidFill>
                <a:schemeClr val="tx1"/>
              </a:solidFill>
              <a:effectLst/>
              <a:uLnTx/>
              <a:uFillTx/>
              <a:latin typeface="+mn-lt"/>
              <a:ea typeface="+mn-ea"/>
              <a:cs typeface="+mn-cs"/>
            </a:endParaRPr>
          </a:p>
          <a:p>
            <a:pPr marL="228600" indent="-228600">
              <a:buAutoNum type="arabicPeriod"/>
            </a:pPr>
            <a:r>
              <a:rPr kumimoji="0" lang="en-GB" sz="1200" b="0" i="0" u="none" strike="noStrike" kern="1200" cap="none" spc="0" normalizeH="0" baseline="0" noProof="0" dirty="0">
                <a:ln>
                  <a:noFill/>
                </a:ln>
                <a:solidFill>
                  <a:srgbClr val="002060"/>
                </a:solidFill>
                <a:effectLst/>
                <a:uLnTx/>
                <a:uFillTx/>
                <a:latin typeface="+mn-lt"/>
                <a:ea typeface="+mn-ea"/>
                <a:cs typeface="+mn-cs"/>
              </a:rPr>
              <a:t>Ich </a:t>
            </a:r>
            <a:r>
              <a:rPr kumimoji="0" lang="en-GB" sz="1200" b="0" i="0" u="none" strike="noStrike" kern="1200" cap="none" spc="0" normalizeH="0" baseline="0" noProof="0" dirty="0" err="1">
                <a:ln>
                  <a:noFill/>
                </a:ln>
                <a:solidFill>
                  <a:srgbClr val="002060"/>
                </a:solidFill>
                <a:effectLst/>
                <a:uLnTx/>
                <a:uFillTx/>
                <a:latin typeface="+mn-lt"/>
                <a:ea typeface="+mn-ea"/>
                <a:cs typeface="+mn-cs"/>
              </a:rPr>
              <a:t>l</a:t>
            </a:r>
            <a:r>
              <a:rPr kumimoji="0" lang="en-GB" sz="1200" b="1" i="0" u="none" strike="noStrike" kern="1200" cap="none" spc="0" normalizeH="0" baseline="0" noProof="0" dirty="0" err="1">
                <a:ln>
                  <a:noFill/>
                </a:ln>
                <a:solidFill>
                  <a:srgbClr val="002060"/>
                </a:solidFill>
                <a:effectLst/>
                <a:uLnTx/>
                <a:uFillTx/>
                <a:latin typeface="+mn-lt"/>
                <a:ea typeface="+mn-ea"/>
                <a:cs typeface="+mn-cs"/>
              </a:rPr>
              <a:t>ie</a:t>
            </a:r>
            <a:r>
              <a:rPr kumimoji="0" lang="en-GB" sz="1200" b="0" i="0" u="none" strike="noStrike" kern="1200" cap="none" spc="0" normalizeH="0" baseline="0" noProof="0" dirty="0" err="1">
                <a:ln>
                  <a:noFill/>
                </a:ln>
                <a:solidFill>
                  <a:srgbClr val="002060"/>
                </a:solidFill>
                <a:effectLst/>
                <a:uLnTx/>
                <a:uFillTx/>
                <a:latin typeface="+mn-lt"/>
                <a:ea typeface="+mn-ea"/>
                <a:cs typeface="+mn-cs"/>
              </a:rPr>
              <a:t>be</a:t>
            </a:r>
            <a:r>
              <a:rPr kumimoji="0" lang="en-GB" sz="1200" b="0" i="0" u="none" strike="noStrike" kern="1200" cap="none" spc="0" normalizeH="0" baseline="0" noProof="0" dirty="0">
                <a:ln>
                  <a:noFill/>
                </a:ln>
                <a:solidFill>
                  <a:srgbClr val="002060"/>
                </a:solidFill>
                <a:effectLst/>
                <a:uLnTx/>
                <a:uFillTx/>
                <a:latin typeface="+mn-lt"/>
                <a:ea typeface="+mn-ea"/>
                <a:cs typeface="+mn-cs"/>
              </a:rPr>
              <a:t> </a:t>
            </a:r>
            <a:r>
              <a:rPr kumimoji="0" lang="en-GB" sz="1200" b="0" i="0" u="none" strike="noStrike" kern="1200" cap="none" spc="0" normalizeH="0" baseline="0" noProof="0" dirty="0" err="1">
                <a:ln>
                  <a:noFill/>
                </a:ln>
                <a:solidFill>
                  <a:srgbClr val="002060"/>
                </a:solidFill>
                <a:effectLst/>
                <a:uLnTx/>
                <a:uFillTx/>
                <a:latin typeface="+mn-lt"/>
                <a:ea typeface="+mn-ea"/>
                <a:cs typeface="+mn-cs"/>
              </a:rPr>
              <a:t>m</a:t>
            </a:r>
            <a:r>
              <a:rPr kumimoji="0" lang="en-GB" sz="1200" b="1" i="0" u="none" strike="noStrike" kern="1200" cap="none" spc="0" normalizeH="0" baseline="0" noProof="0" dirty="0" err="1">
                <a:ln>
                  <a:noFill/>
                </a:ln>
                <a:solidFill>
                  <a:srgbClr val="002060"/>
                </a:solidFill>
                <a:effectLst/>
                <a:uLnTx/>
                <a:uFillTx/>
                <a:latin typeface="+mn-lt"/>
                <a:ea typeface="+mn-ea"/>
                <a:cs typeface="+mn-cs"/>
              </a:rPr>
              <a:t>ei</a:t>
            </a:r>
            <a:r>
              <a:rPr kumimoji="0" lang="en-GB" sz="1200" b="0" i="0" u="none" strike="noStrike" kern="1200" cap="none" spc="0" normalizeH="0" baseline="0" noProof="0" dirty="0" err="1">
                <a:ln>
                  <a:noFill/>
                </a:ln>
                <a:solidFill>
                  <a:srgbClr val="002060"/>
                </a:solidFill>
                <a:effectLst/>
                <a:uLnTx/>
                <a:uFillTx/>
                <a:latin typeface="+mn-lt"/>
                <a:ea typeface="+mn-ea"/>
                <a:cs typeface="+mn-cs"/>
              </a:rPr>
              <a:t>ne</a:t>
            </a:r>
            <a:r>
              <a:rPr kumimoji="0" lang="en-GB" sz="1200" b="0" i="0" u="none" strike="noStrike" kern="1200" cap="none" spc="0" normalizeH="0" baseline="0" noProof="0" dirty="0">
                <a:ln>
                  <a:noFill/>
                </a:ln>
                <a:solidFill>
                  <a:srgbClr val="002060"/>
                </a:solidFill>
                <a:effectLst/>
                <a:uLnTx/>
                <a:uFillTx/>
                <a:latin typeface="+mn-lt"/>
                <a:ea typeface="+mn-ea"/>
                <a:cs typeface="+mn-cs"/>
              </a:rPr>
              <a:t> </a:t>
            </a:r>
            <a:r>
              <a:rPr kumimoji="0" lang="en-GB" sz="1200" b="0" i="0" u="none" strike="noStrike" kern="1200" cap="none" spc="0" normalizeH="0" baseline="0" noProof="0" dirty="0" err="1">
                <a:ln>
                  <a:noFill/>
                </a:ln>
                <a:solidFill>
                  <a:srgbClr val="002060"/>
                </a:solidFill>
                <a:effectLst/>
                <a:uLnTx/>
                <a:uFillTx/>
                <a:latin typeface="+mn-lt"/>
                <a:ea typeface="+mn-ea"/>
                <a:cs typeface="+mn-cs"/>
              </a:rPr>
              <a:t>Schwester</a:t>
            </a:r>
            <a:r>
              <a:rPr kumimoji="0" lang="en-GB" sz="1200" b="0" i="0" u="none" strike="noStrike" kern="1200" cap="none" spc="0" normalizeH="0" baseline="0" noProof="0" dirty="0">
                <a:ln>
                  <a:noFill/>
                </a:ln>
                <a:solidFill>
                  <a:srgbClr val="002060"/>
                </a:solidFill>
                <a:effectLst/>
                <a:uLnTx/>
                <a:uFillTx/>
                <a:latin typeface="+mn-lt"/>
                <a:ea typeface="+mn-ea"/>
                <a:cs typeface="+mn-cs"/>
              </a:rPr>
              <a:t>. Sie </a:t>
            </a:r>
            <a:r>
              <a:rPr kumimoji="0" lang="en-GB" sz="1200" b="0" i="0" u="none" strike="noStrike" kern="1200" cap="none" spc="0" normalizeH="0" baseline="0" noProof="0" dirty="0" err="1">
                <a:ln>
                  <a:noFill/>
                </a:ln>
                <a:solidFill>
                  <a:srgbClr val="002060"/>
                </a:solidFill>
                <a:effectLst/>
                <a:uLnTx/>
                <a:uFillTx/>
                <a:latin typeface="+mn-lt"/>
                <a:ea typeface="+mn-ea"/>
                <a:cs typeface="+mn-cs"/>
              </a:rPr>
              <a:t>h</a:t>
            </a:r>
            <a:r>
              <a:rPr kumimoji="0" lang="en-GB" sz="1200" b="1" i="0" u="none" strike="noStrike" kern="1200" cap="none" spc="0" normalizeH="0" baseline="0" noProof="0" dirty="0" err="1">
                <a:ln>
                  <a:noFill/>
                </a:ln>
                <a:solidFill>
                  <a:srgbClr val="002060"/>
                </a:solidFill>
                <a:effectLst/>
                <a:uLnTx/>
                <a:uFillTx/>
                <a:latin typeface="+mn-lt"/>
                <a:ea typeface="+mn-ea"/>
                <a:cs typeface="+mn-cs"/>
              </a:rPr>
              <a:t>ei</a:t>
            </a:r>
            <a:r>
              <a:rPr kumimoji="0" lang="en-GB" sz="1200" b="0" i="0" u="none" strike="noStrike" kern="1200" cap="none" spc="0" normalizeH="0" baseline="0" noProof="0" dirty="0" err="1">
                <a:ln>
                  <a:noFill/>
                </a:ln>
                <a:solidFill>
                  <a:srgbClr val="002060"/>
                </a:solidFill>
                <a:effectLst/>
                <a:uLnTx/>
                <a:uFillTx/>
                <a:latin typeface="+mn-lt"/>
                <a:ea typeface="+mn-ea"/>
                <a:cs typeface="+mn-cs"/>
              </a:rPr>
              <a:t>ßt</a:t>
            </a:r>
            <a:r>
              <a:rPr kumimoji="0" lang="en-GB" sz="1200" b="0" i="0" u="none" strike="noStrike" kern="1200" cap="none" spc="0" normalizeH="0" baseline="0" noProof="0" dirty="0">
                <a:ln>
                  <a:noFill/>
                </a:ln>
                <a:solidFill>
                  <a:srgbClr val="002060"/>
                </a:solidFill>
                <a:effectLst/>
                <a:uLnTx/>
                <a:uFillTx/>
                <a:latin typeface="+mn-lt"/>
                <a:ea typeface="+mn-ea"/>
                <a:cs typeface="+mn-cs"/>
              </a:rPr>
              <a:t> H</a:t>
            </a:r>
            <a:r>
              <a:rPr kumimoji="0" lang="en-GB" sz="1200" b="1" i="0" u="none" strike="noStrike" kern="1200" cap="none" spc="0" normalizeH="0" baseline="0" noProof="0" dirty="0">
                <a:ln>
                  <a:noFill/>
                </a:ln>
                <a:solidFill>
                  <a:srgbClr val="002060"/>
                </a:solidFill>
                <a:effectLst/>
                <a:uLnTx/>
                <a:uFillTx/>
                <a:latin typeface="+mn-lt"/>
                <a:ea typeface="+mn-ea"/>
                <a:cs typeface="+mn-cs"/>
              </a:rPr>
              <a:t>ei</a:t>
            </a:r>
            <a:r>
              <a:rPr kumimoji="0" lang="en-GB" sz="1200" b="0" i="0" u="none" strike="noStrike" kern="1200" cap="none" spc="0" normalizeH="0" baseline="0" noProof="0" dirty="0">
                <a:ln>
                  <a:noFill/>
                </a:ln>
                <a:solidFill>
                  <a:srgbClr val="002060"/>
                </a:solidFill>
                <a:effectLst/>
                <a:uLnTx/>
                <a:uFillTx/>
                <a:latin typeface="+mn-lt"/>
                <a:ea typeface="+mn-ea"/>
                <a:cs typeface="+mn-cs"/>
              </a:rPr>
              <a:t>ke.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dirty="0" err="1">
                <a:solidFill>
                  <a:srgbClr val="002060"/>
                </a:solidFill>
                <a:latin typeface="+mn-lt"/>
              </a:rPr>
              <a:t>Wir</a:t>
            </a:r>
            <a:r>
              <a:rPr lang="en-GB" sz="1200" b="0" dirty="0">
                <a:solidFill>
                  <a:srgbClr val="002060"/>
                </a:solidFill>
                <a:latin typeface="+mn-lt"/>
              </a:rPr>
              <a:t> </a:t>
            </a:r>
            <a:r>
              <a:rPr lang="en-GB" sz="1200" b="0" dirty="0" err="1">
                <a:solidFill>
                  <a:srgbClr val="002060"/>
                </a:solidFill>
                <a:latin typeface="+mn-lt"/>
              </a:rPr>
              <a:t>f</a:t>
            </a:r>
            <a:r>
              <a:rPr lang="en-GB" sz="1200" b="1" dirty="0" err="1">
                <a:solidFill>
                  <a:srgbClr val="002060"/>
                </a:solidFill>
                <a:latin typeface="+mn-lt"/>
              </a:rPr>
              <a:t>ei</a:t>
            </a:r>
            <a:r>
              <a:rPr lang="en-GB" sz="1200" b="0" dirty="0" err="1">
                <a:solidFill>
                  <a:srgbClr val="002060"/>
                </a:solidFill>
                <a:latin typeface="+mn-lt"/>
              </a:rPr>
              <a:t>ern</a:t>
            </a:r>
            <a:r>
              <a:rPr lang="en-GB" sz="1200" b="0" dirty="0">
                <a:solidFill>
                  <a:srgbClr val="002060"/>
                </a:solidFill>
                <a:latin typeface="+mn-lt"/>
              </a:rPr>
              <a:t> </a:t>
            </a:r>
            <a:r>
              <a:rPr lang="en-GB" sz="1200" b="0" dirty="0" err="1">
                <a:solidFill>
                  <a:srgbClr val="002060"/>
                </a:solidFill>
                <a:latin typeface="+mn-lt"/>
              </a:rPr>
              <a:t>s</a:t>
            </a:r>
            <a:r>
              <a:rPr lang="en-GB" sz="1200" b="1" dirty="0" err="1">
                <a:solidFill>
                  <a:srgbClr val="002060"/>
                </a:solidFill>
                <a:latin typeface="+mn-lt"/>
              </a:rPr>
              <a:t>ei</a:t>
            </a:r>
            <a:r>
              <a:rPr lang="en-GB" sz="1200" b="0" dirty="0" err="1">
                <a:solidFill>
                  <a:srgbClr val="002060"/>
                </a:solidFill>
                <a:latin typeface="+mn-lt"/>
              </a:rPr>
              <a:t>nen</a:t>
            </a:r>
            <a:r>
              <a:rPr lang="en-GB" sz="1200" b="0" dirty="0">
                <a:solidFill>
                  <a:srgbClr val="002060"/>
                </a:solidFill>
                <a:latin typeface="+mn-lt"/>
              </a:rPr>
              <a:t> </a:t>
            </a:r>
            <a:r>
              <a:rPr lang="en-GB" sz="1200" b="0" dirty="0" err="1">
                <a:solidFill>
                  <a:srgbClr val="002060"/>
                </a:solidFill>
                <a:latin typeface="+mn-lt"/>
              </a:rPr>
              <a:t>Geburtstag</a:t>
            </a:r>
            <a:r>
              <a:rPr lang="en-GB" sz="1200" b="0" dirty="0">
                <a:solidFill>
                  <a:srgbClr val="002060"/>
                </a:solidFill>
                <a:latin typeface="+mn-lt"/>
              </a:rPr>
              <a:t> am Fr</a:t>
            </a:r>
            <a:r>
              <a:rPr lang="en-GB" sz="1200" b="1" dirty="0">
                <a:solidFill>
                  <a:srgbClr val="002060"/>
                </a:solidFill>
                <a:latin typeface="+mn-lt"/>
              </a:rPr>
              <a:t>ei</a:t>
            </a:r>
            <a:r>
              <a:rPr lang="en-GB" sz="1200" b="0" dirty="0">
                <a:solidFill>
                  <a:srgbClr val="002060"/>
                </a:solidFill>
                <a:latin typeface="+mn-lt"/>
              </a:rPr>
              <a:t>tag um </a:t>
            </a:r>
            <a:r>
              <a:rPr lang="en-GB" sz="1200" b="0" dirty="0" err="1">
                <a:solidFill>
                  <a:srgbClr val="002060"/>
                </a:solidFill>
                <a:latin typeface="+mn-lt"/>
              </a:rPr>
              <a:t>v</a:t>
            </a:r>
            <a:r>
              <a:rPr lang="en-GB" sz="1200" b="1" dirty="0" err="1">
                <a:solidFill>
                  <a:srgbClr val="002060"/>
                </a:solidFill>
                <a:latin typeface="+mn-lt"/>
              </a:rPr>
              <a:t>ie</a:t>
            </a:r>
            <a:r>
              <a:rPr lang="en-GB" sz="1200" b="0" dirty="0" err="1">
                <a:solidFill>
                  <a:srgbClr val="002060"/>
                </a:solidFill>
                <a:latin typeface="+mn-lt"/>
              </a:rPr>
              <a:t>r</a:t>
            </a:r>
            <a:r>
              <a:rPr lang="en-GB" sz="1200" b="0" dirty="0">
                <a:solidFill>
                  <a:srgbClr val="002060"/>
                </a:solidFill>
                <a:latin typeface="+mn-lt"/>
              </a:rPr>
              <a:t> </a:t>
            </a:r>
            <a:r>
              <a:rPr lang="en-GB" sz="1200" b="0" dirty="0" err="1">
                <a:solidFill>
                  <a:srgbClr val="002060"/>
                </a:solidFill>
                <a:latin typeface="+mn-lt"/>
              </a:rPr>
              <a:t>Uhr</a:t>
            </a:r>
            <a:r>
              <a:rPr lang="en-GB" sz="1200" b="0" dirty="0">
                <a:solidFill>
                  <a:srgbClr val="002060"/>
                </a:solidFill>
                <a:latin typeface="+mn-lt"/>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002060"/>
                </a:solidFill>
                <a:latin typeface="+mn-lt"/>
              </a:rPr>
              <a:t>S</a:t>
            </a:r>
            <a:r>
              <a:rPr lang="en-GB" sz="1200" b="1" dirty="0">
                <a:solidFill>
                  <a:srgbClr val="002060"/>
                </a:solidFill>
                <a:latin typeface="+mn-lt"/>
              </a:rPr>
              <a:t>ei</a:t>
            </a:r>
            <a:r>
              <a:rPr lang="en-GB" sz="1200" b="0" dirty="0">
                <a:solidFill>
                  <a:srgbClr val="002060"/>
                </a:solidFill>
                <a:latin typeface="+mn-lt"/>
              </a:rPr>
              <a:t>n </a:t>
            </a:r>
            <a:r>
              <a:rPr lang="en-GB" sz="1200" b="0" dirty="0" err="1">
                <a:solidFill>
                  <a:srgbClr val="002060"/>
                </a:solidFill>
                <a:latin typeface="+mn-lt"/>
              </a:rPr>
              <a:t>L</a:t>
            </a:r>
            <a:r>
              <a:rPr lang="en-GB" sz="1200" b="1" dirty="0" err="1">
                <a:solidFill>
                  <a:srgbClr val="002060"/>
                </a:solidFill>
                <a:latin typeface="+mn-lt"/>
              </a:rPr>
              <a:t>ie</a:t>
            </a:r>
            <a:r>
              <a:rPr lang="en-GB" sz="1200" b="0" dirty="0" err="1">
                <a:solidFill>
                  <a:srgbClr val="002060"/>
                </a:solidFill>
                <a:latin typeface="+mn-lt"/>
              </a:rPr>
              <a:t>blingst</a:t>
            </a:r>
            <a:r>
              <a:rPr lang="en-GB" sz="1200" b="1" dirty="0" err="1">
                <a:solidFill>
                  <a:srgbClr val="002060"/>
                </a:solidFill>
                <a:latin typeface="+mn-lt"/>
              </a:rPr>
              <a:t>ie</a:t>
            </a:r>
            <a:r>
              <a:rPr lang="en-GB" sz="1200" b="0" dirty="0" err="1">
                <a:solidFill>
                  <a:srgbClr val="002060"/>
                </a:solidFill>
                <a:latin typeface="+mn-lt"/>
              </a:rPr>
              <a:t>r</a:t>
            </a:r>
            <a:r>
              <a:rPr lang="en-GB" sz="1200" b="0" dirty="0">
                <a:solidFill>
                  <a:srgbClr val="002060"/>
                </a:solidFill>
                <a:latin typeface="+mn-lt"/>
              </a:rPr>
              <a:t> </a:t>
            </a:r>
            <a:r>
              <a:rPr lang="en-GB" sz="1200" b="0" dirty="0" err="1">
                <a:solidFill>
                  <a:srgbClr val="002060"/>
                </a:solidFill>
                <a:latin typeface="+mn-lt"/>
              </a:rPr>
              <a:t>ist</a:t>
            </a:r>
            <a:r>
              <a:rPr lang="en-GB" sz="1200" b="0" dirty="0">
                <a:solidFill>
                  <a:srgbClr val="002060"/>
                </a:solidFill>
                <a:latin typeface="+mn-lt"/>
              </a:rPr>
              <a:t> </a:t>
            </a:r>
            <a:r>
              <a:rPr lang="en-GB" sz="1200" b="1" dirty="0" err="1">
                <a:solidFill>
                  <a:srgbClr val="002060"/>
                </a:solidFill>
                <a:latin typeface="+mn-lt"/>
              </a:rPr>
              <a:t>ei</a:t>
            </a:r>
            <a:r>
              <a:rPr lang="en-GB" sz="1200" b="0" dirty="0" err="1">
                <a:solidFill>
                  <a:srgbClr val="002060"/>
                </a:solidFill>
                <a:latin typeface="+mn-lt"/>
              </a:rPr>
              <a:t>n</a:t>
            </a:r>
            <a:r>
              <a:rPr lang="en-GB" sz="1200" b="0" dirty="0">
                <a:solidFill>
                  <a:srgbClr val="002060"/>
                </a:solidFill>
                <a:latin typeface="+mn-lt"/>
              </a:rPr>
              <a:t> </a:t>
            </a:r>
            <a:r>
              <a:rPr lang="en-GB" sz="1200" b="1" dirty="0" err="1">
                <a:solidFill>
                  <a:srgbClr val="002060"/>
                </a:solidFill>
                <a:latin typeface="+mn-lt"/>
              </a:rPr>
              <a:t>Ei</a:t>
            </a:r>
            <a:r>
              <a:rPr lang="en-GB" sz="1200" b="0" dirty="0" err="1">
                <a:solidFill>
                  <a:srgbClr val="002060"/>
                </a:solidFill>
                <a:latin typeface="+mn-lt"/>
              </a:rPr>
              <a:t>chhörnchen</a:t>
            </a:r>
            <a:r>
              <a:rPr lang="en-GB" sz="1200" b="0" dirty="0">
                <a:solidFill>
                  <a:srgbClr val="002060"/>
                </a:solidFill>
                <a:latin typeface="+mn-lt"/>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dirty="0">
                <a:solidFill>
                  <a:srgbClr val="002060"/>
                </a:solidFill>
                <a:latin typeface="+mn-lt"/>
                <a:ea typeface="+mn-ea"/>
                <a:cs typeface="+mn-cs"/>
              </a:rPr>
              <a:t>Sie hat </a:t>
            </a:r>
            <a:r>
              <a:rPr lang="en-GB" sz="1200" b="1" kern="1200" dirty="0" err="1">
                <a:solidFill>
                  <a:srgbClr val="002060"/>
                </a:solidFill>
                <a:latin typeface="+mn-lt"/>
                <a:ea typeface="+mn-ea"/>
                <a:cs typeface="+mn-cs"/>
              </a:rPr>
              <a:t>ei</a:t>
            </a:r>
            <a:r>
              <a:rPr lang="en-GB" sz="1200" b="0" kern="1200" dirty="0" err="1">
                <a:solidFill>
                  <a:srgbClr val="002060"/>
                </a:solidFill>
                <a:latin typeface="+mn-lt"/>
                <a:ea typeface="+mn-ea"/>
                <a:cs typeface="+mn-cs"/>
              </a:rPr>
              <a:t>ne</a:t>
            </a:r>
            <a:r>
              <a:rPr lang="en-GB" sz="1200" b="0" kern="1200" dirty="0">
                <a:solidFill>
                  <a:srgbClr val="002060"/>
                </a:solidFill>
                <a:latin typeface="+mn-lt"/>
                <a:ea typeface="+mn-ea"/>
                <a:cs typeface="+mn-cs"/>
              </a:rPr>
              <a:t> </a:t>
            </a:r>
            <a:r>
              <a:rPr lang="en-GB" sz="1200" b="0" kern="1200" dirty="0" err="1">
                <a:solidFill>
                  <a:srgbClr val="002060"/>
                </a:solidFill>
                <a:latin typeface="+mn-lt"/>
                <a:ea typeface="+mn-ea"/>
                <a:cs typeface="+mn-cs"/>
              </a:rPr>
              <a:t>kl</a:t>
            </a:r>
            <a:r>
              <a:rPr lang="en-GB" sz="1200" b="1" kern="1200" dirty="0" err="1">
                <a:solidFill>
                  <a:srgbClr val="002060"/>
                </a:solidFill>
                <a:latin typeface="+mn-lt"/>
                <a:ea typeface="+mn-ea"/>
                <a:cs typeface="+mn-cs"/>
              </a:rPr>
              <a:t>ei</a:t>
            </a:r>
            <a:r>
              <a:rPr lang="en-GB" sz="1200" b="0" kern="1200" dirty="0" err="1">
                <a:solidFill>
                  <a:srgbClr val="002060"/>
                </a:solidFill>
                <a:latin typeface="+mn-lt"/>
                <a:ea typeface="+mn-ea"/>
                <a:cs typeface="+mn-cs"/>
              </a:rPr>
              <a:t>ne</a:t>
            </a:r>
            <a:r>
              <a:rPr lang="en-GB" sz="1200" b="0" kern="1200" dirty="0">
                <a:solidFill>
                  <a:srgbClr val="002060"/>
                </a:solidFill>
                <a:latin typeface="+mn-lt"/>
                <a:ea typeface="+mn-ea"/>
                <a:cs typeface="+mn-cs"/>
              </a:rPr>
              <a:t> Maus* </a:t>
            </a:r>
            <a:r>
              <a:rPr lang="en-GB" sz="1200" b="0" kern="1200" dirty="0" err="1">
                <a:solidFill>
                  <a:srgbClr val="002060"/>
                </a:solidFill>
                <a:latin typeface="+mn-lt"/>
                <a:ea typeface="+mn-ea"/>
                <a:cs typeface="+mn-cs"/>
              </a:rPr>
              <a:t>als</a:t>
            </a:r>
            <a:r>
              <a:rPr lang="en-GB" sz="1200" b="0" kern="1200" dirty="0">
                <a:solidFill>
                  <a:srgbClr val="002060"/>
                </a:solidFill>
                <a:latin typeface="+mn-lt"/>
                <a:ea typeface="+mn-ea"/>
                <a:cs typeface="+mn-cs"/>
              </a:rPr>
              <a:t> </a:t>
            </a:r>
            <a:r>
              <a:rPr lang="en-GB" sz="1200" b="0" kern="1200" dirty="0" err="1">
                <a:solidFill>
                  <a:srgbClr val="002060"/>
                </a:solidFill>
                <a:latin typeface="+mn-lt"/>
                <a:ea typeface="+mn-ea"/>
                <a:cs typeface="+mn-cs"/>
              </a:rPr>
              <a:t>Haust</a:t>
            </a:r>
            <a:r>
              <a:rPr lang="en-GB" sz="1200" b="1" kern="1200" dirty="0" err="1">
                <a:solidFill>
                  <a:srgbClr val="002060"/>
                </a:solidFill>
                <a:latin typeface="+mn-lt"/>
                <a:ea typeface="+mn-ea"/>
                <a:cs typeface="+mn-cs"/>
              </a:rPr>
              <a:t>ie</a:t>
            </a:r>
            <a:r>
              <a:rPr lang="en-GB" sz="1200" b="0" kern="1200" dirty="0" err="1">
                <a:solidFill>
                  <a:srgbClr val="002060"/>
                </a:solidFill>
                <a:latin typeface="+mn-lt"/>
                <a:ea typeface="+mn-ea"/>
                <a:cs typeface="+mn-cs"/>
              </a:rPr>
              <a:t>r</a:t>
            </a:r>
            <a:r>
              <a:rPr lang="en-GB" sz="1200" b="0" kern="1200" dirty="0">
                <a:solidFill>
                  <a:srgbClr val="002060"/>
                </a:solidFill>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noProof="0" dirty="0">
                <a:solidFill>
                  <a:srgbClr val="002060"/>
                </a:solidFill>
                <a:latin typeface="+mn-lt"/>
                <a:ea typeface="+mn-ea"/>
                <a:cs typeface="+mn-cs"/>
              </a:rPr>
              <a:t>W</a:t>
            </a:r>
            <a:r>
              <a:rPr lang="en-GB" sz="1200" b="1" kern="1200" noProof="0" dirty="0">
                <a:solidFill>
                  <a:srgbClr val="002060"/>
                </a:solidFill>
                <a:latin typeface="+mn-lt"/>
                <a:ea typeface="+mn-ea"/>
                <a:cs typeface="+mn-cs"/>
              </a:rPr>
              <a:t>ie</a:t>
            </a:r>
            <a:r>
              <a:rPr lang="en-GB" sz="1200" b="0" kern="1200" noProof="0" dirty="0">
                <a:solidFill>
                  <a:srgbClr val="002060"/>
                </a:solidFill>
                <a:latin typeface="+mn-lt"/>
                <a:ea typeface="+mn-ea"/>
                <a:cs typeface="+mn-cs"/>
              </a:rPr>
              <a:t> </a:t>
            </a:r>
            <a:r>
              <a:rPr lang="en-GB" sz="1200" b="0" kern="1200" noProof="0" dirty="0" err="1">
                <a:solidFill>
                  <a:srgbClr val="002060"/>
                </a:solidFill>
                <a:latin typeface="+mn-lt"/>
                <a:ea typeface="+mn-ea"/>
                <a:cs typeface="+mn-cs"/>
              </a:rPr>
              <a:t>v</a:t>
            </a:r>
            <a:r>
              <a:rPr lang="en-GB" sz="1200" b="1" kern="1200" noProof="0" dirty="0" err="1">
                <a:solidFill>
                  <a:srgbClr val="002060"/>
                </a:solidFill>
                <a:latin typeface="+mn-lt"/>
                <a:ea typeface="+mn-ea"/>
                <a:cs typeface="+mn-cs"/>
              </a:rPr>
              <a:t>ie</a:t>
            </a:r>
            <a:r>
              <a:rPr lang="en-GB" sz="1200" b="0" kern="1200" noProof="0" dirty="0" err="1">
                <a:solidFill>
                  <a:srgbClr val="002060"/>
                </a:solidFill>
                <a:latin typeface="+mn-lt"/>
                <a:ea typeface="+mn-ea"/>
                <a:cs typeface="+mn-cs"/>
              </a:rPr>
              <a:t>l</a:t>
            </a:r>
            <a:r>
              <a:rPr lang="en-GB" sz="1200" b="0" kern="1200" noProof="0" dirty="0">
                <a:solidFill>
                  <a:srgbClr val="002060"/>
                </a:solidFill>
                <a:latin typeface="+mn-lt"/>
                <a:ea typeface="+mn-ea"/>
                <a:cs typeface="+mn-cs"/>
              </a:rPr>
              <a:t> Geld hast du in </a:t>
            </a:r>
            <a:r>
              <a:rPr lang="en-GB" sz="1200" b="0" kern="1200" noProof="0" dirty="0" err="1">
                <a:solidFill>
                  <a:srgbClr val="002060"/>
                </a:solidFill>
                <a:latin typeface="+mn-lt"/>
                <a:ea typeface="+mn-ea"/>
                <a:cs typeface="+mn-cs"/>
              </a:rPr>
              <a:t>d</a:t>
            </a:r>
            <a:r>
              <a:rPr lang="en-GB" sz="1200" b="1" kern="1200" noProof="0" dirty="0" err="1">
                <a:solidFill>
                  <a:srgbClr val="002060"/>
                </a:solidFill>
                <a:latin typeface="+mn-lt"/>
                <a:ea typeface="+mn-ea"/>
                <a:cs typeface="+mn-cs"/>
              </a:rPr>
              <a:t>ei</a:t>
            </a:r>
            <a:r>
              <a:rPr lang="en-GB" sz="1200" b="0" kern="1200" noProof="0" dirty="0" err="1">
                <a:solidFill>
                  <a:srgbClr val="002060"/>
                </a:solidFill>
                <a:latin typeface="+mn-lt"/>
                <a:ea typeface="+mn-ea"/>
                <a:cs typeface="+mn-cs"/>
              </a:rPr>
              <a:t>nem</a:t>
            </a:r>
            <a:r>
              <a:rPr lang="en-GB" sz="1200" b="0" kern="1200" noProof="0" dirty="0">
                <a:solidFill>
                  <a:srgbClr val="002060"/>
                </a:solidFill>
                <a:latin typeface="+mn-lt"/>
                <a:ea typeface="+mn-ea"/>
                <a:cs typeface="+mn-cs"/>
              </a:rPr>
              <a:t> </a:t>
            </a:r>
            <a:r>
              <a:rPr lang="en-GB" sz="1200" b="0" kern="1200" noProof="0" dirty="0" err="1">
                <a:solidFill>
                  <a:srgbClr val="002060"/>
                </a:solidFill>
                <a:latin typeface="+mn-lt"/>
                <a:ea typeface="+mn-ea"/>
                <a:cs typeface="+mn-cs"/>
              </a:rPr>
              <a:t>Sparschw</a:t>
            </a:r>
            <a:r>
              <a:rPr lang="en-GB" sz="1200" b="1" kern="1200" noProof="0" dirty="0" err="1">
                <a:solidFill>
                  <a:srgbClr val="002060"/>
                </a:solidFill>
                <a:latin typeface="+mn-lt"/>
                <a:ea typeface="+mn-ea"/>
                <a:cs typeface="+mn-cs"/>
              </a:rPr>
              <a:t>ei</a:t>
            </a:r>
            <a:r>
              <a:rPr lang="en-GB" sz="1200" b="0" kern="1200" noProof="0" dirty="0" err="1">
                <a:solidFill>
                  <a:srgbClr val="002060"/>
                </a:solidFill>
                <a:latin typeface="+mn-lt"/>
                <a:ea typeface="+mn-ea"/>
                <a:cs typeface="+mn-cs"/>
              </a:rPr>
              <a:t>n</a:t>
            </a:r>
            <a:r>
              <a:rPr lang="en-GB" sz="1200" b="0" kern="1200" noProof="0" dirty="0">
                <a:solidFill>
                  <a:srgbClr val="002060"/>
                </a:solidFill>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sz="1200" b="0" kern="1200" dirty="0">
              <a:solidFill>
                <a:srgbClr val="002060"/>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rgbClr val="002060"/>
                </a:solidFill>
                <a:latin typeface="+mn-lt"/>
                <a:ea typeface="+mn-ea"/>
                <a:cs typeface="+mn-cs"/>
              </a:rPr>
              <a:t>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err="1">
                <a:solidFill>
                  <a:srgbClr val="002060"/>
                </a:solidFill>
                <a:latin typeface="+mn-lt"/>
                <a:ea typeface="+mn-ea"/>
                <a:cs typeface="+mn-cs"/>
              </a:rPr>
              <a:t>Eichhörnchen</a:t>
            </a:r>
            <a:r>
              <a:rPr lang="en-GB" sz="1200" b="0" kern="1200" dirty="0">
                <a:solidFill>
                  <a:srgbClr val="002060"/>
                </a:solidFill>
                <a:latin typeface="+mn-lt"/>
                <a:ea typeface="+mn-ea"/>
                <a:cs typeface="+mn-cs"/>
              </a:rPr>
              <a:t> [N/A] Maus [3463]</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sz="1200" b="1" dirty="0">
              <a:solidFill>
                <a:srgbClr val="002060"/>
              </a:solidFill>
              <a:latin typeface="+mn-lt"/>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sz="1200" b="0" dirty="0">
              <a:solidFill>
                <a:srgbClr val="002060"/>
              </a:solidFill>
              <a:latin typeface="+mn-lt"/>
            </a:endParaRPr>
          </a:p>
          <a:p>
            <a:pPr marL="228600" indent="-228600">
              <a:buAutoNum type="arabicPeriod"/>
            </a:pPr>
            <a:endParaRPr lang="en-GB" sz="1200" b="0" strike="noStrike" spc="-1" dirty="0">
              <a:solidFill>
                <a:srgbClr val="002060"/>
              </a:solidFill>
              <a:latin typeface="+mn-lt"/>
            </a:endParaRPr>
          </a:p>
          <a:p>
            <a:pPr marL="228600" indent="-228600">
              <a:buAutoNum type="arabicPeriod"/>
            </a:pPr>
            <a:endParaRPr lang="en-GB" b="0" dirty="0"/>
          </a:p>
          <a:p>
            <a:pPr marL="228600" indent="-228600">
              <a:buAutoNum type="arabicPeriod"/>
            </a:pPr>
            <a:endParaRPr lang="en-GB" b="0" dirty="0"/>
          </a:p>
          <a:p>
            <a:pPr marL="0" indent="0">
              <a:buNone/>
            </a:pPr>
            <a:r>
              <a:rPr lang="en-GB" b="1" dirty="0"/>
              <a:t>Vocabulary:</a:t>
            </a:r>
          </a:p>
          <a:p>
            <a:pPr marL="0" indent="0">
              <a:buNone/>
            </a:pPr>
            <a:r>
              <a:rPr lang="en-GB" b="0" dirty="0" err="1"/>
              <a:t>heiß</a:t>
            </a:r>
            <a:r>
              <a:rPr lang="en-GB" b="0" dirty="0"/>
              <a:t> [1195] </a:t>
            </a:r>
            <a:r>
              <a:rPr lang="en-GB" b="0" dirty="0" err="1"/>
              <a:t>kriegen</a:t>
            </a:r>
            <a:r>
              <a:rPr lang="en-GB" b="0" dirty="0"/>
              <a:t> [724] </a:t>
            </a:r>
            <a:r>
              <a:rPr lang="en-GB" b="0" dirty="0" err="1"/>
              <a:t>reisen</a:t>
            </a:r>
            <a:r>
              <a:rPr lang="en-GB" b="0" dirty="0"/>
              <a:t> [933] </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en-GB" sz="1200" b="0" strike="noStrike" spc="-1" dirty="0">
              <a:latin typeface="Arial"/>
            </a:endParaRPr>
          </a:p>
          <a:p>
            <a:pPr marL="0" indent="0">
              <a:buNone/>
            </a:pP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241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 (3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new vocabulary for this week</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each German word. In audio versions, the audio is attached to the appear animation.  Pupils repeat.</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English meaning and image and pupils say the German again. (This challenges them to retain the pronunciation in their working memory, but they are also supported by the written German version on the slide).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baseline="0" dirty="0">
                <a:latin typeface="Arial"/>
              </a:rPr>
              <a:t>Move to the next slide.</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baseline="0"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baseline="0" dirty="0">
                <a:latin typeface="Arial"/>
              </a:rPr>
              <a:t>Image of a clean car produced by AI in </a:t>
            </a:r>
            <a:r>
              <a:rPr lang="en-GB" sz="1200" b="0" strike="noStrike" spc="-1" baseline="0" dirty="0" err="1">
                <a:latin typeface="Arial"/>
              </a:rPr>
              <a:t>canva.com</a:t>
            </a:r>
            <a:r>
              <a:rPr lang="en-GB" sz="1200" b="0" strike="noStrike" spc="-1" baseline="0" dirty="0">
                <a:latin typeface="Arial"/>
              </a:rPr>
              <a:t> </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13803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[2/3]</a:t>
            </a:r>
            <a:endParaRPr lang="en-GB" sz="1200" b="0" strike="noStrike" spc="-1" dirty="0">
              <a:solidFill>
                <a:srgbClr val="000000"/>
              </a:solidFill>
              <a:latin typeface="Calibri"/>
              <a:ea typeface="Calibri"/>
            </a:endParaRP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baseline="0" dirty="0">
                <a:latin typeface="Arial"/>
              </a:rPr>
              <a:t>Click to hide the English translation of each word in turn. Pupils chorally suggest the English answers.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baseline="0" dirty="0">
                <a:latin typeface="Arial"/>
              </a:rPr>
              <a:t>Move to the next slide.</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baseline="0"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01623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[3/3]</a:t>
            </a: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baseline="0"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baseline="0" dirty="0">
                <a:latin typeface="Arial"/>
              </a:rPr>
              <a:t>Click to hide the German word by word in random order. Pupils chorally suggest the German.</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baseline="0" dirty="0">
                <a:latin typeface="Arial"/>
              </a:rPr>
              <a:t>Click to reveal answers (with audio attached, in the audio version).</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baseline="0"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7415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gif"/><Relationship Id="rId5" Type="http://schemas.openxmlformats.org/officeDocument/2006/relationships/image" Target="../media/image2.pn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0.png"/><Relationship Id="rId3" Type="http://schemas.openxmlformats.org/officeDocument/2006/relationships/image" Target="../media/image27.png"/><Relationship Id="rId7" Type="http://schemas.openxmlformats.org/officeDocument/2006/relationships/image" Target="../media/image19.png"/><Relationship Id="rId12"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0.png"/><Relationship Id="rId11" Type="http://schemas.microsoft.com/office/2007/relationships/hdphoto" Target="../media/hdphoto5.wdp"/><Relationship Id="rId5" Type="http://schemas.openxmlformats.org/officeDocument/2006/relationships/image" Target="../media/image29.png"/><Relationship Id="rId10" Type="http://schemas.openxmlformats.org/officeDocument/2006/relationships/image" Target="../media/image25.png"/><Relationship Id="rId4" Type="http://schemas.openxmlformats.org/officeDocument/2006/relationships/image" Target="../media/image28.png"/><Relationship Id="rId9" Type="http://schemas.microsoft.com/office/2007/relationships/hdphoto" Target="../media/hdphoto4.wdp"/></Relationships>
</file>

<file path=ppt/slides/_rels/slide11.xml.rels><?xml version="1.0" encoding="UTF-8" standalone="yes"?>
<Relationships xmlns="http://schemas.openxmlformats.org/package/2006/relationships"><Relationship Id="rId8" Type="http://schemas.openxmlformats.org/officeDocument/2006/relationships/audio" Target="../media/audio15.wav"/><Relationship Id="rId13" Type="http://schemas.openxmlformats.org/officeDocument/2006/relationships/audio" Target="../media/audio20.wav"/><Relationship Id="rId18" Type="http://schemas.openxmlformats.org/officeDocument/2006/relationships/image" Target="../media/image16.png"/><Relationship Id="rId3" Type="http://schemas.openxmlformats.org/officeDocument/2006/relationships/audio" Target="../media/audio10.wav"/><Relationship Id="rId21" Type="http://schemas.openxmlformats.org/officeDocument/2006/relationships/image" Target="../media/image33.gif"/><Relationship Id="rId7" Type="http://schemas.openxmlformats.org/officeDocument/2006/relationships/audio" Target="../media/audio14.wav"/><Relationship Id="rId12" Type="http://schemas.openxmlformats.org/officeDocument/2006/relationships/audio" Target="../media/audio19.wav"/><Relationship Id="rId17" Type="http://schemas.openxmlformats.org/officeDocument/2006/relationships/audio" Target="../media/audio23.wav"/><Relationship Id="rId25" Type="http://schemas.openxmlformats.org/officeDocument/2006/relationships/audio" Target="../media/audio24.wav"/><Relationship Id="rId2" Type="http://schemas.openxmlformats.org/officeDocument/2006/relationships/notesSlide" Target="../notesSlides/notesSlide11.xml"/><Relationship Id="rId16" Type="http://schemas.openxmlformats.org/officeDocument/2006/relationships/image" Target="../media/image18.png"/><Relationship Id="rId20"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audio" Target="../media/audio13.wav"/><Relationship Id="rId11" Type="http://schemas.openxmlformats.org/officeDocument/2006/relationships/audio" Target="../media/audio18.wav"/><Relationship Id="rId24" Type="http://schemas.openxmlformats.org/officeDocument/2006/relationships/image" Target="../media/image36.gif"/><Relationship Id="rId5" Type="http://schemas.openxmlformats.org/officeDocument/2006/relationships/audio" Target="../media/audio12.wav"/><Relationship Id="rId15" Type="http://schemas.openxmlformats.org/officeDocument/2006/relationships/audio" Target="../media/audio22.wav"/><Relationship Id="rId23" Type="http://schemas.openxmlformats.org/officeDocument/2006/relationships/image" Target="../media/image35.gif"/><Relationship Id="rId10" Type="http://schemas.openxmlformats.org/officeDocument/2006/relationships/audio" Target="../media/audio17.wav"/><Relationship Id="rId19" Type="http://schemas.openxmlformats.org/officeDocument/2006/relationships/image" Target="../media/image17.svg"/><Relationship Id="rId4" Type="http://schemas.openxmlformats.org/officeDocument/2006/relationships/audio" Target="../media/audio11.wav"/><Relationship Id="rId9" Type="http://schemas.openxmlformats.org/officeDocument/2006/relationships/audio" Target="../media/audio16.wav"/><Relationship Id="rId14" Type="http://schemas.openxmlformats.org/officeDocument/2006/relationships/audio" Target="../media/audio21.wav"/><Relationship Id="rId22" Type="http://schemas.openxmlformats.org/officeDocument/2006/relationships/image" Target="../media/image34.gif"/></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7.png"/><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29.png"/><Relationship Id="rId10" Type="http://schemas.openxmlformats.org/officeDocument/2006/relationships/image" Target="../media/image40.png"/><Relationship Id="rId4" Type="http://schemas.openxmlformats.org/officeDocument/2006/relationships/image" Target="../media/image28.png"/><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34.gif"/><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34.gif"/></Relationships>
</file>

<file path=ppt/slides/_rels/slide15.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7.svg"/><Relationship Id="rId3" Type="http://schemas.openxmlformats.org/officeDocument/2006/relationships/audio" Target="../media/audio2.wav"/><Relationship Id="rId7" Type="http://schemas.openxmlformats.org/officeDocument/2006/relationships/audio" Target="../media/audio5.wav"/><Relationship Id="rId12"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audio" Target="../media/audio9.wav"/><Relationship Id="rId5" Type="http://schemas.openxmlformats.org/officeDocument/2006/relationships/image" Target="../media/image15.png"/><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6.gif"/><Relationship Id="rId3" Type="http://schemas.openxmlformats.org/officeDocument/2006/relationships/image" Target="../media/image16.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7.svg"/><Relationship Id="rId9" Type="http://schemas.openxmlformats.org/officeDocument/2006/relationships/image" Target="../media/image22.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6.gif"/><Relationship Id="rId3" Type="http://schemas.openxmlformats.org/officeDocument/2006/relationships/image" Target="../media/image16.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7.svg"/><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6.gif"/><Relationship Id="rId3" Type="http://schemas.openxmlformats.org/officeDocument/2006/relationships/image" Target="../media/image16.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7.svg"/><Relationship Id="rId9"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744" y="0"/>
            <a:ext cx="4350240" cy="1144800"/>
          </a:xfrm>
        </p:spPr>
        <p:txBody>
          <a:bodyPr/>
          <a:lstStyle/>
          <a:p>
            <a:pPr algn="ctr"/>
            <a:r>
              <a:rPr lang="en-GB" sz="4000" b="1" spc="-1" dirty="0">
                <a:solidFill>
                  <a:schemeClr val="bg1"/>
                </a:solidFill>
                <a:latin typeface="Century Gothic" panose="020B0502020202020204" pitchFamily="34" charset="0"/>
                <a:ea typeface="Century Gothic"/>
              </a:rPr>
              <a:t>Experiences at home and away</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7</a:t>
            </a:r>
          </a:p>
        </p:txBody>
      </p:sp>
      <p:sp>
        <p:nvSpPr>
          <p:cNvPr id="3" name="TextBox 2">
            <a:hlinkClick r:id="" action="ppaction://noaction">
              <a:snd r:embed="rId4" name="T3_W7_1.1.wav"/>
            </a:hlinkClick>
            <a:extLst>
              <a:ext uri="{FF2B5EF4-FFF2-40B4-BE49-F238E27FC236}">
                <a16:creationId xmlns:a16="http://schemas.microsoft.com/office/drawing/2014/main" id="{906BE88F-F08F-0A22-9010-0BEA9D3723D9}"/>
              </a:ext>
            </a:extLst>
          </p:cNvPr>
          <p:cNvSpPr txBox="1"/>
          <p:nvPr/>
        </p:nvSpPr>
        <p:spPr>
          <a:xfrm>
            <a:off x="587220" y="4428943"/>
            <a:ext cx="3314625" cy="461665"/>
          </a:xfrm>
          <a:prstGeom prst="rect">
            <a:avLst/>
          </a:prstGeom>
          <a:solidFill>
            <a:schemeClr val="bg1"/>
          </a:solidFill>
          <a:ln w="28575">
            <a:solidFill>
              <a:srgbClr val="002060"/>
            </a:solidFill>
          </a:ln>
        </p:spPr>
        <p:txBody>
          <a:bodyPr wrap="square" rtlCol="0">
            <a:spAutoFit/>
          </a:bodyPr>
          <a:lstStyle/>
          <a:p>
            <a:pPr algn="ctr"/>
            <a:r>
              <a:rPr lang="en-GB" sz="2400" dirty="0" err="1">
                <a:solidFill>
                  <a:srgbClr val="002060"/>
                </a:solidFill>
              </a:rPr>
              <a:t>Wir</a:t>
            </a:r>
            <a:r>
              <a:rPr lang="en-GB" sz="2400" dirty="0">
                <a:solidFill>
                  <a:srgbClr val="002060"/>
                </a:solidFill>
              </a:rPr>
              <a:t> </a:t>
            </a:r>
            <a:r>
              <a:rPr lang="en-GB" sz="2400" dirty="0" err="1">
                <a:solidFill>
                  <a:srgbClr val="002060"/>
                </a:solidFill>
              </a:rPr>
              <a:t>helfen</a:t>
            </a:r>
            <a:r>
              <a:rPr lang="en-GB" sz="2400" dirty="0">
                <a:solidFill>
                  <a:srgbClr val="002060"/>
                </a:solidFill>
              </a:rPr>
              <a:t> </a:t>
            </a:r>
            <a:r>
              <a:rPr lang="en-GB" sz="2400" dirty="0" err="1">
                <a:solidFill>
                  <a:srgbClr val="002060"/>
                </a:solidFill>
              </a:rPr>
              <a:t>zu</a:t>
            </a:r>
            <a:r>
              <a:rPr lang="en-GB" sz="2400" dirty="0">
                <a:solidFill>
                  <a:srgbClr val="002060"/>
                </a:solidFill>
              </a:rPr>
              <a:t> </a:t>
            </a:r>
            <a:r>
              <a:rPr lang="en-GB" sz="2400" dirty="0" err="1">
                <a:solidFill>
                  <a:srgbClr val="002060"/>
                </a:solidFill>
              </a:rPr>
              <a:t>Hause</a:t>
            </a:r>
            <a:endParaRPr lang="en-GB" sz="2400" dirty="0">
              <a:solidFill>
                <a:srgbClr val="002060"/>
              </a:solidFill>
            </a:endParaRPr>
          </a:p>
        </p:txBody>
      </p:sp>
      <p:sp>
        <p:nvSpPr>
          <p:cNvPr id="4" name="CustomShape 3">
            <a:extLst>
              <a:ext uri="{FF2B5EF4-FFF2-40B4-BE49-F238E27FC236}">
                <a16:creationId xmlns:a16="http://schemas.microsoft.com/office/drawing/2014/main" id="{B4E1745F-08C7-E697-307F-633FB59584A7}"/>
              </a:ext>
            </a:extLst>
          </p:cNvPr>
          <p:cNvSpPr/>
          <p:nvPr/>
        </p:nvSpPr>
        <p:spPr>
          <a:xfrm>
            <a:off x="76198" y="5355838"/>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2-verb structures </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with</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müssen</a:t>
            </a: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[ei] [ie]</a:t>
            </a:r>
          </a:p>
        </p:txBody>
      </p:sp>
      <p:sp>
        <p:nvSpPr>
          <p:cNvPr id="14" name="Rectangle 13">
            <a:extLst>
              <a:ext uri="{FF2B5EF4-FFF2-40B4-BE49-F238E27FC236}">
                <a16:creationId xmlns:a16="http://schemas.microsoft.com/office/drawing/2014/main" id="{369E8F40-8FD0-276C-D885-CB5F92220256}"/>
              </a:ext>
            </a:extLst>
          </p:cNvPr>
          <p:cNvSpPr/>
          <p:nvPr/>
        </p:nvSpPr>
        <p:spPr>
          <a:xfrm>
            <a:off x="129985" y="1180572"/>
            <a:ext cx="4103325" cy="322129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pic>
        <p:nvPicPr>
          <p:cNvPr id="11" name="Picture 10" descr="A bucket and a mop on a plate&#10;&#10;Description automatically generated">
            <a:extLst>
              <a:ext uri="{FF2B5EF4-FFF2-40B4-BE49-F238E27FC236}">
                <a16:creationId xmlns:a16="http://schemas.microsoft.com/office/drawing/2014/main" id="{57CB2505-E17B-8E71-0528-272796C830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720" y="1247523"/>
            <a:ext cx="2420253" cy="2303022"/>
          </a:xfrm>
          <a:prstGeom prst="rect">
            <a:avLst/>
          </a:prstGeom>
        </p:spPr>
      </p:pic>
      <p:pic>
        <p:nvPicPr>
          <p:cNvPr id="6" name="Picture 5">
            <a:extLst>
              <a:ext uri="{FF2B5EF4-FFF2-40B4-BE49-F238E27FC236}">
                <a16:creationId xmlns:a16="http://schemas.microsoft.com/office/drawing/2014/main" id="{148FE89C-D47B-7B31-723D-8CFB2C3BF45F}"/>
              </a:ext>
            </a:extLst>
          </p:cNvPr>
          <p:cNvPicPr>
            <a:picLocks noChangeAspect="1"/>
          </p:cNvPicPr>
          <p:nvPr/>
        </p:nvPicPr>
        <p:blipFill rotWithShape="1">
          <a:blip r:embed="rId6">
            <a:extLst>
              <a:ext uri="{28A0092B-C50C-407E-A947-70E740481C1C}">
                <a14:useLocalDpi xmlns:a14="http://schemas.microsoft.com/office/drawing/2010/main" val="0"/>
              </a:ext>
            </a:extLst>
          </a:blip>
          <a:srcRect b="22538"/>
          <a:stretch/>
        </p:blipFill>
        <p:spPr>
          <a:xfrm>
            <a:off x="1639341" y="1934135"/>
            <a:ext cx="2642561" cy="2481268"/>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94907" y="24973"/>
            <a:ext cx="1190434" cy="1088269"/>
          </a:xfrm>
          <a:prstGeom prst="rect">
            <a:avLst/>
          </a:prstGeom>
          <a:ln>
            <a:noFill/>
          </a:ln>
        </p:spPr>
      </p:pic>
      <p:sp>
        <p:nvSpPr>
          <p:cNvPr id="90" name="CustomShape 3"/>
          <p:cNvSpPr/>
          <p:nvPr/>
        </p:nvSpPr>
        <p:spPr>
          <a:xfrm>
            <a:off x="92296" y="954900"/>
            <a:ext cx="1117260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To say what you </a:t>
            </a:r>
            <a:r>
              <a:rPr kumimoji="0" lang="en-GB" sz="2800" b="0" i="1" u="sng"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have</a:t>
            </a:r>
            <a:r>
              <a:rPr kumimoji="0" lang="en-GB" sz="2800" b="0" i="1" u="sng" strike="noStrike" kern="1200" cap="none" spc="-1" normalizeH="0" noProof="0" dirty="0">
                <a:ln>
                  <a:noFill/>
                </a:ln>
                <a:solidFill>
                  <a:srgbClr val="002060"/>
                </a:solidFill>
                <a:effectLst/>
                <a:uLnTx/>
                <a:uFillTx/>
                <a:latin typeface="Century Gothic" panose="020B0502020202020204" pitchFamily="34" charset="0"/>
                <a:ea typeface="+mn-ea"/>
                <a:cs typeface="+mn-cs"/>
              </a:rPr>
              <a:t> to / must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1" u="sng"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do</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use the verb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müssen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and a 2</a:t>
            </a:r>
            <a:r>
              <a:rPr kumimoji="0" lang="en-GB" sz="2800" b="0" i="0" u="none" strike="noStrike" kern="1200" cap="none" spc="-1" normalizeH="0" baseline="30000" noProof="0" dirty="0">
                <a:ln>
                  <a:noFill/>
                </a:ln>
                <a:solidFill>
                  <a:srgbClr val="002060"/>
                </a:solidFill>
                <a:effectLst/>
                <a:uLnTx/>
                <a:uFillTx/>
                <a:latin typeface="Century Gothic" panose="020B0502020202020204" pitchFamily="34" charset="0"/>
                <a:ea typeface="+mn-ea"/>
                <a:cs typeface="+mn-cs"/>
              </a:rPr>
              <a:t>nd</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verb in the infinitive form.</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1" name="CustomShape 4"/>
          <p:cNvSpPr/>
          <p:nvPr/>
        </p:nvSpPr>
        <p:spPr>
          <a:xfrm>
            <a:off x="266644" y="2176576"/>
            <a:ext cx="406330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Ich muss </a:t>
            </a:r>
            <a:r>
              <a:rPr lang="en-GB" sz="2800" b="1" spc="-1" dirty="0" err="1">
                <a:solidFill>
                  <a:srgbClr val="002060"/>
                </a:solidFill>
                <a:latin typeface="Century Gothic" panose="020B0502020202020204" pitchFamily="34" charset="0"/>
                <a:ea typeface="Century Gothic"/>
              </a:rPr>
              <a:t>kochen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6" name="CustomShape 9"/>
          <p:cNvSpPr/>
          <p:nvPr/>
        </p:nvSpPr>
        <p:spPr>
          <a:xfrm>
            <a:off x="4607620" y="2179742"/>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 have to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cook.</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9" name="Google Shape;180;p8"/>
          <p:cNvPicPr/>
          <p:nvPr/>
        </p:nvPicPr>
        <p:blipFill>
          <a:blip r:embed="rId4"/>
          <a:stretch/>
        </p:blipFill>
        <p:spPr>
          <a:xfrm>
            <a:off x="7502436" y="2010024"/>
            <a:ext cx="359613" cy="692525"/>
          </a:xfrm>
          <a:prstGeom prst="rect">
            <a:avLst/>
          </a:prstGeom>
          <a:ln>
            <a:noFill/>
          </a:ln>
        </p:spPr>
      </p:pic>
      <p:pic>
        <p:nvPicPr>
          <p:cNvPr id="102" name="Google Shape;183;p8"/>
          <p:cNvPicPr/>
          <p:nvPr/>
        </p:nvPicPr>
        <p:blipFill>
          <a:blip r:embed="rId5"/>
          <a:stretch/>
        </p:blipFill>
        <p:spPr>
          <a:xfrm>
            <a:off x="3936146" y="2215599"/>
            <a:ext cx="522720" cy="488972"/>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44785" y="-200673"/>
            <a:ext cx="7267988" cy="1144800"/>
          </a:xfrm>
        </p:spPr>
        <p:txBody>
          <a:bodyPr/>
          <a:lstStyle/>
          <a:p>
            <a:r>
              <a:rPr lang="en-GB" sz="3600" b="1" spc="-1" dirty="0" err="1">
                <a:latin typeface="Century Gothic" panose="020B0502020202020204" pitchFamily="34" charset="0"/>
                <a:ea typeface="Century Gothic"/>
              </a:rPr>
              <a:t>müssen</a:t>
            </a:r>
            <a:r>
              <a:rPr lang="en-GB" sz="3600" b="1" spc="-1" dirty="0">
                <a:latin typeface="Century Gothic" panose="020B0502020202020204" pitchFamily="34" charset="0"/>
                <a:ea typeface="Century Gothic"/>
              </a:rPr>
              <a:t> – to have to, must</a:t>
            </a:r>
            <a:endParaRPr lang="en-GB" sz="3600" dirty="0"/>
          </a:p>
        </p:txBody>
      </p:sp>
      <p:sp>
        <p:nvSpPr>
          <p:cNvPr id="34" name="CustomShape 4">
            <a:extLst>
              <a:ext uri="{FF2B5EF4-FFF2-40B4-BE49-F238E27FC236}">
                <a16:creationId xmlns:a16="http://schemas.microsoft.com/office/drawing/2014/main" id="{69D85AD0-0013-4771-8946-BA524D31C720}"/>
              </a:ext>
            </a:extLst>
          </p:cNvPr>
          <p:cNvSpPr/>
          <p:nvPr/>
        </p:nvSpPr>
        <p:spPr>
          <a:xfrm>
            <a:off x="266645" y="2963236"/>
            <a:ext cx="336992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Du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musst</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backen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5" name="CustomShape 9">
            <a:extLst>
              <a:ext uri="{FF2B5EF4-FFF2-40B4-BE49-F238E27FC236}">
                <a16:creationId xmlns:a16="http://schemas.microsoft.com/office/drawing/2014/main" id="{79E85521-4BCD-4424-8F9E-2EAFB363AEB9}"/>
              </a:ext>
            </a:extLst>
          </p:cNvPr>
          <p:cNvSpPr/>
          <p:nvPr/>
        </p:nvSpPr>
        <p:spPr>
          <a:xfrm>
            <a:off x="4607620" y="2966402"/>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You have to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bake.</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7" name="Google Shape;183;p8">
            <a:extLst>
              <a:ext uri="{FF2B5EF4-FFF2-40B4-BE49-F238E27FC236}">
                <a16:creationId xmlns:a16="http://schemas.microsoft.com/office/drawing/2014/main" id="{2888F035-7CAB-4432-9315-E90062A92CA5}"/>
              </a:ext>
            </a:extLst>
          </p:cNvPr>
          <p:cNvPicPr/>
          <p:nvPr/>
        </p:nvPicPr>
        <p:blipFill>
          <a:blip r:embed="rId5"/>
          <a:stretch/>
        </p:blipFill>
        <p:spPr>
          <a:xfrm>
            <a:off x="3936146" y="3002259"/>
            <a:ext cx="522720" cy="488972"/>
          </a:xfrm>
          <a:prstGeom prst="rect">
            <a:avLst/>
          </a:prstGeom>
          <a:ln>
            <a:noFill/>
          </a:ln>
        </p:spPr>
      </p:pic>
      <p:grpSp>
        <p:nvGrpSpPr>
          <p:cNvPr id="40" name="Group 39">
            <a:extLst>
              <a:ext uri="{FF2B5EF4-FFF2-40B4-BE49-F238E27FC236}">
                <a16:creationId xmlns:a16="http://schemas.microsoft.com/office/drawing/2014/main" id="{D4869468-8C0E-46F9-8BEA-5FFB23EFC46C}"/>
              </a:ext>
            </a:extLst>
          </p:cNvPr>
          <p:cNvGrpSpPr/>
          <p:nvPr/>
        </p:nvGrpSpPr>
        <p:grpSpPr>
          <a:xfrm>
            <a:off x="9461368" y="1403235"/>
            <a:ext cx="2730632" cy="1925679"/>
            <a:chOff x="8445329" y="1846220"/>
            <a:chExt cx="3166236" cy="1925679"/>
          </a:xfrm>
        </p:grpSpPr>
        <p:sp>
          <p:nvSpPr>
            <p:cNvPr id="41" name="Oval Callout 13">
              <a:extLst>
                <a:ext uri="{FF2B5EF4-FFF2-40B4-BE49-F238E27FC236}">
                  <a16:creationId xmlns:a16="http://schemas.microsoft.com/office/drawing/2014/main" id="{2D2B0FB1-A6FB-467B-86DC-83D0AC7E99AD}"/>
                </a:ext>
              </a:extLst>
            </p:cNvPr>
            <p:cNvSpPr/>
            <p:nvPr/>
          </p:nvSpPr>
          <p:spPr>
            <a:xfrm>
              <a:off x="8445329" y="1846220"/>
              <a:ext cx="3166236" cy="1925679"/>
            </a:xfrm>
            <a:prstGeom prst="wedgeEllipseCallout">
              <a:avLst>
                <a:gd name="adj1" fmla="val -62954"/>
                <a:gd name="adj2" fmla="val -33019"/>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42" name="TextBox 41">
              <a:extLst>
                <a:ext uri="{FF2B5EF4-FFF2-40B4-BE49-F238E27FC236}">
                  <a16:creationId xmlns:a16="http://schemas.microsoft.com/office/drawing/2014/main" id="{389132F7-824D-489C-956D-894A320B31DF}"/>
                </a:ext>
              </a:extLst>
            </p:cNvPr>
            <p:cNvSpPr txBox="1"/>
            <p:nvPr/>
          </p:nvSpPr>
          <p:spPr>
            <a:xfrm>
              <a:off x="8865757" y="2030356"/>
              <a:ext cx="232537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prstClr val="white"/>
                  </a:solidFill>
                  <a:latin typeface="Century Gothic"/>
                </a:rPr>
                <a:t>Müssen</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is irregular. The spelling changes.</a:t>
              </a:r>
            </a:p>
          </p:txBody>
        </p:sp>
      </p:grpSp>
      <p:sp>
        <p:nvSpPr>
          <p:cNvPr id="43" name="CustomShape 3">
            <a:extLst>
              <a:ext uri="{FF2B5EF4-FFF2-40B4-BE49-F238E27FC236}">
                <a16:creationId xmlns:a16="http://schemas.microsoft.com/office/drawing/2014/main" id="{792E92A5-70FA-478F-832E-F29F01E0DEB9}"/>
              </a:ext>
            </a:extLst>
          </p:cNvPr>
          <p:cNvSpPr/>
          <p:nvPr/>
        </p:nvSpPr>
        <p:spPr>
          <a:xfrm>
            <a:off x="92296" y="3797872"/>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The 2</a:t>
            </a:r>
            <a:r>
              <a:rPr kumimoji="0" lang="en-GB" sz="2800" b="0" i="0" u="none" strike="noStrike" kern="1200" cap="none" spc="-1" normalizeH="0" baseline="30000" noProof="0" dirty="0">
                <a:ln>
                  <a:noFill/>
                </a:ln>
                <a:solidFill>
                  <a:srgbClr val="002060"/>
                </a:solidFill>
                <a:effectLst/>
                <a:uLnTx/>
                <a:uFillTx/>
                <a:latin typeface="Century Gothic" panose="020B0502020202020204" pitchFamily="34" charset="0"/>
                <a:ea typeface="+mn-ea"/>
                <a:cs typeface="+mn-cs"/>
              </a:rPr>
              <a:t>nd</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verb always goes to the end of the sentence: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4" name="CustomShape 4">
            <a:extLst>
              <a:ext uri="{FF2B5EF4-FFF2-40B4-BE49-F238E27FC236}">
                <a16:creationId xmlns:a16="http://schemas.microsoft.com/office/drawing/2014/main" id="{713F81B9-EB88-4377-919B-1A8604477245}"/>
              </a:ext>
            </a:extLst>
          </p:cNvPr>
          <p:cNvSpPr/>
          <p:nvPr/>
        </p:nvSpPr>
        <p:spPr>
          <a:xfrm>
            <a:off x="289502" y="4626176"/>
            <a:ext cx="495559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Ich muss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für Ronja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kochen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5" name="CustomShape 9">
            <a:extLst>
              <a:ext uri="{FF2B5EF4-FFF2-40B4-BE49-F238E27FC236}">
                <a16:creationId xmlns:a16="http://schemas.microsoft.com/office/drawing/2014/main" id="{09DF509D-FE30-4F2E-A0E3-F15555D5E590}"/>
              </a:ext>
            </a:extLst>
          </p:cNvPr>
          <p:cNvSpPr/>
          <p:nvPr/>
        </p:nvSpPr>
        <p:spPr>
          <a:xfrm>
            <a:off x="5696745" y="4687676"/>
            <a:ext cx="495559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 have to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cook </a:t>
            </a: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for Ronja</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6" name="Google Shape;180;p8">
            <a:extLst>
              <a:ext uri="{FF2B5EF4-FFF2-40B4-BE49-F238E27FC236}">
                <a16:creationId xmlns:a16="http://schemas.microsoft.com/office/drawing/2014/main" id="{113B589A-BDC6-4808-B99C-4A8584EB1782}"/>
              </a:ext>
            </a:extLst>
          </p:cNvPr>
          <p:cNvPicPr/>
          <p:nvPr/>
        </p:nvPicPr>
        <p:blipFill>
          <a:blip r:embed="rId4"/>
          <a:stretch/>
        </p:blipFill>
        <p:spPr>
          <a:xfrm>
            <a:off x="10045342" y="4411124"/>
            <a:ext cx="371813" cy="870636"/>
          </a:xfrm>
          <a:prstGeom prst="rect">
            <a:avLst/>
          </a:prstGeom>
          <a:ln>
            <a:noFill/>
          </a:ln>
        </p:spPr>
      </p:pic>
      <p:pic>
        <p:nvPicPr>
          <p:cNvPr id="47" name="Google Shape;183;p8">
            <a:extLst>
              <a:ext uri="{FF2B5EF4-FFF2-40B4-BE49-F238E27FC236}">
                <a16:creationId xmlns:a16="http://schemas.microsoft.com/office/drawing/2014/main" id="{A35EE90A-44FD-4B12-BE3D-1110B2240538}"/>
              </a:ext>
            </a:extLst>
          </p:cNvPr>
          <p:cNvPicPr/>
          <p:nvPr/>
        </p:nvPicPr>
        <p:blipFill>
          <a:blip r:embed="rId5"/>
          <a:stretch/>
        </p:blipFill>
        <p:spPr>
          <a:xfrm>
            <a:off x="5025272" y="4723533"/>
            <a:ext cx="522720" cy="488972"/>
          </a:xfrm>
          <a:prstGeom prst="rect">
            <a:avLst/>
          </a:prstGeom>
          <a:ln>
            <a:noFill/>
          </a:ln>
        </p:spPr>
      </p:pic>
      <p:sp>
        <p:nvSpPr>
          <p:cNvPr id="50" name="CustomShape 4">
            <a:extLst>
              <a:ext uri="{FF2B5EF4-FFF2-40B4-BE49-F238E27FC236}">
                <a16:creationId xmlns:a16="http://schemas.microsoft.com/office/drawing/2014/main" id="{77E399FD-A200-41D1-9BC4-58FB7366C94D}"/>
              </a:ext>
            </a:extLst>
          </p:cNvPr>
          <p:cNvSpPr/>
          <p:nvPr/>
        </p:nvSpPr>
        <p:spPr>
          <a:xfrm>
            <a:off x="289503" y="5412836"/>
            <a:ext cx="468346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Du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musst</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Brot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lang="en-GB" sz="2800" b="1" spc="-1" dirty="0" err="1">
                <a:solidFill>
                  <a:srgbClr val="002060"/>
                </a:solidFill>
                <a:latin typeface="Century Gothic" panose="020B0502020202020204" pitchFamily="34" charset="0"/>
                <a:ea typeface="Century Gothic"/>
              </a:rPr>
              <a:t>backen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1" name="CustomShape 9">
            <a:extLst>
              <a:ext uri="{FF2B5EF4-FFF2-40B4-BE49-F238E27FC236}">
                <a16:creationId xmlns:a16="http://schemas.microsoft.com/office/drawing/2014/main" id="{DD34A0D4-9173-4A96-8B2D-DF80E5D36966}"/>
              </a:ext>
            </a:extLst>
          </p:cNvPr>
          <p:cNvSpPr/>
          <p:nvPr/>
        </p:nvSpPr>
        <p:spPr>
          <a:xfrm>
            <a:off x="5696745" y="5474336"/>
            <a:ext cx="468346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You have to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bake</a:t>
            </a:r>
            <a:r>
              <a:rPr lang="en-GB" sz="2800" spc="-1" dirty="0">
                <a:solidFill>
                  <a:srgbClr val="1F3864"/>
                </a:solidFill>
                <a:latin typeface="Century Gothic" panose="020B0502020202020204" pitchFamily="34" charset="0"/>
                <a:ea typeface="Century Gothic"/>
              </a:rPr>
              <a:t> </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bread</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3" name="Google Shape;183;p8">
            <a:extLst>
              <a:ext uri="{FF2B5EF4-FFF2-40B4-BE49-F238E27FC236}">
                <a16:creationId xmlns:a16="http://schemas.microsoft.com/office/drawing/2014/main" id="{E377668A-78B5-4859-B8CC-3DE3E56BDA8B}"/>
              </a:ext>
            </a:extLst>
          </p:cNvPr>
          <p:cNvPicPr/>
          <p:nvPr/>
        </p:nvPicPr>
        <p:blipFill>
          <a:blip r:embed="rId5"/>
          <a:stretch/>
        </p:blipFill>
        <p:spPr>
          <a:xfrm>
            <a:off x="5025272" y="5510193"/>
            <a:ext cx="522720" cy="488972"/>
          </a:xfrm>
          <a:prstGeom prst="rect">
            <a:avLst/>
          </a:prstGeom>
          <a:ln>
            <a:noFill/>
          </a:ln>
        </p:spPr>
      </p:pic>
      <p:pic>
        <p:nvPicPr>
          <p:cNvPr id="62" name="Picture 61" descr="A picture containing clipart&#10;&#10;Description automatically generated">
            <a:extLst>
              <a:ext uri="{FF2B5EF4-FFF2-40B4-BE49-F238E27FC236}">
                <a16:creationId xmlns:a16="http://schemas.microsoft.com/office/drawing/2014/main" id="{58A096C5-7791-4B85-B0B7-20F44EF6A069}"/>
              </a:ext>
            </a:extLst>
          </p:cNvPr>
          <p:cNvPicPr>
            <a:picLocks noChangeAspect="1"/>
          </p:cNvPicPr>
          <p:nvPr/>
        </p:nvPicPr>
        <p:blipFill>
          <a:blip r:embed="rId6"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7746415" y="2766874"/>
            <a:ext cx="1110059" cy="780213"/>
          </a:xfrm>
          <a:prstGeom prst="rect">
            <a:avLst/>
          </a:prstGeom>
        </p:spPr>
      </p:pic>
      <p:pic>
        <p:nvPicPr>
          <p:cNvPr id="63" name="Picture 62" descr="A picture containing clipart&#10;&#10;Description automatically generated">
            <a:extLst>
              <a:ext uri="{FF2B5EF4-FFF2-40B4-BE49-F238E27FC236}">
                <a16:creationId xmlns:a16="http://schemas.microsoft.com/office/drawing/2014/main" id="{9C223AF6-EE50-4596-9543-AD702A0BA2CC}"/>
              </a:ext>
            </a:extLst>
          </p:cNvPr>
          <p:cNvPicPr>
            <a:picLocks noChangeAspect="1"/>
          </p:cNvPicPr>
          <p:nvPr/>
        </p:nvPicPr>
        <p:blipFill>
          <a:blip r:embed="rId6"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0026530" y="5375213"/>
            <a:ext cx="919049" cy="645960"/>
          </a:xfrm>
          <a:prstGeom prst="rect">
            <a:avLst/>
          </a:prstGeom>
        </p:spPr>
      </p:pic>
      <p:sp>
        <p:nvSpPr>
          <p:cNvPr id="6" name="Speech Bubble: Rectangle with Corners Rounded 5">
            <a:extLst>
              <a:ext uri="{FF2B5EF4-FFF2-40B4-BE49-F238E27FC236}">
                <a16:creationId xmlns:a16="http://schemas.microsoft.com/office/drawing/2014/main" id="{914A5A21-BD65-4462-BA9B-7113D3B9A8A1}"/>
              </a:ext>
            </a:extLst>
          </p:cNvPr>
          <p:cNvSpPr/>
          <p:nvPr/>
        </p:nvSpPr>
        <p:spPr>
          <a:xfrm>
            <a:off x="2832293" y="6085829"/>
            <a:ext cx="5586493" cy="691172"/>
          </a:xfrm>
          <a:prstGeom prst="wedgeRoundRectCallout">
            <a:avLst>
              <a:gd name="adj1" fmla="val 54233"/>
              <a:gd name="adj2" fmla="val 31371"/>
              <a:gd name="adj3" fmla="val 16667"/>
            </a:avLst>
          </a:prstGeom>
          <a:solidFill>
            <a:srgbClr val="002060"/>
          </a:solidFill>
          <a:ln w="19050">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5" name="TextBox 64">
            <a:extLst>
              <a:ext uri="{FF2B5EF4-FFF2-40B4-BE49-F238E27FC236}">
                <a16:creationId xmlns:a16="http://schemas.microsoft.com/office/drawing/2014/main" id="{70B9927F-FFA6-47EF-BA2A-E2893163F948}"/>
              </a:ext>
            </a:extLst>
          </p:cNvPr>
          <p:cNvSpPr txBox="1"/>
          <p:nvPr/>
        </p:nvSpPr>
        <p:spPr>
          <a:xfrm>
            <a:off x="3520494" y="6008353"/>
            <a:ext cx="4341555" cy="8461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The word order is different </a:t>
            </a:r>
            <a:r>
              <a:rPr kumimoji="0" lang="en-GB" sz="2400" b="0" i="0" u="none" strike="noStrike" kern="1200" cap="none" spc="0" normalizeH="0" baseline="0" noProof="0">
                <a:ln>
                  <a:noFill/>
                </a:ln>
                <a:solidFill>
                  <a:prstClr val="white"/>
                </a:solidFill>
                <a:effectLst/>
                <a:uLnTx/>
                <a:uFillTx/>
                <a:latin typeface="Century Gothic"/>
                <a:ea typeface="+mn-ea"/>
                <a:cs typeface="+mn-cs"/>
              </a:rPr>
              <a:t>from English!</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cxnSp>
        <p:nvCxnSpPr>
          <p:cNvPr id="8" name="Straight Arrow Connector 7">
            <a:extLst>
              <a:ext uri="{FF2B5EF4-FFF2-40B4-BE49-F238E27FC236}">
                <a16:creationId xmlns:a16="http://schemas.microsoft.com/office/drawing/2014/main" id="{4A30E4B8-329E-4A82-B520-5715336D38E7}"/>
              </a:ext>
            </a:extLst>
          </p:cNvPr>
          <p:cNvCxnSpPr>
            <a:endCxn id="50" idx="2"/>
          </p:cNvCxnSpPr>
          <p:nvPr/>
        </p:nvCxnSpPr>
        <p:spPr>
          <a:xfrm flipV="1">
            <a:off x="2622176" y="5930876"/>
            <a:ext cx="9061" cy="846125"/>
          </a:xfrm>
          <a:prstGeom prst="straightConnector1">
            <a:avLst/>
          </a:prstGeom>
          <a:ln w="57150">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9E235EF2-A45E-4937-9EDC-7F65EC94FB89}"/>
              </a:ext>
            </a:extLst>
          </p:cNvPr>
          <p:cNvCxnSpPr/>
          <p:nvPr/>
        </p:nvCxnSpPr>
        <p:spPr>
          <a:xfrm flipV="1">
            <a:off x="8970958" y="5930876"/>
            <a:ext cx="9061" cy="846125"/>
          </a:xfrm>
          <a:prstGeom prst="straightConnector1">
            <a:avLst/>
          </a:prstGeom>
          <a:ln w="57150">
            <a:solidFill>
              <a:srgbClr val="FF6600"/>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77512352-13C0-7FF5-C60F-D68EC383B40A}"/>
              </a:ext>
            </a:extLst>
          </p:cNvPr>
          <p:cNvGrpSpPr/>
          <p:nvPr/>
        </p:nvGrpSpPr>
        <p:grpSpPr>
          <a:xfrm>
            <a:off x="8647838" y="2914522"/>
            <a:ext cx="640553" cy="640553"/>
            <a:chOff x="1940196" y="1742204"/>
            <a:chExt cx="858971" cy="858971"/>
          </a:xfrm>
        </p:grpSpPr>
        <p:sp>
          <p:nvSpPr>
            <p:cNvPr id="7" name="Oval 6">
              <a:extLst>
                <a:ext uri="{FF2B5EF4-FFF2-40B4-BE49-F238E27FC236}">
                  <a16:creationId xmlns:a16="http://schemas.microsoft.com/office/drawing/2014/main" id="{3AAF07AD-606A-A38A-4D22-FC243C039B2B}"/>
                </a:ext>
              </a:extLst>
            </p:cNvPr>
            <p:cNvSpPr/>
            <p:nvPr/>
          </p:nvSpPr>
          <p:spPr>
            <a:xfrm>
              <a:off x="1940196" y="1742204"/>
              <a:ext cx="858971" cy="85897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Picture 9" descr="A cartoon of a child holding a plate of cookies&#10;&#10;Description automatically generated">
              <a:extLst>
                <a:ext uri="{FF2B5EF4-FFF2-40B4-BE49-F238E27FC236}">
                  <a16:creationId xmlns:a16="http://schemas.microsoft.com/office/drawing/2014/main" id="{E5C0CB1C-D5A4-FE2F-716B-8E23850B6D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60681" y="1762872"/>
              <a:ext cx="467129" cy="768541"/>
            </a:xfrm>
            <a:prstGeom prst="rect">
              <a:avLst/>
            </a:prstGeom>
          </p:spPr>
        </p:pic>
      </p:grpSp>
      <p:grpSp>
        <p:nvGrpSpPr>
          <p:cNvPr id="12" name="Group 11">
            <a:extLst>
              <a:ext uri="{FF2B5EF4-FFF2-40B4-BE49-F238E27FC236}">
                <a16:creationId xmlns:a16="http://schemas.microsoft.com/office/drawing/2014/main" id="{EAE6F48A-88F0-F63C-2F32-C989A9757CDF}"/>
              </a:ext>
            </a:extLst>
          </p:cNvPr>
          <p:cNvGrpSpPr/>
          <p:nvPr/>
        </p:nvGrpSpPr>
        <p:grpSpPr>
          <a:xfrm>
            <a:off x="7964940" y="2028819"/>
            <a:ext cx="640553" cy="654933"/>
            <a:chOff x="3778282" y="3230398"/>
            <a:chExt cx="1243607" cy="1271525"/>
          </a:xfrm>
        </p:grpSpPr>
        <p:sp>
          <p:nvSpPr>
            <p:cNvPr id="13" name="Oval 12">
              <a:extLst>
                <a:ext uri="{FF2B5EF4-FFF2-40B4-BE49-F238E27FC236}">
                  <a16:creationId xmlns:a16="http://schemas.microsoft.com/office/drawing/2014/main" id="{912191F7-1A8B-B3FF-8664-B40FFEC4CC72}"/>
                </a:ext>
              </a:extLst>
            </p:cNvPr>
            <p:cNvSpPr/>
            <p:nvPr/>
          </p:nvSpPr>
          <p:spPr>
            <a:xfrm>
              <a:off x="3778282" y="3258316"/>
              <a:ext cx="1243607" cy="124360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4" name="Picture 13" descr="A cartoon of a person holding a frying pan and vegetables&#10;&#10;Description automatically generated">
              <a:extLst>
                <a:ext uri="{FF2B5EF4-FFF2-40B4-BE49-F238E27FC236}">
                  <a16:creationId xmlns:a16="http://schemas.microsoft.com/office/drawing/2014/main" id="{1AE7A6B1-A708-4C56-3D10-00ED253FA044}"/>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4219" l="10000" r="90000">
                          <a14:foregroundMark x1="73828" y1="26328" x2="82813" y2="30859"/>
                          <a14:foregroundMark x1="65547" y1="12188" x2="66250" y2="11563"/>
                          <a14:foregroundMark x1="42188" y1="18047" x2="42188" y2="17344"/>
                          <a14:foregroundMark x1="23516" y1="23438" x2="23984" y2="24141"/>
                          <a14:foregroundMark x1="17500" y1="47031" x2="21094" y2="46797"/>
                          <a14:foregroundMark x1="73594" y1="54844" x2="72500" y2="59609"/>
                          <a14:foregroundMark x1="44453" y1="90391" x2="59688" y2="92031"/>
                          <a14:foregroundMark x1="59688" y1="92031" x2="74531" y2="90156"/>
                          <a14:foregroundMark x1="74531" y1="90156" x2="78125" y2="90625"/>
                          <a14:foregroundMark x1="43750" y1="94219" x2="58125" y2="94219"/>
                          <a14:foregroundMark x1="73594" y1="58438" x2="75234" y2="55313"/>
                          <a14:foregroundMark x1="17031" y1="46328" x2="20859" y2="47500"/>
                        </a14:backgroundRemoval>
                      </a14:imgEffect>
                    </a14:imgLayer>
                  </a14:imgProps>
                </a:ext>
                <a:ext uri="{28A0092B-C50C-407E-A947-70E740481C1C}">
                  <a14:useLocalDpi xmlns:a14="http://schemas.microsoft.com/office/drawing/2010/main" val="0"/>
                </a:ext>
              </a:extLst>
            </a:blip>
            <a:srcRect/>
            <a:stretch/>
          </p:blipFill>
          <p:spPr>
            <a:xfrm>
              <a:off x="3800227" y="3230398"/>
              <a:ext cx="1196279" cy="1196279"/>
            </a:xfrm>
            <a:prstGeom prst="rect">
              <a:avLst/>
            </a:prstGeom>
          </p:spPr>
        </p:pic>
      </p:grpSp>
      <p:grpSp>
        <p:nvGrpSpPr>
          <p:cNvPr id="15" name="Group 14">
            <a:extLst>
              <a:ext uri="{FF2B5EF4-FFF2-40B4-BE49-F238E27FC236}">
                <a16:creationId xmlns:a16="http://schemas.microsoft.com/office/drawing/2014/main" id="{0E32E6FB-5428-4278-94BA-45C5AB4F194E}"/>
              </a:ext>
            </a:extLst>
          </p:cNvPr>
          <p:cNvGrpSpPr/>
          <p:nvPr/>
        </p:nvGrpSpPr>
        <p:grpSpPr>
          <a:xfrm>
            <a:off x="10415217" y="4571952"/>
            <a:ext cx="660915" cy="640553"/>
            <a:chOff x="1530546" y="5015644"/>
            <a:chExt cx="1283139" cy="1243607"/>
          </a:xfrm>
        </p:grpSpPr>
        <p:sp>
          <p:nvSpPr>
            <p:cNvPr id="16" name="Oval 15">
              <a:extLst>
                <a:ext uri="{FF2B5EF4-FFF2-40B4-BE49-F238E27FC236}">
                  <a16:creationId xmlns:a16="http://schemas.microsoft.com/office/drawing/2014/main" id="{49267EBB-E914-9AA7-DB26-374D5248DF6A}"/>
                </a:ext>
              </a:extLst>
            </p:cNvPr>
            <p:cNvSpPr/>
            <p:nvPr/>
          </p:nvSpPr>
          <p:spPr>
            <a:xfrm>
              <a:off x="1530546" y="5015644"/>
              <a:ext cx="1243607" cy="1243607"/>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17" name="Picture 16" descr="A white cloud with black background&#10;&#10;Description automatically generated">
              <a:extLst>
                <a:ext uri="{FF2B5EF4-FFF2-40B4-BE49-F238E27FC236}">
                  <a16:creationId xmlns:a16="http://schemas.microsoft.com/office/drawing/2014/main" id="{E9D5FEEF-E47E-BBB4-E81B-E2E236700F3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86462" y="5292436"/>
              <a:ext cx="1017749" cy="628142"/>
            </a:xfrm>
            <a:prstGeom prst="rect">
              <a:avLst/>
            </a:prstGeom>
          </p:spPr>
        </p:pic>
        <p:sp>
          <p:nvSpPr>
            <p:cNvPr id="18" name="Rectangle 17">
              <a:extLst>
                <a:ext uri="{FF2B5EF4-FFF2-40B4-BE49-F238E27FC236}">
                  <a16:creationId xmlns:a16="http://schemas.microsoft.com/office/drawing/2014/main" id="{B84096A1-1DD1-2668-8349-540957E79E55}"/>
                </a:ext>
              </a:extLst>
            </p:cNvPr>
            <p:cNvSpPr/>
            <p:nvPr/>
          </p:nvSpPr>
          <p:spPr>
            <a:xfrm>
              <a:off x="1530546" y="5345100"/>
              <a:ext cx="1283139" cy="478028"/>
            </a:xfrm>
            <a:prstGeom prst="rect">
              <a:avLst/>
            </a:prstGeom>
            <a:noFill/>
          </p:spPr>
          <p:txBody>
            <a:bodyPr wrap="square" lIns="91440" tIns="45720" rIns="91440" bIns="45720">
              <a:spAutoFit/>
            </a:bodyPr>
            <a:lstStyle/>
            <a:p>
              <a:pPr algn="ctr"/>
              <a:r>
                <a:rPr lang="en-GB" sz="1000" b="1" dirty="0">
                  <a:ln w="22225">
                    <a:solidFill>
                      <a:schemeClr val="accent2"/>
                    </a:solidFill>
                    <a:prstDash val="solid"/>
                  </a:ln>
                  <a:solidFill>
                    <a:schemeClr val="accent2">
                      <a:lumMod val="40000"/>
                      <a:lumOff val="60000"/>
                    </a:schemeClr>
                  </a:solidFill>
                </a:rPr>
                <a:t>must</a:t>
              </a:r>
            </a:p>
          </p:txBody>
        </p:sp>
      </p:grpSp>
      <p:grpSp>
        <p:nvGrpSpPr>
          <p:cNvPr id="19" name="Group 18">
            <a:extLst>
              <a:ext uri="{FF2B5EF4-FFF2-40B4-BE49-F238E27FC236}">
                <a16:creationId xmlns:a16="http://schemas.microsoft.com/office/drawing/2014/main" id="{B21A9C74-1837-E20D-05AE-C6D27D33AE2F}"/>
              </a:ext>
            </a:extLst>
          </p:cNvPr>
          <p:cNvGrpSpPr/>
          <p:nvPr/>
        </p:nvGrpSpPr>
        <p:grpSpPr>
          <a:xfrm>
            <a:off x="11509135" y="4550783"/>
            <a:ext cx="640553" cy="654933"/>
            <a:chOff x="3778282" y="3230398"/>
            <a:chExt cx="1243607" cy="1271525"/>
          </a:xfrm>
        </p:grpSpPr>
        <p:sp>
          <p:nvSpPr>
            <p:cNvPr id="20" name="Oval 19">
              <a:extLst>
                <a:ext uri="{FF2B5EF4-FFF2-40B4-BE49-F238E27FC236}">
                  <a16:creationId xmlns:a16="http://schemas.microsoft.com/office/drawing/2014/main" id="{C5652D86-C8B1-C565-82DE-29A158B96540}"/>
                </a:ext>
              </a:extLst>
            </p:cNvPr>
            <p:cNvSpPr/>
            <p:nvPr/>
          </p:nvSpPr>
          <p:spPr>
            <a:xfrm>
              <a:off x="3778282" y="3258316"/>
              <a:ext cx="1243607" cy="124360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21" name="Picture 20" descr="A cartoon of a person holding a frying pan and vegetables&#10;&#10;Description automatically generated">
              <a:extLst>
                <a:ext uri="{FF2B5EF4-FFF2-40B4-BE49-F238E27FC236}">
                  <a16:creationId xmlns:a16="http://schemas.microsoft.com/office/drawing/2014/main" id="{93E96742-D2D7-DEBC-78F7-64FD55644EF3}"/>
                </a:ext>
              </a:extLst>
            </p:cNvPr>
            <p:cNvPicPr>
              <a:picLocks noChangeAspect="1"/>
            </p:cNvPicPr>
            <p:nvPr/>
          </p:nvPicPr>
          <p:blipFill rotWithShape="1">
            <a:blip r:embed="rId8">
              <a:extLst>
                <a:ext uri="{BEBA8EAE-BF5A-486C-A8C5-ECC9F3942E4B}">
                  <a14:imgProps xmlns:a14="http://schemas.microsoft.com/office/drawing/2010/main">
                    <a14:imgLayer r:embed="rId11">
                      <a14:imgEffect>
                        <a14:backgroundRemoval t="10000" b="94219" l="10000" r="90000">
                          <a14:foregroundMark x1="73828" y1="26328" x2="82813" y2="30859"/>
                          <a14:foregroundMark x1="65547" y1="12188" x2="66250" y2="11563"/>
                          <a14:foregroundMark x1="42188" y1="18047" x2="42188" y2="17344"/>
                          <a14:foregroundMark x1="23516" y1="23438" x2="23984" y2="24141"/>
                          <a14:foregroundMark x1="17500" y1="47031" x2="21094" y2="46797"/>
                          <a14:foregroundMark x1="73594" y1="54844" x2="72500" y2="59609"/>
                          <a14:foregroundMark x1="44453" y1="90391" x2="59688" y2="92031"/>
                          <a14:foregroundMark x1="59688" y1="92031" x2="74531" y2="90156"/>
                          <a14:foregroundMark x1="74531" y1="90156" x2="78125" y2="90625"/>
                          <a14:foregroundMark x1="43750" y1="94219" x2="58125" y2="94219"/>
                          <a14:foregroundMark x1="73594" y1="58438" x2="75234" y2="55313"/>
                          <a14:foregroundMark x1="17031" y1="46328" x2="20859" y2="47500"/>
                        </a14:backgroundRemoval>
                      </a14:imgEffect>
                    </a14:imgLayer>
                  </a14:imgProps>
                </a:ext>
                <a:ext uri="{28A0092B-C50C-407E-A947-70E740481C1C}">
                  <a14:useLocalDpi xmlns:a14="http://schemas.microsoft.com/office/drawing/2010/main" val="0"/>
                </a:ext>
              </a:extLst>
            </a:blip>
            <a:srcRect/>
            <a:stretch/>
          </p:blipFill>
          <p:spPr>
            <a:xfrm>
              <a:off x="3800227" y="3230398"/>
              <a:ext cx="1196279" cy="1196279"/>
            </a:xfrm>
            <a:prstGeom prst="rect">
              <a:avLst/>
            </a:prstGeom>
          </p:spPr>
        </p:pic>
      </p:grpSp>
      <p:pic>
        <p:nvPicPr>
          <p:cNvPr id="22" name="Picture 21">
            <a:extLst>
              <a:ext uri="{FF2B5EF4-FFF2-40B4-BE49-F238E27FC236}">
                <a16:creationId xmlns:a16="http://schemas.microsoft.com/office/drawing/2014/main" id="{130056C3-B060-21A4-4C35-101719EE1B41}"/>
              </a:ext>
            </a:extLst>
          </p:cNvPr>
          <p:cNvPicPr>
            <a:picLocks noChangeAspect="1"/>
          </p:cNvPicPr>
          <p:nvPr/>
        </p:nvPicPr>
        <p:blipFill>
          <a:blip r:embed="rId12"/>
          <a:stretch>
            <a:fillRect/>
          </a:stretch>
        </p:blipFill>
        <p:spPr>
          <a:xfrm>
            <a:off x="11003761" y="4603988"/>
            <a:ext cx="528300" cy="644325"/>
          </a:xfrm>
          <a:prstGeom prst="ellipse">
            <a:avLst/>
          </a:prstGeom>
        </p:spPr>
      </p:pic>
      <p:grpSp>
        <p:nvGrpSpPr>
          <p:cNvPr id="23" name="Group 22">
            <a:extLst>
              <a:ext uri="{FF2B5EF4-FFF2-40B4-BE49-F238E27FC236}">
                <a16:creationId xmlns:a16="http://schemas.microsoft.com/office/drawing/2014/main" id="{A744963D-386B-EC4D-E5E0-302191138259}"/>
              </a:ext>
            </a:extLst>
          </p:cNvPr>
          <p:cNvGrpSpPr/>
          <p:nvPr/>
        </p:nvGrpSpPr>
        <p:grpSpPr>
          <a:xfrm>
            <a:off x="10713279" y="5434402"/>
            <a:ext cx="660915" cy="640553"/>
            <a:chOff x="1530546" y="5015644"/>
            <a:chExt cx="1283139" cy="1243607"/>
          </a:xfrm>
        </p:grpSpPr>
        <p:sp>
          <p:nvSpPr>
            <p:cNvPr id="24" name="Oval 23">
              <a:extLst>
                <a:ext uri="{FF2B5EF4-FFF2-40B4-BE49-F238E27FC236}">
                  <a16:creationId xmlns:a16="http://schemas.microsoft.com/office/drawing/2014/main" id="{5941463B-9974-85A9-FE85-EF69105964F1}"/>
                </a:ext>
              </a:extLst>
            </p:cNvPr>
            <p:cNvSpPr/>
            <p:nvPr/>
          </p:nvSpPr>
          <p:spPr>
            <a:xfrm>
              <a:off x="1530546" y="5015644"/>
              <a:ext cx="1243607" cy="1243607"/>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25" name="Picture 24" descr="A white cloud with black background&#10;&#10;Description automatically generated">
              <a:extLst>
                <a:ext uri="{FF2B5EF4-FFF2-40B4-BE49-F238E27FC236}">
                  <a16:creationId xmlns:a16="http://schemas.microsoft.com/office/drawing/2014/main" id="{B9EFC557-2CB2-8413-9C0E-D7E07263B0F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86462" y="5292436"/>
              <a:ext cx="1017749" cy="628142"/>
            </a:xfrm>
            <a:prstGeom prst="rect">
              <a:avLst/>
            </a:prstGeom>
          </p:spPr>
        </p:pic>
        <p:sp>
          <p:nvSpPr>
            <p:cNvPr id="26" name="Rectangle 25">
              <a:extLst>
                <a:ext uri="{FF2B5EF4-FFF2-40B4-BE49-F238E27FC236}">
                  <a16:creationId xmlns:a16="http://schemas.microsoft.com/office/drawing/2014/main" id="{77632992-44DB-425C-0F8A-AB82AB78534D}"/>
                </a:ext>
              </a:extLst>
            </p:cNvPr>
            <p:cNvSpPr/>
            <p:nvPr/>
          </p:nvSpPr>
          <p:spPr>
            <a:xfrm>
              <a:off x="1530546" y="5345100"/>
              <a:ext cx="1283139" cy="478028"/>
            </a:xfrm>
            <a:prstGeom prst="rect">
              <a:avLst/>
            </a:prstGeom>
            <a:noFill/>
          </p:spPr>
          <p:txBody>
            <a:bodyPr wrap="square" lIns="91440" tIns="45720" rIns="91440" bIns="45720">
              <a:spAutoFit/>
            </a:bodyPr>
            <a:lstStyle/>
            <a:p>
              <a:pPr algn="ctr"/>
              <a:r>
                <a:rPr lang="en-GB" sz="1000" b="1" dirty="0">
                  <a:ln w="22225">
                    <a:solidFill>
                      <a:schemeClr val="accent2"/>
                    </a:solidFill>
                    <a:prstDash val="solid"/>
                  </a:ln>
                  <a:solidFill>
                    <a:schemeClr val="accent2">
                      <a:lumMod val="40000"/>
                      <a:lumOff val="60000"/>
                    </a:schemeClr>
                  </a:solidFill>
                </a:rPr>
                <a:t>must</a:t>
              </a:r>
              <a:endParaRPr lang="en-GB" sz="1100" b="1" dirty="0">
                <a:ln w="22225">
                  <a:solidFill>
                    <a:schemeClr val="accent2"/>
                  </a:solidFill>
                  <a:prstDash val="solid"/>
                </a:ln>
                <a:solidFill>
                  <a:schemeClr val="accent2">
                    <a:lumMod val="40000"/>
                    <a:lumOff val="60000"/>
                  </a:schemeClr>
                </a:solidFill>
              </a:endParaRPr>
            </a:p>
          </p:txBody>
        </p:sp>
      </p:grpSp>
      <p:grpSp>
        <p:nvGrpSpPr>
          <p:cNvPr id="27" name="Group 26">
            <a:extLst>
              <a:ext uri="{FF2B5EF4-FFF2-40B4-BE49-F238E27FC236}">
                <a16:creationId xmlns:a16="http://schemas.microsoft.com/office/drawing/2014/main" id="{72CDCF76-BE1A-3E79-F927-E9A933AEB6A9}"/>
              </a:ext>
            </a:extLst>
          </p:cNvPr>
          <p:cNvGrpSpPr/>
          <p:nvPr/>
        </p:nvGrpSpPr>
        <p:grpSpPr>
          <a:xfrm>
            <a:off x="11516346" y="5416002"/>
            <a:ext cx="640553" cy="640553"/>
            <a:chOff x="1940196" y="1742204"/>
            <a:chExt cx="858971" cy="858971"/>
          </a:xfrm>
        </p:grpSpPr>
        <p:sp>
          <p:nvSpPr>
            <p:cNvPr id="28" name="Oval 27">
              <a:extLst>
                <a:ext uri="{FF2B5EF4-FFF2-40B4-BE49-F238E27FC236}">
                  <a16:creationId xmlns:a16="http://schemas.microsoft.com/office/drawing/2014/main" id="{9FE3907E-92DB-4873-A2B0-00D474619D09}"/>
                </a:ext>
              </a:extLst>
            </p:cNvPr>
            <p:cNvSpPr/>
            <p:nvPr/>
          </p:nvSpPr>
          <p:spPr>
            <a:xfrm>
              <a:off x="1940196" y="1742204"/>
              <a:ext cx="858971" cy="85897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9" name="Picture 28" descr="A cartoon of a child holding a plate of cookies&#10;&#10;Description automatically generated">
              <a:extLst>
                <a:ext uri="{FF2B5EF4-FFF2-40B4-BE49-F238E27FC236}">
                  <a16:creationId xmlns:a16="http://schemas.microsoft.com/office/drawing/2014/main" id="{AB91ED72-656A-D0E8-911F-0D4A4A26F8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60681" y="1762872"/>
              <a:ext cx="467129" cy="768541"/>
            </a:xfrm>
            <a:prstGeom prst="rect">
              <a:avLst/>
            </a:prstGeom>
          </p:spPr>
        </p:pic>
      </p:grpSp>
      <p:pic>
        <p:nvPicPr>
          <p:cNvPr id="11" name="Picture 10" descr="A loaf of bread with a cut in half&#10;&#10;Description automatically generated">
            <a:extLst>
              <a:ext uri="{FF2B5EF4-FFF2-40B4-BE49-F238E27FC236}">
                <a16:creationId xmlns:a16="http://schemas.microsoft.com/office/drawing/2014/main" id="{D10B7802-683B-A58B-8FA0-2283AEFA525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47098" y="5302796"/>
            <a:ext cx="608954" cy="304477"/>
          </a:xfrm>
          <a:prstGeom prst="rect">
            <a:avLst/>
          </a:prstGeom>
        </p:spPr>
      </p:pic>
    </p:spTree>
    <p:extLst>
      <p:ext uri="{BB962C8B-B14F-4D97-AF65-F5344CB8AC3E}">
        <p14:creationId xmlns:p14="http://schemas.microsoft.com/office/powerpoint/2010/main" val="96685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6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3"/>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69"/>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5"/>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8"/>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96" grpId="0"/>
      <p:bldP spid="34" grpId="0"/>
      <p:bldP spid="35" grpId="0"/>
      <p:bldP spid="43" grpId="0"/>
      <p:bldP spid="44" grpId="0"/>
      <p:bldP spid="45" grpId="0"/>
      <p:bldP spid="50" grpId="0"/>
      <p:bldP spid="51" grpId="0"/>
      <p:bldP spid="6" grpId="0" animBg="1"/>
      <p:bldP spid="6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097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58157" y="1522873"/>
          <a:ext cx="9311885" cy="4765536"/>
        </p:xfrm>
        <a:graphic>
          <a:graphicData uri="http://schemas.openxmlformats.org/drawingml/2006/table">
            <a:tbl>
              <a:tblPr/>
              <a:tblGrid>
                <a:gridCol w="570597">
                  <a:extLst>
                    <a:ext uri="{9D8B030D-6E8A-4147-A177-3AD203B41FA5}">
                      <a16:colId xmlns:a16="http://schemas.microsoft.com/office/drawing/2014/main" val="20000"/>
                    </a:ext>
                  </a:extLst>
                </a:gridCol>
                <a:gridCol w="5414573">
                  <a:extLst>
                    <a:ext uri="{9D8B030D-6E8A-4147-A177-3AD203B41FA5}">
                      <a16:colId xmlns:a16="http://schemas.microsoft.com/office/drawing/2014/main" val="20002"/>
                    </a:ext>
                  </a:extLst>
                </a:gridCol>
                <a:gridCol w="1632027">
                  <a:extLst>
                    <a:ext uri="{9D8B030D-6E8A-4147-A177-3AD203B41FA5}">
                      <a16:colId xmlns:a16="http://schemas.microsoft.com/office/drawing/2014/main" val="20003"/>
                    </a:ext>
                  </a:extLst>
                </a:gridCol>
                <a:gridCol w="1694688">
                  <a:extLst>
                    <a:ext uri="{9D8B030D-6E8A-4147-A177-3AD203B41FA5}">
                      <a16:colId xmlns:a16="http://schemas.microsoft.com/office/drawing/2014/main" val="20001"/>
                    </a:ext>
                  </a:extLst>
                </a:gridCol>
              </a:tblGrid>
              <a:tr h="525665">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US" sz="2400" u="none" strike="noStrike" kern="1200" cap="none" dirty="0">
                        <a:solidFill>
                          <a:srgbClr val="002060"/>
                        </a:solidFill>
                        <a:latin typeface="Century Gothic"/>
                        <a:ea typeface="Century Gothic"/>
                        <a:cs typeface="Century Gothic"/>
                      </a:endParaRPr>
                    </a:p>
                  </a:txBody>
                  <a:tcPr>
                    <a:lnL w="12700" cap="flat" cmpd="sng" algn="ctr">
                      <a:noFill/>
                      <a:prstDash val="solid"/>
                      <a:round/>
                      <a:headEnd type="none" w="med" len="med"/>
                      <a:tailEnd type="none" w="med" len="med"/>
                    </a:lnL>
                    <a:lnR w="12700" cap="flat" cmpd="sng" algn="ctr">
                      <a:solidFill>
                        <a:srgbClr val="002060"/>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u="none" strike="noStrike" kern="1200" cap="none" dirty="0" err="1">
                          <a:solidFill>
                            <a:srgbClr val="002060"/>
                          </a:solidFill>
                          <a:latin typeface="Century Gothic"/>
                          <a:ea typeface="Century Gothic"/>
                          <a:cs typeface="Century Gothic"/>
                        </a:rPr>
                        <a:t>Lias</a:t>
                      </a:r>
                      <a:r>
                        <a:rPr lang="en-US" sz="2400" u="none" strike="noStrike" kern="1200" cap="none" dirty="0">
                          <a:solidFill>
                            <a:srgbClr val="002060"/>
                          </a:solidFill>
                          <a:latin typeface="Century Gothic"/>
                          <a:ea typeface="Century Gothic"/>
                          <a:cs typeface="Century Gothic"/>
                        </a:rPr>
                        <a:t> (ich)</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2400" u="none" strike="noStrike" kern="1200" cap="none" dirty="0">
                          <a:solidFill>
                            <a:srgbClr val="002060"/>
                          </a:solidFill>
                          <a:latin typeface="Century Gothic"/>
                          <a:ea typeface="Century Gothic"/>
                          <a:cs typeface="Century Gothic"/>
                        </a:rPr>
                        <a:t>Ronja (du)</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570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r>
                        <a:rPr lang="de-DE" sz="2200" u="none" strike="noStrike" cap="none" dirty="0">
                          <a:solidFill>
                            <a:srgbClr val="002060"/>
                          </a:solidFill>
                          <a:latin typeface="Century Gothic"/>
                          <a:ea typeface="Century Gothic"/>
                          <a:cs typeface="Century Gothic"/>
                          <a:sym typeface="Century Gothic"/>
                        </a:rPr>
                        <a:t>Du musst Omas Lieblingsbrot backen</a:t>
                      </a:r>
                      <a:r>
                        <a:rPr lang="de-DE" sz="2200" u="none" strike="noStrike" cap="none" baseline="0" dirty="0">
                          <a:solidFill>
                            <a:srgbClr val="002060"/>
                          </a:solidFill>
                          <a:latin typeface="Century Gothic"/>
                          <a:ea typeface="Century Gothic"/>
                          <a:cs typeface="Century Gothic"/>
                          <a:sym typeface="Century Gothic"/>
                        </a:rPr>
                        <a:t>.</a:t>
                      </a:r>
                      <a:endParaRPr lang="de-DE" sz="22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570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r>
                        <a:rPr lang="de-DE" sz="2200" u="none" strike="noStrike" cap="none" dirty="0">
                          <a:solidFill>
                            <a:srgbClr val="002060"/>
                          </a:solidFill>
                          <a:latin typeface="Century Gothic"/>
                          <a:ea typeface="Century Gothic"/>
                          <a:cs typeface="Century Gothic"/>
                          <a:sym typeface="Century Gothic"/>
                        </a:rPr>
                        <a:t>Ich muss den Boden sauber machen. </a:t>
                      </a: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570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r>
                        <a:rPr lang="en-GB" sz="2200" u="none" strike="noStrike" cap="none" dirty="0">
                          <a:solidFill>
                            <a:srgbClr val="002060"/>
                          </a:solidFill>
                          <a:latin typeface="Century Gothic"/>
                          <a:ea typeface="Century Gothic"/>
                          <a:cs typeface="Century Gothic"/>
                          <a:sym typeface="Century Gothic"/>
                        </a:rPr>
                        <a:t>Ich muss </a:t>
                      </a:r>
                      <a:r>
                        <a:rPr lang="en-GB" sz="2200" u="none" strike="noStrike" cap="none" dirty="0" err="1">
                          <a:solidFill>
                            <a:srgbClr val="002060"/>
                          </a:solidFill>
                          <a:latin typeface="Century Gothic"/>
                          <a:ea typeface="Century Gothic"/>
                          <a:cs typeface="Century Gothic"/>
                          <a:sym typeface="Century Gothic"/>
                        </a:rPr>
                        <a:t>Opas</a:t>
                      </a:r>
                      <a:r>
                        <a:rPr lang="en-GB" sz="2200" u="none" strike="noStrike" cap="none" dirty="0">
                          <a:solidFill>
                            <a:srgbClr val="002060"/>
                          </a:solidFill>
                          <a:latin typeface="Century Gothic"/>
                          <a:ea typeface="Century Gothic"/>
                          <a:cs typeface="Century Gothic"/>
                          <a:sym typeface="Century Gothic"/>
                        </a:rPr>
                        <a:t> </a:t>
                      </a:r>
                      <a:r>
                        <a:rPr lang="en-GB" sz="2200" u="none" strike="noStrike" cap="none" dirty="0" err="1">
                          <a:solidFill>
                            <a:srgbClr val="002060"/>
                          </a:solidFill>
                          <a:latin typeface="Century Gothic"/>
                          <a:ea typeface="Century Gothic"/>
                          <a:cs typeface="Century Gothic"/>
                          <a:sym typeface="Century Gothic"/>
                        </a:rPr>
                        <a:t>Lieblingsessen</a:t>
                      </a:r>
                      <a:r>
                        <a:rPr lang="en-GB" sz="2200" u="none" strike="noStrike" cap="none" dirty="0">
                          <a:solidFill>
                            <a:srgbClr val="002060"/>
                          </a:solidFill>
                          <a:latin typeface="Century Gothic"/>
                          <a:ea typeface="Century Gothic"/>
                          <a:cs typeface="Century Gothic"/>
                          <a:sym typeface="Century Gothic"/>
                        </a:rPr>
                        <a:t> </a:t>
                      </a:r>
                      <a:r>
                        <a:rPr lang="en-GB" sz="2200" u="none" strike="noStrike" cap="none" dirty="0" err="1">
                          <a:solidFill>
                            <a:srgbClr val="002060"/>
                          </a:solidFill>
                          <a:latin typeface="Century Gothic"/>
                          <a:ea typeface="Century Gothic"/>
                          <a:cs typeface="Century Gothic"/>
                          <a:sym typeface="Century Gothic"/>
                        </a:rPr>
                        <a:t>kochen</a:t>
                      </a:r>
                      <a:r>
                        <a:rPr lang="en-GB" sz="2200" u="none" strike="noStrike" cap="none" dirty="0">
                          <a:solidFill>
                            <a:srgbClr val="002060"/>
                          </a:solidFill>
                          <a:latin typeface="Century Gothic"/>
                          <a:ea typeface="Century Gothic"/>
                          <a:cs typeface="Century Gothic"/>
                          <a:sym typeface="Century Gothic"/>
                        </a:rPr>
                        <a:t>.</a:t>
                      </a:r>
                      <a:endParaRPr lang="en-GB" sz="2200" u="none" strike="noStrike" cap="none" dirty="0">
                        <a:solidFill>
                          <a:srgbClr val="002060"/>
                        </a:solidFill>
                        <a:latin typeface="+mn-lt"/>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570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r>
                        <a:rPr lang="en-GB" sz="2200" u="none" strike="noStrike" cap="none" dirty="0">
                          <a:solidFill>
                            <a:srgbClr val="002060"/>
                          </a:solidFill>
                          <a:latin typeface="Century Gothic"/>
                          <a:ea typeface="Century Gothic"/>
                          <a:cs typeface="Century Gothic"/>
                          <a:sym typeface="Century Gothic"/>
                        </a:rPr>
                        <a:t>Du </a:t>
                      </a:r>
                      <a:r>
                        <a:rPr lang="en-GB" sz="2200" u="none" strike="noStrike" cap="none" dirty="0" err="1">
                          <a:solidFill>
                            <a:srgbClr val="002060"/>
                          </a:solidFill>
                          <a:latin typeface="Century Gothic"/>
                          <a:ea typeface="Century Gothic"/>
                          <a:cs typeface="Century Gothic"/>
                          <a:sym typeface="Century Gothic"/>
                        </a:rPr>
                        <a:t>musst</a:t>
                      </a:r>
                      <a:r>
                        <a:rPr lang="en-GB" sz="2200" u="none" strike="noStrike" cap="none" dirty="0">
                          <a:solidFill>
                            <a:srgbClr val="002060"/>
                          </a:solidFill>
                          <a:latin typeface="Century Gothic"/>
                          <a:ea typeface="Century Gothic"/>
                          <a:cs typeface="Century Gothic"/>
                          <a:sym typeface="Century Gothic"/>
                        </a:rPr>
                        <a:t> den Salat* </a:t>
                      </a:r>
                      <a:r>
                        <a:rPr lang="en-GB" sz="2200" u="none" strike="noStrike" cap="none" dirty="0" err="1">
                          <a:solidFill>
                            <a:srgbClr val="002060"/>
                          </a:solidFill>
                          <a:latin typeface="Century Gothic"/>
                          <a:ea typeface="Century Gothic"/>
                          <a:cs typeface="Century Gothic"/>
                          <a:sym typeface="Century Gothic"/>
                        </a:rPr>
                        <a:t>machen</a:t>
                      </a:r>
                      <a:r>
                        <a:rPr lang="en-GB" sz="2200" u="none" strike="noStrike" cap="none" dirty="0">
                          <a:solidFill>
                            <a:srgbClr val="002060"/>
                          </a:solidFill>
                          <a:latin typeface="Century Gothic"/>
                          <a:ea typeface="Century Gothic"/>
                          <a:cs typeface="Century Gothic"/>
                          <a:sym typeface="Century Gothic"/>
                        </a:rPr>
                        <a:t>.</a:t>
                      </a:r>
                      <a:endParaRPr lang="en-GB" sz="2200" u="none" strike="noStrike" cap="none" dirty="0">
                        <a:solidFill>
                          <a:srgbClr val="002060"/>
                        </a:solidFill>
                        <a:latin typeface="+mn-lt"/>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570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r>
                        <a:rPr lang="en-GB" sz="2200" u="none" strike="noStrike" cap="none" dirty="0">
                          <a:solidFill>
                            <a:srgbClr val="002060"/>
                          </a:solidFill>
                          <a:latin typeface="Century Gothic"/>
                          <a:ea typeface="Century Gothic"/>
                          <a:cs typeface="Century Gothic"/>
                          <a:sym typeface="Century Gothic"/>
                        </a:rPr>
                        <a:t>Du </a:t>
                      </a:r>
                      <a:r>
                        <a:rPr lang="en-GB" sz="2200" u="none" strike="noStrike" cap="none" dirty="0" err="1">
                          <a:solidFill>
                            <a:srgbClr val="002060"/>
                          </a:solidFill>
                          <a:latin typeface="Century Gothic"/>
                          <a:ea typeface="Century Gothic"/>
                          <a:cs typeface="Century Gothic"/>
                          <a:sym typeface="Century Gothic"/>
                        </a:rPr>
                        <a:t>musst</a:t>
                      </a:r>
                      <a:r>
                        <a:rPr lang="en-GB" sz="2200" u="none" strike="noStrike" cap="none" dirty="0">
                          <a:solidFill>
                            <a:srgbClr val="002060"/>
                          </a:solidFill>
                          <a:latin typeface="Century Gothic"/>
                          <a:ea typeface="Century Gothic"/>
                          <a:cs typeface="Century Gothic"/>
                          <a:sym typeface="Century Gothic"/>
                        </a:rPr>
                        <a:t> in die Stadt </a:t>
                      </a:r>
                      <a:r>
                        <a:rPr lang="en-GB" sz="2200" u="none" strike="noStrike" cap="none" dirty="0" err="1">
                          <a:solidFill>
                            <a:srgbClr val="002060"/>
                          </a:solidFill>
                          <a:latin typeface="Century Gothic"/>
                          <a:ea typeface="Century Gothic"/>
                          <a:cs typeface="Century Gothic"/>
                          <a:sym typeface="Century Gothic"/>
                        </a:rPr>
                        <a:t>gehen</a:t>
                      </a:r>
                      <a:r>
                        <a:rPr lang="en-GB" sz="2200" u="none" strike="noStrike" cap="none" dirty="0">
                          <a:solidFill>
                            <a:srgbClr val="002060"/>
                          </a:solidFill>
                          <a:latin typeface="Century Gothic"/>
                          <a:ea typeface="Century Gothic"/>
                          <a:cs typeface="Century Gothic"/>
                          <a:sym typeface="Century Gothic"/>
                        </a:rPr>
                        <a:t>.</a:t>
                      </a: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6570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lang="de-DE" sz="2200" u="none" strike="noStrike" cap="none" dirty="0">
                          <a:solidFill>
                            <a:srgbClr val="002060"/>
                          </a:solidFill>
                          <a:latin typeface="+mn-lt"/>
                          <a:ea typeface="Century Gothic"/>
                          <a:cs typeface="Century Gothic"/>
                          <a:sym typeface="Century Gothic"/>
                        </a:rPr>
                        <a:t>Ich muss das Bett machen.</a:t>
                      </a: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16" name="CustomShape 23">
            <a:hlinkClick r:id="" action="ppaction://noaction">
              <a:snd r:embed="rId9" name="T3_W7_11.3B.wav"/>
            </a:hlinkClick>
            <a:extLst>
              <a:ext uri="{FF2B5EF4-FFF2-40B4-BE49-F238E27FC236}">
                <a16:creationId xmlns:a16="http://schemas.microsoft.com/office/drawing/2014/main" id="{3AD5864B-E328-4811-82EC-A3D77BDC6BF2}"/>
              </a:ext>
            </a:extLst>
          </p:cNvPr>
          <p:cNvSpPr/>
          <p:nvPr/>
        </p:nvSpPr>
        <p:spPr>
          <a:xfrm>
            <a:off x="40132" y="250814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CustomShape 24">
            <a:hlinkClick r:id="" action="ppaction://noaction">
              <a:snd r:embed="rId10" name="T3_W7_11.4B.wav"/>
            </a:hlinkClick>
            <a:extLst>
              <a:ext uri="{FF2B5EF4-FFF2-40B4-BE49-F238E27FC236}">
                <a16:creationId xmlns:a16="http://schemas.microsoft.com/office/drawing/2014/main" id="{F2DAD2AC-ADD2-4480-845B-008BBA9A5F70}"/>
              </a:ext>
            </a:extLst>
          </p:cNvPr>
          <p:cNvSpPr/>
          <p:nvPr/>
        </p:nvSpPr>
        <p:spPr>
          <a:xfrm>
            <a:off x="10573" y="309899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8" name="CustomShape 25">
            <a:hlinkClick r:id="" action="ppaction://noaction">
              <a:snd r:embed="rId11" name="T3_W7_11.5B.wav"/>
            </a:hlinkClick>
            <a:extLst>
              <a:ext uri="{FF2B5EF4-FFF2-40B4-BE49-F238E27FC236}">
                <a16:creationId xmlns:a16="http://schemas.microsoft.com/office/drawing/2014/main" id="{E47FAB46-1A11-4EF4-B700-EF919D0338F8}"/>
              </a:ext>
            </a:extLst>
          </p:cNvPr>
          <p:cNvSpPr/>
          <p:nvPr/>
        </p:nvSpPr>
        <p:spPr>
          <a:xfrm>
            <a:off x="10573" y="379039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9" name="CustomShape 26">
            <a:hlinkClick r:id="" action="ppaction://noaction">
              <a:snd r:embed="rId12" name="T3_W7_11.6B.wav"/>
            </a:hlinkClick>
            <a:extLst>
              <a:ext uri="{FF2B5EF4-FFF2-40B4-BE49-F238E27FC236}">
                <a16:creationId xmlns:a16="http://schemas.microsoft.com/office/drawing/2014/main" id="{1ECA2C39-8E1B-46F9-B4CE-5D69DA706F12}"/>
              </a:ext>
            </a:extLst>
          </p:cNvPr>
          <p:cNvSpPr/>
          <p:nvPr/>
        </p:nvSpPr>
        <p:spPr>
          <a:xfrm>
            <a:off x="16438" y="442988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1" name="CustomShape 27">
            <a:hlinkClick r:id="" action="ppaction://noaction">
              <a:snd r:embed="rId13" name="T3_W7_11.7B.wav"/>
            </a:hlinkClick>
            <a:extLst>
              <a:ext uri="{FF2B5EF4-FFF2-40B4-BE49-F238E27FC236}">
                <a16:creationId xmlns:a16="http://schemas.microsoft.com/office/drawing/2014/main" id="{B06E6BFD-FB69-40F9-9653-301D379E5A17}"/>
              </a:ext>
            </a:extLst>
          </p:cNvPr>
          <p:cNvSpPr/>
          <p:nvPr/>
        </p:nvSpPr>
        <p:spPr>
          <a:xfrm>
            <a:off x="32944" y="511393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2" name="CustomShape 28">
            <a:hlinkClick r:id="" action="ppaction://noaction">
              <a:snd r:embed="rId14" name="T3_W7_11.8B.wav"/>
            </a:hlinkClick>
            <a:extLst>
              <a:ext uri="{FF2B5EF4-FFF2-40B4-BE49-F238E27FC236}">
                <a16:creationId xmlns:a16="http://schemas.microsoft.com/office/drawing/2014/main" id="{34261C61-C209-49EF-A2E1-6B62F7BA1FCB}"/>
              </a:ext>
            </a:extLst>
          </p:cNvPr>
          <p:cNvSpPr/>
          <p:nvPr/>
        </p:nvSpPr>
        <p:spPr>
          <a:xfrm>
            <a:off x="16438" y="586083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4" name="CustomShape 14">
            <a:hlinkClick r:id="" action="ppaction://noaction">
              <a:snd r:embed="rId15" name="T3_W7_11.2.wav"/>
            </a:hlinkClick>
            <a:extLst>
              <a:ext uri="{FF2B5EF4-FFF2-40B4-BE49-F238E27FC236}">
                <a16:creationId xmlns:a16="http://schemas.microsoft.com/office/drawing/2014/main" id="{5B038370-52AC-441F-8035-3DB346524715}"/>
              </a:ext>
            </a:extLst>
          </p:cNvPr>
          <p:cNvSpPr/>
          <p:nvPr/>
        </p:nvSpPr>
        <p:spPr>
          <a:xfrm>
            <a:off x="2914883" y="81114"/>
            <a:ext cx="8047038" cy="132057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defRPr/>
            </a:pP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rPr>
              <a:t>Opa</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rPr>
              <a:t> Dieter und Oma Sabine</a:t>
            </a:r>
            <a:r>
              <a:rPr kumimoji="0" lang="en-GB" sz="2400" b="0" i="0" u="none" strike="noStrike" kern="0" cap="none" spc="0" normalizeH="0" noProof="0" dirty="0">
                <a:ln>
                  <a:noFill/>
                </a:ln>
                <a:solidFill>
                  <a:srgbClr val="002060"/>
                </a:solidFill>
                <a:effectLst/>
                <a:uLnTx/>
                <a:uFillTx/>
                <a:latin typeface="Century Gothic"/>
                <a:ea typeface="Century Gothic"/>
                <a:cs typeface="Century Gothic"/>
              </a:rPr>
              <a:t> </a:t>
            </a:r>
            <a:r>
              <a:rPr kumimoji="0" lang="en-GB" sz="2400" b="0" i="0" u="none" strike="noStrike" kern="0" cap="none" spc="0" normalizeH="0" noProof="0" dirty="0" err="1">
                <a:ln>
                  <a:noFill/>
                </a:ln>
                <a:solidFill>
                  <a:srgbClr val="002060"/>
                </a:solidFill>
                <a:effectLst/>
                <a:uLnTx/>
                <a:uFillTx/>
                <a:latin typeface="Century Gothic"/>
                <a:ea typeface="Century Gothic"/>
                <a:cs typeface="Century Gothic"/>
              </a:rPr>
              <a:t>besuchen</a:t>
            </a:r>
            <a:r>
              <a:rPr kumimoji="0" lang="en-GB" sz="2400" b="0" i="0" u="none" strike="noStrike" kern="0" cap="none" spc="0" normalizeH="0" noProof="0" dirty="0">
                <a:ln>
                  <a:noFill/>
                </a:ln>
                <a:solidFill>
                  <a:srgbClr val="002060"/>
                </a:solidFill>
                <a:effectLst/>
                <a:uLnTx/>
                <a:uFillTx/>
                <a:latin typeface="Century Gothic"/>
                <a:ea typeface="Century Gothic"/>
                <a:cs typeface="Century Gothic"/>
              </a:rPr>
              <a:t> bald Lothar, Leonie, Ronja und </a:t>
            </a:r>
            <a:r>
              <a:rPr kumimoji="0" lang="en-GB" sz="2400" b="0" i="0" u="none" strike="noStrike" kern="0" cap="none" spc="0" normalizeH="0" noProof="0" dirty="0" err="1">
                <a:ln>
                  <a:noFill/>
                </a:ln>
                <a:solidFill>
                  <a:srgbClr val="002060"/>
                </a:solidFill>
                <a:effectLst/>
                <a:uLnTx/>
                <a:uFillTx/>
                <a:latin typeface="Century Gothic"/>
                <a:ea typeface="Century Gothic"/>
                <a:cs typeface="Century Gothic"/>
              </a:rPr>
              <a:t>Lias</a:t>
            </a:r>
            <a:r>
              <a:rPr kumimoji="0" lang="en-GB" sz="2400" b="0" i="0" u="none" strike="noStrike" kern="0" cap="none" spc="0" normalizeH="0" noProof="0" dirty="0">
                <a:ln>
                  <a:noFill/>
                </a:ln>
                <a:solidFill>
                  <a:srgbClr val="002060"/>
                </a:solidFill>
                <a:effectLst/>
                <a:uLnTx/>
                <a:uFillTx/>
                <a:latin typeface="Century Gothic"/>
                <a:ea typeface="Century Gothic"/>
                <a:cs typeface="Century Gothic"/>
              </a:rPr>
              <a:t>. </a:t>
            </a:r>
            <a:r>
              <a:rPr kumimoji="0" lang="en-GB" sz="2400" b="0" i="0" u="none" strike="noStrike" kern="0" cap="none" spc="0" normalizeH="0" noProof="0" dirty="0" err="1">
                <a:ln>
                  <a:noFill/>
                </a:ln>
                <a:solidFill>
                  <a:srgbClr val="002060"/>
                </a:solidFill>
                <a:effectLst/>
                <a:uLnTx/>
                <a:uFillTx/>
                <a:latin typeface="Century Gothic"/>
                <a:ea typeface="Century Gothic"/>
                <a:cs typeface="Century Gothic"/>
              </a:rPr>
              <a:t>Wer</a:t>
            </a:r>
            <a:r>
              <a:rPr kumimoji="0" lang="en-GB" sz="2400" b="0" i="0" u="none" strike="noStrike" kern="0" cap="none" spc="0" normalizeH="0" noProof="0" dirty="0">
                <a:ln>
                  <a:noFill/>
                </a:ln>
                <a:solidFill>
                  <a:srgbClr val="002060"/>
                </a:solidFill>
                <a:effectLst/>
                <a:uLnTx/>
                <a:uFillTx/>
                <a:latin typeface="Century Gothic"/>
                <a:ea typeface="Century Gothic"/>
                <a:cs typeface="Century Gothic"/>
              </a:rPr>
              <a:t> </a:t>
            </a:r>
            <a:r>
              <a:rPr kumimoji="0" lang="en-GB" sz="2400" b="0" i="0" u="none" strike="noStrike" kern="0" cap="none" spc="0" normalizeH="0" noProof="0" dirty="0" err="1">
                <a:ln>
                  <a:noFill/>
                </a:ln>
                <a:solidFill>
                  <a:srgbClr val="002060"/>
                </a:solidFill>
                <a:effectLst/>
                <a:uLnTx/>
                <a:uFillTx/>
                <a:latin typeface="Century Gothic"/>
                <a:ea typeface="Century Gothic"/>
                <a:cs typeface="Century Gothic"/>
              </a:rPr>
              <a:t>macht</a:t>
            </a:r>
            <a:r>
              <a:rPr kumimoji="0" lang="en-GB" sz="2400" b="0" i="0" u="none" strike="noStrike" kern="0" cap="none" spc="0" normalizeH="0" noProof="0" dirty="0">
                <a:ln>
                  <a:noFill/>
                </a:ln>
                <a:solidFill>
                  <a:srgbClr val="002060"/>
                </a:solidFill>
                <a:effectLst/>
                <a:uLnTx/>
                <a:uFillTx/>
                <a:latin typeface="Century Gothic"/>
                <a:ea typeface="Century Gothic"/>
                <a:cs typeface="Century Gothic"/>
              </a:rPr>
              <a:t> was? </a:t>
            </a:r>
            <a:r>
              <a:rPr lang="en-GB" sz="2400" kern="0" dirty="0" err="1">
                <a:solidFill>
                  <a:srgbClr val="002060"/>
                </a:solidFill>
                <a:latin typeface="Century Gothic"/>
                <a:ea typeface="Century Gothic"/>
                <a:cs typeface="Century Gothic"/>
              </a:rPr>
              <a:t>Lias</a:t>
            </a:r>
            <a:r>
              <a:rPr lang="en-GB" sz="2400" kern="0" dirty="0">
                <a:solidFill>
                  <a:srgbClr val="002060"/>
                </a:solidFill>
                <a:latin typeface="Century Gothic"/>
                <a:ea typeface="Century Gothic"/>
                <a:cs typeface="Century Gothic"/>
              </a:rPr>
              <a:t> (ich) </a:t>
            </a:r>
            <a:r>
              <a:rPr lang="en-GB" sz="2400" kern="0" dirty="0" err="1">
                <a:solidFill>
                  <a:srgbClr val="002060"/>
                </a:solidFill>
                <a:latin typeface="Century Gothic"/>
                <a:ea typeface="Century Gothic"/>
                <a:cs typeface="Century Gothic"/>
              </a:rPr>
              <a:t>oder</a:t>
            </a:r>
            <a:r>
              <a:rPr lang="en-GB" sz="2400" kern="0" dirty="0">
                <a:solidFill>
                  <a:srgbClr val="002060"/>
                </a:solidFill>
                <a:latin typeface="Century Gothic"/>
                <a:ea typeface="Century Gothic"/>
                <a:cs typeface="Century Gothic"/>
              </a:rPr>
              <a:t> Ronja (du)?</a:t>
            </a:r>
            <a:endPar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endParaRPr>
          </a:p>
        </p:txBody>
      </p:sp>
      <p:pic>
        <p:nvPicPr>
          <p:cNvPr id="33" name="Picture 32" descr="A picture containing text, clipart&#10;&#10;Description automatically generated">
            <a:extLst>
              <a:ext uri="{FF2B5EF4-FFF2-40B4-BE49-F238E27FC236}">
                <a16:creationId xmlns:a16="http://schemas.microsoft.com/office/drawing/2014/main" id="{50C56FBF-3F02-499B-9E63-F1CBAE74E24F}"/>
              </a:ext>
            </a:extLst>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4" name="Speech Bubble: Rectangle with Corners Rounded 13">
            <a:hlinkClick r:id="" action="ppaction://noaction">
              <a:snd r:embed="rId17" name="T3_W7_11.1.wav"/>
            </a:hlinkClick>
            <a:extLst>
              <a:ext uri="{FF2B5EF4-FFF2-40B4-BE49-F238E27FC236}">
                <a16:creationId xmlns:a16="http://schemas.microsoft.com/office/drawing/2014/main" id="{2E68E65F-55F0-47AC-9ADC-ED8FE3C4852B}"/>
              </a:ext>
            </a:extLst>
          </p:cNvPr>
          <p:cNvSpPr/>
          <p:nvPr/>
        </p:nvSpPr>
        <p:spPr>
          <a:xfrm>
            <a:off x="1012922" y="209577"/>
            <a:ext cx="1431250"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5" name="Graphic 14" descr="Teacher">
            <a:extLst>
              <a:ext uri="{FF2B5EF4-FFF2-40B4-BE49-F238E27FC236}">
                <a16:creationId xmlns:a16="http://schemas.microsoft.com/office/drawing/2014/main" id="{2FFFBC55-60C9-42C6-98DD-7B93D2AE22F7}"/>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1129" y="6635"/>
            <a:ext cx="914400" cy="914400"/>
          </a:xfrm>
          <a:prstGeom prst="rect">
            <a:avLst/>
          </a:prstGeom>
        </p:spPr>
      </p:pic>
      <p:sp>
        <p:nvSpPr>
          <p:cNvPr id="20" name="Google Shape;108;p3">
            <a:hlinkClick r:id="" action="ppaction://noaction">
              <a:snd r:embed="rId17" name="T3_W7_11.1.wav"/>
            </a:hlinkClick>
            <a:extLst>
              <a:ext uri="{FF2B5EF4-FFF2-40B4-BE49-F238E27FC236}">
                <a16:creationId xmlns:a16="http://schemas.microsoft.com/office/drawing/2014/main" id="{7B515708-41AA-4439-88F6-0DF78819F2D8}"/>
              </a:ext>
            </a:extLst>
          </p:cNvPr>
          <p:cNvSpPr txBox="1"/>
          <p:nvPr/>
        </p:nvSpPr>
        <p:spPr>
          <a:xfrm>
            <a:off x="1065853" y="236175"/>
            <a:ext cx="1398806" cy="461624"/>
          </a:xfrm>
          <a:prstGeom prst="rect">
            <a:avLst/>
          </a:prstGeom>
          <a:solidFill>
            <a:srgbClr val="002060"/>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28" name="Picture 2" descr="Image result for tick clipart transparent">
            <a:extLst>
              <a:ext uri="{FF2B5EF4-FFF2-40B4-BE49-F238E27FC236}">
                <a16:creationId xmlns:a16="http://schemas.microsoft.com/office/drawing/2014/main" id="{FF55D761-DB83-4510-9219-C6D2279CF811}"/>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227934" y="2447834"/>
            <a:ext cx="453710" cy="4728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89917" y="2471264"/>
            <a:ext cx="5120003" cy="396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29" name="Picture 2" descr="Image result for tick clipart transparent">
            <a:extLst>
              <a:ext uri="{FF2B5EF4-FFF2-40B4-BE49-F238E27FC236}">
                <a16:creationId xmlns:a16="http://schemas.microsoft.com/office/drawing/2014/main" id="{FF55D761-DB83-4510-9219-C6D2279CF811}"/>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664354" y="3079382"/>
            <a:ext cx="453710" cy="472813"/>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606417" y="3155835"/>
            <a:ext cx="5014331" cy="396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31" name="Picture 2" descr="Image result for tick clipart transparent">
            <a:extLst>
              <a:ext uri="{FF2B5EF4-FFF2-40B4-BE49-F238E27FC236}">
                <a16:creationId xmlns:a16="http://schemas.microsoft.com/office/drawing/2014/main" id="{FF55D761-DB83-4510-9219-C6D2279CF811}"/>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664354" y="3701505"/>
            <a:ext cx="453710" cy="472813"/>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596870" y="3790398"/>
            <a:ext cx="5123581" cy="396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34" name="Picture 2" descr="Image result for tick clipart transparent">
            <a:extLst>
              <a:ext uri="{FF2B5EF4-FFF2-40B4-BE49-F238E27FC236}">
                <a16:creationId xmlns:a16="http://schemas.microsoft.com/office/drawing/2014/main" id="{FF55D761-DB83-4510-9219-C6D2279CF811}"/>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311396" y="4318421"/>
            <a:ext cx="453710" cy="472813"/>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589916" y="4400208"/>
            <a:ext cx="4327523" cy="4728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36" name="Picture 2" descr="Image result for tick clipart transparent">
            <a:extLst>
              <a:ext uri="{FF2B5EF4-FFF2-40B4-BE49-F238E27FC236}">
                <a16:creationId xmlns:a16="http://schemas.microsoft.com/office/drawing/2014/main" id="{FF55D761-DB83-4510-9219-C6D2279CF811}"/>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227934" y="5084702"/>
            <a:ext cx="453710" cy="472813"/>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588085" y="5112346"/>
            <a:ext cx="4609799" cy="399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38" name="Picture 2" descr="Image result for tick clipart transparent">
            <a:extLst>
              <a:ext uri="{FF2B5EF4-FFF2-40B4-BE49-F238E27FC236}">
                <a16:creationId xmlns:a16="http://schemas.microsoft.com/office/drawing/2014/main" id="{FF55D761-DB83-4510-9219-C6D2279CF811}"/>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664354" y="5697680"/>
            <a:ext cx="453710" cy="472813"/>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577887" y="5694022"/>
            <a:ext cx="5142564" cy="4728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11" name="Picture 10" descr="A cartoon of a person&#10;&#10;Description automatically generated with medium confidence">
            <a:extLst>
              <a:ext uri="{FF2B5EF4-FFF2-40B4-BE49-F238E27FC236}">
                <a16:creationId xmlns:a16="http://schemas.microsoft.com/office/drawing/2014/main" id="{64A10C6E-8F40-120C-9CBB-B74F8D4DE6C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8801791" y="904862"/>
            <a:ext cx="761249" cy="867845"/>
          </a:xfrm>
          <a:prstGeom prst="ellipse">
            <a:avLst/>
          </a:prstGeom>
        </p:spPr>
      </p:pic>
      <p:pic>
        <p:nvPicPr>
          <p:cNvPr id="12" name="Picture 11" descr="A cartoon of a child&#10;&#10;Description automatically generated with medium confidence">
            <a:extLst>
              <a:ext uri="{FF2B5EF4-FFF2-40B4-BE49-F238E27FC236}">
                <a16:creationId xmlns:a16="http://schemas.microsoft.com/office/drawing/2014/main" id="{DCAA379B-02AE-71C0-8D6B-344D441F20C1}"/>
              </a:ext>
            </a:extLst>
          </p:cNvPr>
          <p:cNvPicPr>
            <a:picLocks noChangeAspect="1"/>
          </p:cNvPicPr>
          <p:nvPr/>
        </p:nvPicPr>
        <p:blipFill rotWithShape="1">
          <a:blip r:embed="rId22">
            <a:extLst>
              <a:ext uri="{28A0092B-C50C-407E-A947-70E740481C1C}">
                <a14:useLocalDpi xmlns:a14="http://schemas.microsoft.com/office/drawing/2010/main" val="0"/>
              </a:ext>
            </a:extLst>
          </a:blip>
          <a:srcRect b="38148"/>
          <a:stretch/>
        </p:blipFill>
        <p:spPr>
          <a:xfrm>
            <a:off x="7182212" y="853474"/>
            <a:ext cx="761251" cy="854803"/>
          </a:xfrm>
          <a:prstGeom prst="ellipse">
            <a:avLst/>
          </a:prstGeom>
        </p:spPr>
      </p:pic>
      <p:pic>
        <p:nvPicPr>
          <p:cNvPr id="9" name="Picture 8" descr="A person with his arms crossed&#10;&#10;Description automatically generated">
            <a:extLst>
              <a:ext uri="{FF2B5EF4-FFF2-40B4-BE49-F238E27FC236}">
                <a16:creationId xmlns:a16="http://schemas.microsoft.com/office/drawing/2014/main" id="{A4B93FC4-9A4E-F0B2-D57B-EFFB41D5801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284052" y="2427831"/>
            <a:ext cx="1658667" cy="2219441"/>
          </a:xfrm>
          <a:prstGeom prst="rect">
            <a:avLst/>
          </a:prstGeom>
        </p:spPr>
      </p:pic>
      <p:pic>
        <p:nvPicPr>
          <p:cNvPr id="42" name="Picture 41" descr="A cartoon of a person&#10;&#10;Description automatically generated">
            <a:extLst>
              <a:ext uri="{FF2B5EF4-FFF2-40B4-BE49-F238E27FC236}">
                <a16:creationId xmlns:a16="http://schemas.microsoft.com/office/drawing/2014/main" id="{9D5C3133-4879-467D-EBB7-620941BA10A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265694" y="2654847"/>
            <a:ext cx="1497726" cy="1992425"/>
          </a:xfrm>
          <a:prstGeom prst="rect">
            <a:avLst/>
          </a:prstGeom>
        </p:spPr>
      </p:pic>
      <p:sp>
        <p:nvSpPr>
          <p:cNvPr id="43" name="Speech Bubble: Rectangle with Corners Rounded 13">
            <a:hlinkClick r:id="" action="ppaction://noaction">
              <a:snd r:embed="rId25" name="T3_W7_11.1.wav"/>
            </a:hlinkClick>
            <a:extLst>
              <a:ext uri="{FF2B5EF4-FFF2-40B4-BE49-F238E27FC236}">
                <a16:creationId xmlns:a16="http://schemas.microsoft.com/office/drawing/2014/main" id="{83C3C85E-BF52-B075-CCF7-A5D8E624390D}"/>
              </a:ext>
            </a:extLst>
          </p:cNvPr>
          <p:cNvSpPr/>
          <p:nvPr/>
        </p:nvSpPr>
        <p:spPr>
          <a:xfrm>
            <a:off x="10265694" y="1708277"/>
            <a:ext cx="1720631" cy="972721"/>
          </a:xfrm>
          <a:prstGeom prst="wedgeRoundRectCallout">
            <a:avLst>
              <a:gd name="adj1" fmla="val -39639"/>
              <a:gd name="adj2" fmla="val 6553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prstClr val="white"/>
                </a:solidFill>
                <a:latin typeface="Century Gothic" panose="020B0502020202020204" pitchFamily="34" charset="0"/>
              </a:rPr>
              <a:t>Wir</a:t>
            </a:r>
            <a:r>
              <a:rPr lang="en-GB" sz="2000" dirty="0">
                <a:solidFill>
                  <a:prstClr val="white"/>
                </a:solidFill>
                <a:latin typeface="Century Gothic" panose="020B0502020202020204" pitchFamily="34" charset="0"/>
              </a:rPr>
              <a:t> </a:t>
            </a:r>
            <a:r>
              <a:rPr lang="en-GB" sz="2000" dirty="0" err="1">
                <a:solidFill>
                  <a:prstClr val="white"/>
                </a:solidFill>
                <a:latin typeface="Century Gothic" panose="020B0502020202020204" pitchFamily="34" charset="0"/>
              </a:rPr>
              <a:t>kommen</a:t>
            </a:r>
            <a:r>
              <a:rPr lang="en-GB" sz="2000" dirty="0">
                <a:solidFill>
                  <a:prstClr val="white"/>
                </a:solidFill>
                <a:latin typeface="Century Gothic" panose="020B0502020202020204" pitchFamily="34" charset="0"/>
              </a:rPr>
              <a:t> bald!</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45" name="TextBox 44">
            <a:extLst>
              <a:ext uri="{FF2B5EF4-FFF2-40B4-BE49-F238E27FC236}">
                <a16:creationId xmlns:a16="http://schemas.microsoft.com/office/drawing/2014/main" id="{A0493298-26C1-9128-F25D-88A6968BF574}"/>
              </a:ext>
            </a:extLst>
          </p:cNvPr>
          <p:cNvSpPr txBox="1"/>
          <p:nvPr/>
        </p:nvSpPr>
        <p:spPr>
          <a:xfrm>
            <a:off x="9907106" y="6385106"/>
            <a:ext cx="2214901" cy="400110"/>
          </a:xfrm>
          <a:prstGeom prst="rect">
            <a:avLst/>
          </a:prstGeom>
          <a:solidFill>
            <a:srgbClr val="92D050"/>
          </a:solidFill>
        </p:spPr>
        <p:txBody>
          <a:bodyPr wrap="square" rtlCol="0">
            <a:spAutoFit/>
          </a:bodyPr>
          <a:lstStyle/>
          <a:p>
            <a:r>
              <a:rPr lang="en-US" sz="2000" dirty="0">
                <a:solidFill>
                  <a:srgbClr val="002060"/>
                </a:solidFill>
                <a:latin typeface="Century Gothic" panose="020B0502020202020204" pitchFamily="34" charset="0"/>
              </a:rPr>
              <a:t>der Salat - salad</a:t>
            </a:r>
          </a:p>
        </p:txBody>
      </p:sp>
    </p:spTree>
    <p:extLst>
      <p:ext uri="{BB962C8B-B14F-4D97-AF65-F5344CB8AC3E}">
        <p14:creationId xmlns:p14="http://schemas.microsoft.com/office/powerpoint/2010/main" val="108754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7_11.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3_W7_11.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3_W7_11.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3_W7_11.6.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T3_W7_11.7.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8" name="T3_W7_11.8.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0" grpId="0" animBg="1"/>
      <p:bldP spid="32" grpId="0" animBg="1"/>
      <p:bldP spid="35" grpId="0" animBg="1"/>
      <p:bldP spid="37" grpId="0" animBg="1"/>
      <p:bldP spid="3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96970" y="26419"/>
            <a:ext cx="1190434" cy="1088269"/>
          </a:xfrm>
          <a:prstGeom prst="rect">
            <a:avLst/>
          </a:prstGeom>
          <a:ln>
            <a:noFill/>
          </a:ln>
        </p:spPr>
      </p:pic>
      <p:sp>
        <p:nvSpPr>
          <p:cNvPr id="90" name="CustomShape 3"/>
          <p:cNvSpPr/>
          <p:nvPr/>
        </p:nvSpPr>
        <p:spPr>
          <a:xfrm>
            <a:off x="92296" y="995540"/>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Remember how to say what you </a:t>
            </a:r>
            <a:r>
              <a:rPr kumimoji="0" lang="en-GB" sz="2500" b="0" i="1" u="sng"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have to / must</a:t>
            </a:r>
            <a:r>
              <a:rPr kumimoji="0" lang="en-GB" sz="25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0" i="1" u="sng"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do</a:t>
            </a:r>
            <a:r>
              <a:rPr kumimoji="0" lang="en-GB" sz="25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with the verb </a:t>
            </a:r>
            <a:r>
              <a:rPr kumimoji="0" lang="en-GB" sz="25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müssen</a:t>
            </a:r>
            <a:r>
              <a:rPr kumimoji="0" lang="en-GB" sz="25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5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1" name="CustomShape 4"/>
          <p:cNvSpPr/>
          <p:nvPr/>
        </p:nvSpPr>
        <p:spPr>
          <a:xfrm>
            <a:off x="135067" y="1631089"/>
            <a:ext cx="544656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Ich muss </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in die Stadt</a:t>
            </a:r>
            <a:r>
              <a:rPr kumimoji="0" lang="en-GB" sz="280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noProof="0" dirty="0" err="1">
                <a:ln>
                  <a:noFill/>
                </a:ln>
                <a:solidFill>
                  <a:srgbClr val="002060"/>
                </a:solidFill>
                <a:effectLst/>
                <a:uLnTx/>
                <a:uFillTx/>
                <a:latin typeface="Century Gothic" panose="020B0502020202020204" pitchFamily="34" charset="0"/>
                <a:ea typeface="Century Gothic"/>
                <a:cs typeface="+mn-cs"/>
              </a:rPr>
              <a:t>gehen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6" name="CustomShape 9"/>
          <p:cNvSpPr/>
          <p:nvPr/>
        </p:nvSpPr>
        <p:spPr>
          <a:xfrm>
            <a:off x="5916658" y="1631089"/>
            <a:ext cx="359310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 have to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go</a:t>
            </a:r>
            <a:r>
              <a:rPr kumimoji="0" lang="en-GB" sz="2800" b="1" i="0" u="none" strike="noStrike" kern="1200" cap="none" spc="-1" normalizeH="0" noProof="0" dirty="0">
                <a:ln>
                  <a:noFill/>
                </a:ln>
                <a:solidFill>
                  <a:srgbClr val="92D050"/>
                </a:solidFill>
                <a:effectLst/>
                <a:uLnTx/>
                <a:uFillTx/>
                <a:latin typeface="Century Gothic" panose="020B0502020202020204" pitchFamily="34" charset="0"/>
                <a:ea typeface="Century Gothic"/>
                <a:cs typeface="+mn-cs"/>
              </a:rPr>
              <a:t> </a:t>
            </a:r>
            <a:r>
              <a:rPr kumimoji="0" lang="en-GB" sz="280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into town</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9" name="Google Shape;180;p8"/>
          <p:cNvPicPr/>
          <p:nvPr/>
        </p:nvPicPr>
        <p:blipFill>
          <a:blip r:embed="rId4"/>
          <a:stretch/>
        </p:blipFill>
        <p:spPr>
          <a:xfrm>
            <a:off x="9165215" y="1675483"/>
            <a:ext cx="357819" cy="837868"/>
          </a:xfrm>
          <a:prstGeom prst="rect">
            <a:avLst/>
          </a:prstGeom>
          <a:ln>
            <a:noFill/>
          </a:ln>
        </p:spPr>
      </p:pic>
      <p:pic>
        <p:nvPicPr>
          <p:cNvPr id="102" name="Google Shape;183;p8"/>
          <p:cNvPicPr/>
          <p:nvPr/>
        </p:nvPicPr>
        <p:blipFill>
          <a:blip r:embed="rId5"/>
          <a:stretch/>
        </p:blipFill>
        <p:spPr>
          <a:xfrm>
            <a:off x="5245184" y="1666946"/>
            <a:ext cx="522720" cy="488972"/>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55885" y="-10173"/>
            <a:ext cx="7267988" cy="1144800"/>
          </a:xfrm>
        </p:spPr>
        <p:txBody>
          <a:bodyPr/>
          <a:lstStyle/>
          <a:p>
            <a:r>
              <a:rPr lang="en-GB" sz="3600" b="1" spc="-1" dirty="0" err="1">
                <a:latin typeface="Century Gothic" panose="020B0502020202020204" pitchFamily="34" charset="0"/>
                <a:ea typeface="Century Gothic"/>
              </a:rPr>
              <a:t>müssen</a:t>
            </a:r>
            <a:r>
              <a:rPr lang="en-GB" sz="3600" b="1" spc="-1" dirty="0">
                <a:latin typeface="Century Gothic" panose="020B0502020202020204" pitchFamily="34" charset="0"/>
                <a:ea typeface="Century Gothic"/>
              </a:rPr>
              <a:t> – to have to, must</a:t>
            </a:r>
            <a:endParaRPr lang="en-GB" sz="3600" dirty="0"/>
          </a:p>
        </p:txBody>
      </p:sp>
      <p:sp>
        <p:nvSpPr>
          <p:cNvPr id="34" name="CustomShape 4">
            <a:extLst>
              <a:ext uri="{FF2B5EF4-FFF2-40B4-BE49-F238E27FC236}">
                <a16:creationId xmlns:a16="http://schemas.microsoft.com/office/drawing/2014/main" id="{69D85AD0-0013-4771-8946-BA524D31C720}"/>
              </a:ext>
            </a:extLst>
          </p:cNvPr>
          <p:cNvSpPr/>
          <p:nvPr/>
        </p:nvSpPr>
        <p:spPr>
          <a:xfrm>
            <a:off x="135067" y="2731363"/>
            <a:ext cx="544656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Du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musst</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in </a:t>
            </a:r>
            <a:r>
              <a:rPr lang="en-GB" sz="2800" spc="-1" dirty="0">
                <a:solidFill>
                  <a:srgbClr val="002060"/>
                </a:solidFill>
                <a:latin typeface="Century Gothic" panose="020B0502020202020204" pitchFamily="34" charset="0"/>
                <a:ea typeface="Century Gothic"/>
              </a:rPr>
              <a:t>die Stadt </a:t>
            </a:r>
            <a:r>
              <a:rPr lang="en-GB" sz="2800" b="1" spc="-1" dirty="0" err="1">
                <a:solidFill>
                  <a:srgbClr val="002060"/>
                </a:solidFill>
                <a:latin typeface="Century Gothic" panose="020B0502020202020204" pitchFamily="34" charset="0"/>
                <a:ea typeface="Century Gothic"/>
              </a:rPr>
              <a:t>gehen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5" name="CustomShape 9">
            <a:extLst>
              <a:ext uri="{FF2B5EF4-FFF2-40B4-BE49-F238E27FC236}">
                <a16:creationId xmlns:a16="http://schemas.microsoft.com/office/drawing/2014/main" id="{79E85521-4BCD-4424-8F9E-2EAFB363AEB9}"/>
              </a:ext>
            </a:extLst>
          </p:cNvPr>
          <p:cNvSpPr/>
          <p:nvPr/>
        </p:nvSpPr>
        <p:spPr>
          <a:xfrm>
            <a:off x="5834233" y="2731363"/>
            <a:ext cx="424448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You </a:t>
            </a:r>
            <a:r>
              <a:rPr lang="en-GB" sz="2800" b="1" spc="-1" dirty="0">
                <a:solidFill>
                  <a:srgbClr val="92D050"/>
                </a:solidFill>
                <a:latin typeface="Century Gothic" panose="020B0502020202020204" pitchFamily="34" charset="0"/>
                <a:ea typeface="Century Gothic"/>
              </a:rPr>
              <a:t>have to </a:t>
            </a:r>
            <a:r>
              <a:rPr lang="en-GB" sz="2800" b="1" spc="-1" dirty="0">
                <a:solidFill>
                  <a:srgbClr val="002060"/>
                </a:solidFill>
                <a:latin typeface="Century Gothic" panose="020B0502020202020204" pitchFamily="34" charset="0"/>
                <a:ea typeface="Century Gothic"/>
              </a:rPr>
              <a:t>go</a:t>
            </a:r>
            <a:r>
              <a:rPr lang="en-GB" sz="2800" b="1" spc="-1" dirty="0">
                <a:solidFill>
                  <a:srgbClr val="92D050"/>
                </a:solidFill>
                <a:latin typeface="Century Gothic" panose="020B0502020202020204" pitchFamily="34" charset="0"/>
                <a:ea typeface="Century Gothic"/>
              </a:rPr>
              <a:t> </a:t>
            </a:r>
            <a:r>
              <a:rPr lang="en-GB" sz="2800" spc="-1" dirty="0">
                <a:solidFill>
                  <a:srgbClr val="002060"/>
                </a:solidFill>
                <a:latin typeface="Century Gothic" panose="020B0502020202020204" pitchFamily="34" charset="0"/>
                <a:ea typeface="Century Gothic"/>
              </a:rPr>
              <a:t>into town</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7" name="Google Shape;183;p8">
            <a:extLst>
              <a:ext uri="{FF2B5EF4-FFF2-40B4-BE49-F238E27FC236}">
                <a16:creationId xmlns:a16="http://schemas.microsoft.com/office/drawing/2014/main" id="{2888F035-7CAB-4432-9315-E90062A92CA5}"/>
              </a:ext>
            </a:extLst>
          </p:cNvPr>
          <p:cNvPicPr/>
          <p:nvPr/>
        </p:nvPicPr>
        <p:blipFill>
          <a:blip r:embed="rId5"/>
          <a:stretch/>
        </p:blipFill>
        <p:spPr>
          <a:xfrm>
            <a:off x="5245184" y="2748871"/>
            <a:ext cx="522720" cy="488972"/>
          </a:xfrm>
          <a:prstGeom prst="rect">
            <a:avLst/>
          </a:prstGeom>
          <a:ln>
            <a:noFill/>
          </a:ln>
        </p:spPr>
      </p:pic>
      <p:sp>
        <p:nvSpPr>
          <p:cNvPr id="43" name="CustomShape 3">
            <a:extLst>
              <a:ext uri="{FF2B5EF4-FFF2-40B4-BE49-F238E27FC236}">
                <a16:creationId xmlns:a16="http://schemas.microsoft.com/office/drawing/2014/main" id="{792E92A5-70FA-478F-832E-F29F01E0DEB9}"/>
              </a:ext>
            </a:extLst>
          </p:cNvPr>
          <p:cNvSpPr/>
          <p:nvPr/>
        </p:nvSpPr>
        <p:spPr>
          <a:xfrm>
            <a:off x="135067" y="3737693"/>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To say he/she</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can, use: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4" name="CustomShape 4">
            <a:extLst>
              <a:ext uri="{FF2B5EF4-FFF2-40B4-BE49-F238E27FC236}">
                <a16:creationId xmlns:a16="http://schemas.microsoft.com/office/drawing/2014/main" id="{713F81B9-EB88-4377-919B-1A8604477245}"/>
              </a:ext>
            </a:extLst>
          </p:cNvPr>
          <p:cNvSpPr/>
          <p:nvPr/>
        </p:nvSpPr>
        <p:spPr>
          <a:xfrm>
            <a:off x="135067" y="4626176"/>
            <a:ext cx="494985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Er muss </a:t>
            </a:r>
            <a:r>
              <a:rPr lang="en-GB" sz="2800" spc="-1" noProof="0" dirty="0">
                <a:solidFill>
                  <a:srgbClr val="002060"/>
                </a:solidFill>
                <a:latin typeface="Century Gothic" panose="020B0502020202020204" pitchFamily="34" charset="0"/>
                <a:ea typeface="Century Gothic"/>
              </a:rPr>
              <a:t>in die Stadt</a:t>
            </a:r>
            <a:r>
              <a:rPr lang="en-GB" sz="2800" b="1" spc="-1" noProof="0" dirty="0">
                <a:solidFill>
                  <a:srgbClr val="002060"/>
                </a:solidFill>
                <a:latin typeface="Century Gothic" panose="020B0502020202020204" pitchFamily="34" charset="0"/>
                <a:ea typeface="Century Gothic"/>
              </a:rPr>
              <a:t> </a:t>
            </a:r>
            <a:r>
              <a:rPr lang="en-GB" sz="2800" b="1" spc="-1" noProof="0" dirty="0" err="1">
                <a:solidFill>
                  <a:srgbClr val="002060"/>
                </a:solidFill>
                <a:latin typeface="Century Gothic" panose="020B0502020202020204" pitchFamily="34" charset="0"/>
                <a:ea typeface="Century Gothic"/>
              </a:rPr>
              <a:t>gehen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5" name="CustomShape 9">
            <a:extLst>
              <a:ext uri="{FF2B5EF4-FFF2-40B4-BE49-F238E27FC236}">
                <a16:creationId xmlns:a16="http://schemas.microsoft.com/office/drawing/2014/main" id="{09DF509D-FE30-4F2E-A0E3-F15555D5E590}"/>
              </a:ext>
            </a:extLst>
          </p:cNvPr>
          <p:cNvSpPr/>
          <p:nvPr/>
        </p:nvSpPr>
        <p:spPr>
          <a:xfrm>
            <a:off x="5920266" y="4626176"/>
            <a:ext cx="324494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He </a:t>
            </a:r>
            <a:r>
              <a:rPr lang="en-GB" sz="2800" b="1" spc="-1" dirty="0">
                <a:solidFill>
                  <a:srgbClr val="92D050"/>
                </a:solidFill>
                <a:latin typeface="Century Gothic" panose="020B0502020202020204" pitchFamily="34" charset="0"/>
                <a:ea typeface="Century Gothic"/>
              </a:rPr>
              <a:t>has to </a:t>
            </a:r>
            <a:r>
              <a:rPr lang="en-GB" sz="2800" b="1" spc="-1" dirty="0">
                <a:solidFill>
                  <a:srgbClr val="002060"/>
                </a:solidFill>
                <a:latin typeface="Century Gothic" panose="020B0502020202020204" pitchFamily="34" charset="0"/>
                <a:ea typeface="Century Gothic"/>
              </a:rPr>
              <a:t>go</a:t>
            </a:r>
            <a:r>
              <a:rPr lang="en-GB" sz="2800" b="1" spc="-1" dirty="0">
                <a:solidFill>
                  <a:srgbClr val="92D050"/>
                </a:solidFill>
                <a:latin typeface="Century Gothic" panose="020B0502020202020204" pitchFamily="34" charset="0"/>
                <a:ea typeface="Century Gothic"/>
              </a:rPr>
              <a:t> </a:t>
            </a:r>
            <a:r>
              <a:rPr lang="en-GB" sz="2800" spc="-1" dirty="0">
                <a:solidFill>
                  <a:srgbClr val="002060"/>
                </a:solidFill>
                <a:latin typeface="Century Gothic" panose="020B0502020202020204" pitchFamily="34" charset="0"/>
                <a:ea typeface="Century Gothic"/>
              </a:rPr>
              <a:t>into town</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7" name="Google Shape;183;p8">
            <a:extLst>
              <a:ext uri="{FF2B5EF4-FFF2-40B4-BE49-F238E27FC236}">
                <a16:creationId xmlns:a16="http://schemas.microsoft.com/office/drawing/2014/main" id="{A35EE90A-44FD-4B12-BE3D-1110B2240538}"/>
              </a:ext>
            </a:extLst>
          </p:cNvPr>
          <p:cNvPicPr/>
          <p:nvPr/>
        </p:nvPicPr>
        <p:blipFill>
          <a:blip r:embed="rId5"/>
          <a:stretch/>
        </p:blipFill>
        <p:spPr>
          <a:xfrm>
            <a:off x="5248792" y="4723533"/>
            <a:ext cx="522720" cy="488972"/>
          </a:xfrm>
          <a:prstGeom prst="rect">
            <a:avLst/>
          </a:prstGeom>
          <a:ln>
            <a:noFill/>
          </a:ln>
        </p:spPr>
      </p:pic>
      <p:sp>
        <p:nvSpPr>
          <p:cNvPr id="56" name="CustomShape 4">
            <a:extLst>
              <a:ext uri="{FF2B5EF4-FFF2-40B4-BE49-F238E27FC236}">
                <a16:creationId xmlns:a16="http://schemas.microsoft.com/office/drawing/2014/main" id="{44FB48C2-3D56-4D94-B4A7-530AD8E1AF0F}"/>
              </a:ext>
            </a:extLst>
          </p:cNvPr>
          <p:cNvSpPr/>
          <p:nvPr/>
        </p:nvSpPr>
        <p:spPr>
          <a:xfrm>
            <a:off x="135066" y="5727461"/>
            <a:ext cx="511011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Sie muss </a:t>
            </a:r>
            <a:r>
              <a:rPr lang="en-GB" sz="2800" spc="-1" dirty="0">
                <a:solidFill>
                  <a:srgbClr val="002060"/>
                </a:solidFill>
                <a:latin typeface="Century Gothic" panose="020B0502020202020204" pitchFamily="34" charset="0"/>
                <a:ea typeface="Century Gothic"/>
              </a:rPr>
              <a:t>in die Stadt</a:t>
            </a:r>
            <a:r>
              <a:rPr lang="en-GB" sz="2800" b="1" spc="-1" dirty="0">
                <a:solidFill>
                  <a:srgbClr val="00206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gehen</a:t>
            </a:r>
            <a:r>
              <a:rPr lang="en-GB" sz="2800" b="1" spc="-1" dirty="0">
                <a:solidFill>
                  <a:srgbClr val="002060"/>
                </a:solidFill>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7" name="CustomShape 9">
            <a:extLst>
              <a:ext uri="{FF2B5EF4-FFF2-40B4-BE49-F238E27FC236}">
                <a16:creationId xmlns:a16="http://schemas.microsoft.com/office/drawing/2014/main" id="{272622C0-92AD-4AD8-BCB3-10D7D64E366C}"/>
              </a:ext>
            </a:extLst>
          </p:cNvPr>
          <p:cNvSpPr/>
          <p:nvPr/>
        </p:nvSpPr>
        <p:spPr>
          <a:xfrm>
            <a:off x="5920266" y="5727461"/>
            <a:ext cx="341877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She </a:t>
            </a:r>
            <a:r>
              <a:rPr lang="en-GB" sz="2800" b="1" spc="-1" dirty="0">
                <a:solidFill>
                  <a:srgbClr val="92D050"/>
                </a:solidFill>
                <a:latin typeface="Century Gothic" panose="020B0502020202020204" pitchFamily="34" charset="0"/>
                <a:ea typeface="Century Gothic"/>
              </a:rPr>
              <a:t>has to </a:t>
            </a:r>
            <a:r>
              <a:rPr lang="en-GB" sz="2800" b="1" spc="-1" dirty="0">
                <a:solidFill>
                  <a:srgbClr val="002060"/>
                </a:solidFill>
                <a:latin typeface="Century Gothic" panose="020B0502020202020204" pitchFamily="34" charset="0"/>
                <a:ea typeface="Century Gothic"/>
              </a:rPr>
              <a:t>go</a:t>
            </a:r>
            <a:r>
              <a:rPr lang="en-GB" sz="2800" b="1" spc="-1" dirty="0">
                <a:solidFill>
                  <a:srgbClr val="92D050"/>
                </a:solidFill>
                <a:latin typeface="Century Gothic" panose="020B0502020202020204" pitchFamily="34" charset="0"/>
                <a:ea typeface="Century Gothic"/>
              </a:rPr>
              <a:t> </a:t>
            </a:r>
            <a:r>
              <a:rPr lang="en-GB" sz="2800" spc="-1" dirty="0">
                <a:solidFill>
                  <a:srgbClr val="002060"/>
                </a:solidFill>
                <a:latin typeface="Century Gothic" panose="020B0502020202020204" pitchFamily="34" charset="0"/>
                <a:ea typeface="Century Gothic"/>
              </a:rPr>
              <a:t>into town</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62" name="Google Shape;183;p8">
            <a:extLst>
              <a:ext uri="{FF2B5EF4-FFF2-40B4-BE49-F238E27FC236}">
                <a16:creationId xmlns:a16="http://schemas.microsoft.com/office/drawing/2014/main" id="{FDD665B3-5820-4D18-A20C-E7ACB5C33664}"/>
              </a:ext>
            </a:extLst>
          </p:cNvPr>
          <p:cNvPicPr/>
          <p:nvPr/>
        </p:nvPicPr>
        <p:blipFill>
          <a:blip r:embed="rId5"/>
          <a:stretch/>
        </p:blipFill>
        <p:spPr>
          <a:xfrm>
            <a:off x="5248792" y="5778439"/>
            <a:ext cx="522720" cy="488972"/>
          </a:xfrm>
          <a:prstGeom prst="rect">
            <a:avLst/>
          </a:prstGeom>
          <a:ln>
            <a:noFill/>
          </a:ln>
        </p:spPr>
      </p:pic>
      <p:sp>
        <p:nvSpPr>
          <p:cNvPr id="81" name="Speech Bubble: Rectangle with Corners Rounded 80">
            <a:extLst>
              <a:ext uri="{FF2B5EF4-FFF2-40B4-BE49-F238E27FC236}">
                <a16:creationId xmlns:a16="http://schemas.microsoft.com/office/drawing/2014/main" id="{827DBC90-01D2-44D5-8FAA-BF0FC6528D49}"/>
              </a:ext>
            </a:extLst>
          </p:cNvPr>
          <p:cNvSpPr/>
          <p:nvPr/>
        </p:nvSpPr>
        <p:spPr>
          <a:xfrm>
            <a:off x="4944595" y="3054277"/>
            <a:ext cx="4574599" cy="1555833"/>
          </a:xfrm>
          <a:prstGeom prst="wedgeRoundRectCallout">
            <a:avLst>
              <a:gd name="adj1" fmla="val -64516"/>
              <a:gd name="adj2" fmla="val 42633"/>
              <a:gd name="adj3" fmla="val 16667"/>
            </a:avLst>
          </a:prstGeom>
          <a:solidFill>
            <a:srgbClr val="002060"/>
          </a:solidFill>
          <a:ln w="19050">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82" name="TextBox 81">
            <a:extLst>
              <a:ext uri="{FF2B5EF4-FFF2-40B4-BE49-F238E27FC236}">
                <a16:creationId xmlns:a16="http://schemas.microsoft.com/office/drawing/2014/main" id="{EDA8ECEA-ED04-4B6D-B6A0-E693CCBE3B5F}"/>
              </a:ext>
            </a:extLst>
          </p:cNvPr>
          <p:cNvSpPr txBox="1"/>
          <p:nvPr/>
        </p:nvSpPr>
        <p:spPr>
          <a:xfrm>
            <a:off x="4975645" y="3152093"/>
            <a:ext cx="447610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a:ea typeface="+mn-ea"/>
                <a:cs typeface="+mn-cs"/>
              </a:rPr>
              <a:t>Note! </a:t>
            </a:r>
            <a:r>
              <a:rPr kumimoji="0" lang="en-GB" sz="2200" b="1" i="0" u="none" strike="noStrike" kern="1200" cap="none" spc="0" normalizeH="0" baseline="0" noProof="0" dirty="0">
                <a:ln>
                  <a:noFill/>
                </a:ln>
                <a:solidFill>
                  <a:prstClr val="white"/>
                </a:solidFill>
                <a:effectLst/>
                <a:uLnTx/>
                <a:uFillTx/>
                <a:latin typeface="Century Gothic"/>
                <a:ea typeface="+mn-ea"/>
                <a:cs typeface="+mn-cs"/>
              </a:rPr>
              <a:t>muss</a:t>
            </a:r>
            <a:r>
              <a:rPr kumimoji="0" lang="en-GB" sz="2200" b="0" i="0" u="none" strike="noStrike" kern="1200" cap="none" spc="0" normalizeH="0" baseline="0" noProof="0" dirty="0">
                <a:ln>
                  <a:noFill/>
                </a:ln>
                <a:solidFill>
                  <a:prstClr val="white"/>
                </a:solidFill>
                <a:effectLst/>
                <a:uLnTx/>
                <a:uFillTx/>
                <a:latin typeface="Century Gothic"/>
                <a:ea typeface="+mn-ea"/>
                <a:cs typeface="+mn-cs"/>
              </a:rPr>
              <a:t> = </a:t>
            </a:r>
            <a:r>
              <a:rPr kumimoji="0" lang="en-GB" sz="2200" b="0" i="0" u="sng" strike="noStrike" kern="1200" cap="none" spc="0" normalizeH="0" baseline="0" noProof="0" dirty="0">
                <a:ln>
                  <a:noFill/>
                </a:ln>
                <a:solidFill>
                  <a:prstClr val="white"/>
                </a:solidFill>
                <a:effectLst/>
                <a:uLnTx/>
                <a:uFillTx/>
                <a:latin typeface="Century Gothic"/>
                <a:ea typeface="+mn-ea"/>
                <a:cs typeface="+mn-cs"/>
              </a:rPr>
              <a:t>have</a:t>
            </a:r>
            <a:r>
              <a:rPr kumimoji="0" lang="en-GB" sz="2200" b="0" i="0" u="sng" strike="noStrike" kern="1200" cap="none" spc="0" normalizeH="0" noProof="0" dirty="0">
                <a:ln>
                  <a:noFill/>
                </a:ln>
                <a:solidFill>
                  <a:prstClr val="white"/>
                </a:solidFill>
                <a:effectLst/>
                <a:uLnTx/>
                <a:uFillTx/>
                <a:latin typeface="Century Gothic"/>
                <a:ea typeface="+mn-ea"/>
                <a:cs typeface="+mn-cs"/>
              </a:rPr>
              <a:t> </a:t>
            </a:r>
            <a:r>
              <a:rPr kumimoji="0" lang="en-GB" sz="2200" b="0" i="0" u="sng" strike="noStrike" kern="1200" cap="none" spc="0" normalizeH="0" baseline="0" noProof="0" dirty="0">
                <a:ln>
                  <a:noFill/>
                </a:ln>
                <a:solidFill>
                  <a:prstClr val="white"/>
                </a:solidFill>
                <a:effectLst/>
                <a:uLnTx/>
                <a:uFillTx/>
                <a:latin typeface="Century Gothic"/>
                <a:ea typeface="+mn-ea"/>
                <a:cs typeface="+mn-cs"/>
              </a:rPr>
              <a:t>to / must</a:t>
            </a:r>
            <a:r>
              <a:rPr kumimoji="0" lang="en-GB" sz="2200" b="0" i="0" u="none" strike="noStrike" kern="1200" cap="none" spc="0" normalizeH="0" baseline="0" noProof="0" dirty="0">
                <a:ln>
                  <a:noFill/>
                </a:ln>
                <a:solidFill>
                  <a:prstClr val="white"/>
                </a:solidFill>
                <a:effectLst/>
                <a:uLnTx/>
                <a:uFillTx/>
                <a:latin typeface="Century Gothic"/>
                <a:ea typeface="+mn-ea"/>
                <a:cs typeface="+mn-cs"/>
              </a:rPr>
              <a:t> for ich, er, </a:t>
            </a:r>
            <a:r>
              <a:rPr kumimoji="0" lang="en-GB" sz="2200" b="0" i="0" u="none" strike="noStrike" kern="1200" cap="none" spc="0" normalizeH="0" baseline="0" noProof="0" dirty="0" err="1">
                <a:ln>
                  <a:noFill/>
                </a:ln>
                <a:solidFill>
                  <a:prstClr val="white"/>
                </a:solidFill>
                <a:effectLst/>
                <a:uLnTx/>
                <a:uFillTx/>
                <a:latin typeface="Century Gothic"/>
                <a:ea typeface="+mn-ea"/>
                <a:cs typeface="+mn-cs"/>
              </a:rPr>
              <a:t>sie</a:t>
            </a:r>
            <a:r>
              <a:rPr kumimoji="0" lang="en-GB" sz="22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200" b="0" i="0" u="none" strike="noStrike" kern="1200" cap="none" spc="0" normalizeH="0" baseline="0" noProof="0" dirty="0" err="1">
                <a:ln>
                  <a:noFill/>
                </a:ln>
                <a:solidFill>
                  <a:prstClr val="white"/>
                </a:solidFill>
                <a:effectLst/>
                <a:uLnTx/>
                <a:uFillTx/>
                <a:latin typeface="Century Gothic"/>
                <a:ea typeface="+mn-ea"/>
                <a:cs typeface="+mn-cs"/>
              </a:rPr>
              <a:t>xier</a:t>
            </a:r>
            <a:r>
              <a:rPr kumimoji="0" lang="en-GB" sz="2200" b="0" i="0" u="none" strike="noStrike" kern="1200" cap="none" spc="0" normalizeH="0" baseline="0" noProof="0" dirty="0">
                <a:ln>
                  <a:noFill/>
                </a:ln>
                <a:solidFill>
                  <a:prstClr val="white"/>
                </a:solidFill>
                <a:effectLst/>
                <a:uLnTx/>
                <a:uFillTx/>
                <a:latin typeface="Century Gothic"/>
                <a:ea typeface="+mn-ea"/>
                <a:cs typeface="+mn-cs"/>
              </a:rPr>
              <a:t> and es. This </a:t>
            </a:r>
            <a:r>
              <a:rPr kumimoji="0" lang="en-GB" sz="2200" b="0" i="0" u="none" strike="noStrike" kern="1200" cap="none" spc="0" normalizeH="0" baseline="0" noProof="0" dirty="0" err="1">
                <a:ln>
                  <a:noFill/>
                </a:ln>
                <a:solidFill>
                  <a:prstClr val="white"/>
                </a:solidFill>
                <a:effectLst/>
                <a:uLnTx/>
                <a:uFillTx/>
                <a:latin typeface="Century Gothic"/>
                <a:ea typeface="+mn-ea"/>
                <a:cs typeface="+mn-cs"/>
              </a:rPr>
              <a:t>i</a:t>
            </a:r>
            <a:r>
              <a:rPr lang="en-GB" sz="2200" dirty="0">
                <a:solidFill>
                  <a:prstClr val="white"/>
                </a:solidFill>
                <a:latin typeface="Century Gothic"/>
              </a:rPr>
              <a:t>s </a:t>
            </a:r>
            <a:r>
              <a:rPr kumimoji="0" lang="en-GB" sz="2200" b="0" i="0" u="none" strike="noStrike" kern="1200" cap="none" spc="0" normalizeH="0" baseline="0" noProof="0" dirty="0">
                <a:ln>
                  <a:noFill/>
                </a:ln>
                <a:solidFill>
                  <a:prstClr val="white"/>
                </a:solidFill>
                <a:effectLst/>
                <a:uLnTx/>
                <a:uFillTx/>
                <a:latin typeface="Century Gothic"/>
                <a:ea typeface="+mn-ea"/>
                <a:cs typeface="+mn-cs"/>
              </a:rPr>
              <a:t>different from most German verbs you know. </a:t>
            </a:r>
          </a:p>
        </p:txBody>
      </p:sp>
      <p:pic>
        <p:nvPicPr>
          <p:cNvPr id="4" name="Picture 3" descr="A picture containing text&#10;&#10;Description automatically generated">
            <a:extLst>
              <a:ext uri="{FF2B5EF4-FFF2-40B4-BE49-F238E27FC236}">
                <a16:creationId xmlns:a16="http://schemas.microsoft.com/office/drawing/2014/main" id="{A7232BF0-EBC3-45B8-9D53-449E7BCF47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39219" y="4824194"/>
            <a:ext cx="705842" cy="52323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B951B9E1-6B91-432D-8115-87E1FDE5EA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30947" y="5856622"/>
            <a:ext cx="774324" cy="578016"/>
          </a:xfrm>
          <a:prstGeom prst="rect">
            <a:avLst/>
          </a:prstGeom>
        </p:spPr>
      </p:pic>
      <p:pic>
        <p:nvPicPr>
          <p:cNvPr id="10" name="Picture 9" descr="A picture containing clipart&#10;&#10;Description automatically generated">
            <a:extLst>
              <a:ext uri="{FF2B5EF4-FFF2-40B4-BE49-F238E27FC236}">
                <a16:creationId xmlns:a16="http://schemas.microsoft.com/office/drawing/2014/main" id="{2D9B7F93-20FE-4459-B31D-8A43C59F024B}"/>
              </a:ext>
            </a:extLst>
          </p:cNvPr>
          <p:cNvPicPr>
            <a:picLocks noChangeAspect="1"/>
          </p:cNvPicPr>
          <p:nvPr/>
        </p:nvPicPr>
        <p:blipFill>
          <a:blip r:embed="rId8"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9341197" y="2754085"/>
            <a:ext cx="1192769" cy="838346"/>
          </a:xfrm>
          <a:prstGeom prst="rect">
            <a:avLst/>
          </a:prstGeom>
        </p:spPr>
      </p:pic>
      <p:grpSp>
        <p:nvGrpSpPr>
          <p:cNvPr id="11" name="Group 10">
            <a:extLst>
              <a:ext uri="{FF2B5EF4-FFF2-40B4-BE49-F238E27FC236}">
                <a16:creationId xmlns:a16="http://schemas.microsoft.com/office/drawing/2014/main" id="{72E610BF-AF77-0725-6931-70ADA9BA9DF4}"/>
              </a:ext>
            </a:extLst>
          </p:cNvPr>
          <p:cNvGrpSpPr/>
          <p:nvPr/>
        </p:nvGrpSpPr>
        <p:grpSpPr>
          <a:xfrm>
            <a:off x="9607013" y="1757370"/>
            <a:ext cx="660915" cy="640553"/>
            <a:chOff x="1530546" y="5015644"/>
            <a:chExt cx="1283139" cy="1243607"/>
          </a:xfrm>
        </p:grpSpPr>
        <p:sp>
          <p:nvSpPr>
            <p:cNvPr id="12" name="Oval 11">
              <a:extLst>
                <a:ext uri="{FF2B5EF4-FFF2-40B4-BE49-F238E27FC236}">
                  <a16:creationId xmlns:a16="http://schemas.microsoft.com/office/drawing/2014/main" id="{F9376154-24BA-2D57-DE34-4F7E325F32D9}"/>
                </a:ext>
              </a:extLst>
            </p:cNvPr>
            <p:cNvSpPr/>
            <p:nvPr/>
          </p:nvSpPr>
          <p:spPr>
            <a:xfrm>
              <a:off x="1530546" y="5015644"/>
              <a:ext cx="1243607" cy="1243607"/>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13" name="Picture 12" descr="A white cloud with black background&#10;&#10;Description automatically generated">
              <a:extLst>
                <a:ext uri="{FF2B5EF4-FFF2-40B4-BE49-F238E27FC236}">
                  <a16:creationId xmlns:a16="http://schemas.microsoft.com/office/drawing/2014/main" id="{2B73957D-F3F8-403A-F483-5BFA318E291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86462" y="5292436"/>
              <a:ext cx="1017749" cy="628142"/>
            </a:xfrm>
            <a:prstGeom prst="rect">
              <a:avLst/>
            </a:prstGeom>
          </p:spPr>
        </p:pic>
        <p:sp>
          <p:nvSpPr>
            <p:cNvPr id="14" name="Rectangle 13">
              <a:extLst>
                <a:ext uri="{FF2B5EF4-FFF2-40B4-BE49-F238E27FC236}">
                  <a16:creationId xmlns:a16="http://schemas.microsoft.com/office/drawing/2014/main" id="{A6916C7E-AB45-6A52-82E4-1D83FE955279}"/>
                </a:ext>
              </a:extLst>
            </p:cNvPr>
            <p:cNvSpPr/>
            <p:nvPr/>
          </p:nvSpPr>
          <p:spPr>
            <a:xfrm>
              <a:off x="1530546" y="5345100"/>
              <a:ext cx="1283139" cy="478028"/>
            </a:xfrm>
            <a:prstGeom prst="rect">
              <a:avLst/>
            </a:prstGeom>
            <a:noFill/>
          </p:spPr>
          <p:txBody>
            <a:bodyPr wrap="square" lIns="91440" tIns="45720" rIns="91440" bIns="45720">
              <a:spAutoFit/>
            </a:bodyPr>
            <a:lstStyle/>
            <a:p>
              <a:pPr algn="ctr"/>
              <a:r>
                <a:rPr lang="en-GB" sz="1000" b="1" dirty="0">
                  <a:ln w="22225">
                    <a:solidFill>
                      <a:schemeClr val="accent2"/>
                    </a:solidFill>
                    <a:prstDash val="solid"/>
                  </a:ln>
                  <a:solidFill>
                    <a:schemeClr val="accent2">
                      <a:lumMod val="40000"/>
                      <a:lumOff val="60000"/>
                    </a:schemeClr>
                  </a:solidFill>
                </a:rPr>
                <a:t>must</a:t>
              </a:r>
            </a:p>
          </p:txBody>
        </p:sp>
      </p:grpSp>
      <p:grpSp>
        <p:nvGrpSpPr>
          <p:cNvPr id="15" name="Group 14">
            <a:extLst>
              <a:ext uri="{FF2B5EF4-FFF2-40B4-BE49-F238E27FC236}">
                <a16:creationId xmlns:a16="http://schemas.microsoft.com/office/drawing/2014/main" id="{69F44AAE-946F-E8C1-0967-03F0F9683828}"/>
              </a:ext>
            </a:extLst>
          </p:cNvPr>
          <p:cNvGrpSpPr/>
          <p:nvPr/>
        </p:nvGrpSpPr>
        <p:grpSpPr>
          <a:xfrm>
            <a:off x="10252754" y="2936314"/>
            <a:ext cx="660915" cy="640553"/>
            <a:chOff x="1530546" y="5015644"/>
            <a:chExt cx="1283139" cy="1243607"/>
          </a:xfrm>
        </p:grpSpPr>
        <p:sp>
          <p:nvSpPr>
            <p:cNvPr id="16" name="Oval 15">
              <a:extLst>
                <a:ext uri="{FF2B5EF4-FFF2-40B4-BE49-F238E27FC236}">
                  <a16:creationId xmlns:a16="http://schemas.microsoft.com/office/drawing/2014/main" id="{24D86EA1-115C-E6C6-70D7-8D9E92C768FE}"/>
                </a:ext>
              </a:extLst>
            </p:cNvPr>
            <p:cNvSpPr/>
            <p:nvPr/>
          </p:nvSpPr>
          <p:spPr>
            <a:xfrm>
              <a:off x="1530546" y="5015644"/>
              <a:ext cx="1243607" cy="1243607"/>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17" name="Picture 16" descr="A white cloud with black background&#10;&#10;Description automatically generated">
              <a:extLst>
                <a:ext uri="{FF2B5EF4-FFF2-40B4-BE49-F238E27FC236}">
                  <a16:creationId xmlns:a16="http://schemas.microsoft.com/office/drawing/2014/main" id="{B21C46EB-E53F-7FA3-E6B1-D2E3247E49B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86462" y="5292436"/>
              <a:ext cx="1017749" cy="628142"/>
            </a:xfrm>
            <a:prstGeom prst="rect">
              <a:avLst/>
            </a:prstGeom>
          </p:spPr>
        </p:pic>
        <p:sp>
          <p:nvSpPr>
            <p:cNvPr id="18" name="Rectangle 17">
              <a:extLst>
                <a:ext uri="{FF2B5EF4-FFF2-40B4-BE49-F238E27FC236}">
                  <a16:creationId xmlns:a16="http://schemas.microsoft.com/office/drawing/2014/main" id="{D95504B4-D378-FC00-5358-B699FE12A2B9}"/>
                </a:ext>
              </a:extLst>
            </p:cNvPr>
            <p:cNvSpPr/>
            <p:nvPr/>
          </p:nvSpPr>
          <p:spPr>
            <a:xfrm>
              <a:off x="1530546" y="5345100"/>
              <a:ext cx="1283139" cy="478028"/>
            </a:xfrm>
            <a:prstGeom prst="rect">
              <a:avLst/>
            </a:prstGeom>
            <a:noFill/>
          </p:spPr>
          <p:txBody>
            <a:bodyPr wrap="square" lIns="91440" tIns="45720" rIns="91440" bIns="45720">
              <a:spAutoFit/>
            </a:bodyPr>
            <a:lstStyle/>
            <a:p>
              <a:pPr algn="ctr"/>
              <a:r>
                <a:rPr lang="en-GB" sz="1000" b="1" dirty="0">
                  <a:ln w="22225">
                    <a:solidFill>
                      <a:schemeClr val="accent2"/>
                    </a:solidFill>
                    <a:prstDash val="solid"/>
                  </a:ln>
                  <a:solidFill>
                    <a:schemeClr val="accent2">
                      <a:lumMod val="40000"/>
                      <a:lumOff val="60000"/>
                    </a:schemeClr>
                  </a:solidFill>
                </a:rPr>
                <a:t>must</a:t>
              </a:r>
            </a:p>
          </p:txBody>
        </p:sp>
      </p:grpSp>
      <p:grpSp>
        <p:nvGrpSpPr>
          <p:cNvPr id="19" name="Group 18">
            <a:extLst>
              <a:ext uri="{FF2B5EF4-FFF2-40B4-BE49-F238E27FC236}">
                <a16:creationId xmlns:a16="http://schemas.microsoft.com/office/drawing/2014/main" id="{4E1957CC-B23B-F2ED-752A-1DBD126C9417}"/>
              </a:ext>
            </a:extLst>
          </p:cNvPr>
          <p:cNvGrpSpPr/>
          <p:nvPr/>
        </p:nvGrpSpPr>
        <p:grpSpPr>
          <a:xfrm>
            <a:off x="9969670" y="4815694"/>
            <a:ext cx="660915" cy="640553"/>
            <a:chOff x="1530546" y="5015644"/>
            <a:chExt cx="1283139" cy="1243607"/>
          </a:xfrm>
        </p:grpSpPr>
        <p:sp>
          <p:nvSpPr>
            <p:cNvPr id="20" name="Oval 19">
              <a:extLst>
                <a:ext uri="{FF2B5EF4-FFF2-40B4-BE49-F238E27FC236}">
                  <a16:creationId xmlns:a16="http://schemas.microsoft.com/office/drawing/2014/main" id="{BE6BA8BE-2CA9-EC55-8BCF-7E6D7F5E14A7}"/>
                </a:ext>
              </a:extLst>
            </p:cNvPr>
            <p:cNvSpPr/>
            <p:nvPr/>
          </p:nvSpPr>
          <p:spPr>
            <a:xfrm>
              <a:off x="1530546" y="5015644"/>
              <a:ext cx="1243607" cy="1243607"/>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21" name="Picture 20" descr="A white cloud with black background&#10;&#10;Description automatically generated">
              <a:extLst>
                <a:ext uri="{FF2B5EF4-FFF2-40B4-BE49-F238E27FC236}">
                  <a16:creationId xmlns:a16="http://schemas.microsoft.com/office/drawing/2014/main" id="{DFB6DEF7-0AD9-249E-5438-C812B42266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86462" y="5292436"/>
              <a:ext cx="1017749" cy="628142"/>
            </a:xfrm>
            <a:prstGeom prst="rect">
              <a:avLst/>
            </a:prstGeom>
          </p:spPr>
        </p:pic>
        <p:sp>
          <p:nvSpPr>
            <p:cNvPr id="22" name="Rectangle 21">
              <a:extLst>
                <a:ext uri="{FF2B5EF4-FFF2-40B4-BE49-F238E27FC236}">
                  <a16:creationId xmlns:a16="http://schemas.microsoft.com/office/drawing/2014/main" id="{9C0F0AD4-7E15-01E1-73BD-DD49A6CEC426}"/>
                </a:ext>
              </a:extLst>
            </p:cNvPr>
            <p:cNvSpPr/>
            <p:nvPr/>
          </p:nvSpPr>
          <p:spPr>
            <a:xfrm>
              <a:off x="1530546" y="5345100"/>
              <a:ext cx="1283139" cy="478028"/>
            </a:xfrm>
            <a:prstGeom prst="rect">
              <a:avLst/>
            </a:prstGeom>
            <a:noFill/>
          </p:spPr>
          <p:txBody>
            <a:bodyPr wrap="square" lIns="91440" tIns="45720" rIns="91440" bIns="45720">
              <a:spAutoFit/>
            </a:bodyPr>
            <a:lstStyle/>
            <a:p>
              <a:pPr algn="ctr"/>
              <a:r>
                <a:rPr lang="en-GB" sz="1000" b="1" dirty="0">
                  <a:ln w="22225">
                    <a:solidFill>
                      <a:schemeClr val="accent2"/>
                    </a:solidFill>
                    <a:prstDash val="solid"/>
                  </a:ln>
                  <a:solidFill>
                    <a:schemeClr val="accent2">
                      <a:lumMod val="40000"/>
                      <a:lumOff val="60000"/>
                    </a:schemeClr>
                  </a:solidFill>
                </a:rPr>
                <a:t>must</a:t>
              </a:r>
            </a:p>
          </p:txBody>
        </p:sp>
      </p:grpSp>
      <p:grpSp>
        <p:nvGrpSpPr>
          <p:cNvPr id="23" name="Group 22">
            <a:extLst>
              <a:ext uri="{FF2B5EF4-FFF2-40B4-BE49-F238E27FC236}">
                <a16:creationId xmlns:a16="http://schemas.microsoft.com/office/drawing/2014/main" id="{4DEC8443-49A4-042D-5B9B-F5EECCAB692F}"/>
              </a:ext>
            </a:extLst>
          </p:cNvPr>
          <p:cNvGrpSpPr/>
          <p:nvPr/>
        </p:nvGrpSpPr>
        <p:grpSpPr>
          <a:xfrm>
            <a:off x="10176270" y="5856622"/>
            <a:ext cx="660915" cy="640553"/>
            <a:chOff x="1530546" y="5015644"/>
            <a:chExt cx="1283139" cy="1243607"/>
          </a:xfrm>
        </p:grpSpPr>
        <p:sp>
          <p:nvSpPr>
            <p:cNvPr id="24" name="Oval 23">
              <a:extLst>
                <a:ext uri="{FF2B5EF4-FFF2-40B4-BE49-F238E27FC236}">
                  <a16:creationId xmlns:a16="http://schemas.microsoft.com/office/drawing/2014/main" id="{AE9E9586-2CC2-E84B-3753-C9B5B113D7A8}"/>
                </a:ext>
              </a:extLst>
            </p:cNvPr>
            <p:cNvSpPr/>
            <p:nvPr/>
          </p:nvSpPr>
          <p:spPr>
            <a:xfrm>
              <a:off x="1530546" y="5015644"/>
              <a:ext cx="1243607" cy="1243607"/>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25" name="Picture 24" descr="A white cloud with black background&#10;&#10;Description automatically generated">
              <a:extLst>
                <a:ext uri="{FF2B5EF4-FFF2-40B4-BE49-F238E27FC236}">
                  <a16:creationId xmlns:a16="http://schemas.microsoft.com/office/drawing/2014/main" id="{FBE9C5B0-870E-F402-6267-B265884520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86462" y="5292436"/>
              <a:ext cx="1017749" cy="628142"/>
            </a:xfrm>
            <a:prstGeom prst="rect">
              <a:avLst/>
            </a:prstGeom>
          </p:spPr>
        </p:pic>
        <p:sp>
          <p:nvSpPr>
            <p:cNvPr id="26" name="Rectangle 25">
              <a:extLst>
                <a:ext uri="{FF2B5EF4-FFF2-40B4-BE49-F238E27FC236}">
                  <a16:creationId xmlns:a16="http://schemas.microsoft.com/office/drawing/2014/main" id="{1FA4AE5F-23C2-EE00-E1CC-11B9698A9383}"/>
                </a:ext>
              </a:extLst>
            </p:cNvPr>
            <p:cNvSpPr/>
            <p:nvPr/>
          </p:nvSpPr>
          <p:spPr>
            <a:xfrm>
              <a:off x="1530546" y="5345100"/>
              <a:ext cx="1283139" cy="478028"/>
            </a:xfrm>
            <a:prstGeom prst="rect">
              <a:avLst/>
            </a:prstGeom>
            <a:noFill/>
          </p:spPr>
          <p:txBody>
            <a:bodyPr wrap="square" lIns="91440" tIns="45720" rIns="91440" bIns="45720">
              <a:spAutoFit/>
            </a:bodyPr>
            <a:lstStyle/>
            <a:p>
              <a:pPr algn="ctr"/>
              <a:r>
                <a:rPr lang="en-GB" sz="1000" b="1" dirty="0">
                  <a:ln w="22225">
                    <a:solidFill>
                      <a:schemeClr val="accent2"/>
                    </a:solidFill>
                    <a:prstDash val="solid"/>
                  </a:ln>
                  <a:solidFill>
                    <a:schemeClr val="accent2">
                      <a:lumMod val="40000"/>
                      <a:lumOff val="60000"/>
                    </a:schemeClr>
                  </a:solidFill>
                </a:rPr>
                <a:t>must</a:t>
              </a:r>
            </a:p>
          </p:txBody>
        </p:sp>
      </p:grpSp>
      <p:pic>
        <p:nvPicPr>
          <p:cNvPr id="1026" name="Picture 2" descr="A blue and white sign with text&#10;&#10;Description automatically generated">
            <a:extLst>
              <a:ext uri="{FF2B5EF4-FFF2-40B4-BE49-F238E27FC236}">
                <a16:creationId xmlns:a16="http://schemas.microsoft.com/office/drawing/2014/main" id="{B8415EEF-DB88-95E4-1F36-B1B8E3A21B8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328017" y="1757370"/>
            <a:ext cx="701914" cy="72141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A blue and white sign with text&#10;&#10;Description automatically generated">
            <a:extLst>
              <a:ext uri="{FF2B5EF4-FFF2-40B4-BE49-F238E27FC236}">
                <a16:creationId xmlns:a16="http://schemas.microsoft.com/office/drawing/2014/main" id="{EE70E9AA-E765-284A-4D81-362B8DDB796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949858" y="2925996"/>
            <a:ext cx="701914" cy="72141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A blue and white sign with text&#10;&#10;Description automatically generated">
            <a:extLst>
              <a:ext uri="{FF2B5EF4-FFF2-40B4-BE49-F238E27FC236}">
                <a16:creationId xmlns:a16="http://schemas.microsoft.com/office/drawing/2014/main" id="{CD7A929B-E744-1A29-C968-5148546E2D3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10894" y="4780083"/>
            <a:ext cx="701914" cy="72141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A blue and white sign with text&#10;&#10;Description automatically generated">
            <a:extLst>
              <a:ext uri="{FF2B5EF4-FFF2-40B4-BE49-F238E27FC236}">
                <a16:creationId xmlns:a16="http://schemas.microsoft.com/office/drawing/2014/main" id="{0093181A-FC0B-71CC-6F0D-61CD091D6AC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919660" y="5854064"/>
            <a:ext cx="701914" cy="721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231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6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7"/>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9"/>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2"/>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96" grpId="0"/>
      <p:bldP spid="34" grpId="0"/>
      <p:bldP spid="35" grpId="0"/>
      <p:bldP spid="43" grpId="0"/>
      <p:bldP spid="44" grpId="0"/>
      <p:bldP spid="45" grpId="0"/>
      <p:bldP spid="56" grpId="0"/>
      <p:bldP spid="57" grpId="0"/>
      <p:bldP spid="81" grpId="0" animBg="1"/>
      <p:bldP spid="8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2" descr="Free Iphone Android vector and picture">
            <a:extLst>
              <a:ext uri="{FF2B5EF4-FFF2-40B4-BE49-F238E27FC236}">
                <a16:creationId xmlns:a16="http://schemas.microsoft.com/office/drawing/2014/main" id="{1EA4FBE6-B930-4B32-9C6F-A0DBBB09B344}"/>
              </a:ext>
            </a:extLst>
          </p:cNvPr>
          <p:cNvPicPr>
            <a:picLocks noChangeAspect="1" noChangeArrowheads="1"/>
          </p:cNvPicPr>
          <p:nvPr/>
        </p:nvPicPr>
        <p:blipFill rotWithShape="1">
          <a:blip r:embed="rId3">
            <a:biLevel thresh="50000"/>
            <a:extLst>
              <a:ext uri="{28A0092B-C50C-407E-A947-70E740481C1C}">
                <a14:useLocalDpi xmlns:a14="http://schemas.microsoft.com/office/drawing/2010/main" val="0"/>
              </a:ext>
            </a:extLst>
          </a:blip>
          <a:srcRect l="47751" r="24715"/>
          <a:stretch/>
        </p:blipFill>
        <p:spPr bwMode="auto">
          <a:xfrm rot="16200000">
            <a:off x="1185113" y="3758537"/>
            <a:ext cx="2142598" cy="4275201"/>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 descr="Free Iphone Android vector and picture">
            <a:extLst>
              <a:ext uri="{FF2B5EF4-FFF2-40B4-BE49-F238E27FC236}">
                <a16:creationId xmlns:a16="http://schemas.microsoft.com/office/drawing/2014/main" id="{FB975DC0-9005-46CB-9C1B-D619A8C5D72D}"/>
              </a:ext>
            </a:extLst>
          </p:cNvPr>
          <p:cNvPicPr>
            <a:picLocks noChangeAspect="1" noChangeArrowheads="1"/>
          </p:cNvPicPr>
          <p:nvPr/>
        </p:nvPicPr>
        <p:blipFill rotWithShape="1">
          <a:blip r:embed="rId3">
            <a:biLevel thresh="50000"/>
            <a:extLst>
              <a:ext uri="{28A0092B-C50C-407E-A947-70E740481C1C}">
                <a14:useLocalDpi xmlns:a14="http://schemas.microsoft.com/office/drawing/2010/main" val="0"/>
              </a:ext>
            </a:extLst>
          </a:blip>
          <a:srcRect l="47751" r="24715"/>
          <a:stretch/>
        </p:blipFill>
        <p:spPr bwMode="auto">
          <a:xfrm rot="16200000">
            <a:off x="1191824" y="1896244"/>
            <a:ext cx="2142598" cy="4261779"/>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Free Iphone Android vector and picture">
            <a:extLst>
              <a:ext uri="{FF2B5EF4-FFF2-40B4-BE49-F238E27FC236}">
                <a16:creationId xmlns:a16="http://schemas.microsoft.com/office/drawing/2014/main" id="{929234A7-AC54-47BB-B210-75C63B6F738F}"/>
              </a:ext>
            </a:extLst>
          </p:cNvPr>
          <p:cNvPicPr>
            <a:picLocks noChangeAspect="1" noChangeArrowheads="1"/>
          </p:cNvPicPr>
          <p:nvPr/>
        </p:nvPicPr>
        <p:blipFill rotWithShape="1">
          <a:blip r:embed="rId3">
            <a:biLevel thresh="50000"/>
            <a:extLst>
              <a:ext uri="{28A0092B-C50C-407E-A947-70E740481C1C}">
                <a14:useLocalDpi xmlns:a14="http://schemas.microsoft.com/office/drawing/2010/main" val="0"/>
              </a:ext>
            </a:extLst>
          </a:blip>
          <a:srcRect l="47751" r="24715"/>
          <a:stretch/>
        </p:blipFill>
        <p:spPr bwMode="auto">
          <a:xfrm rot="16200000">
            <a:off x="1176216" y="-49541"/>
            <a:ext cx="2142598" cy="4326239"/>
          </a:xfrm>
          <a:prstGeom prst="rect">
            <a:avLst/>
          </a:prstGeom>
          <a:noFill/>
          <a:extLst>
            <a:ext uri="{909E8E84-426E-40DD-AFC4-6F175D3DCCD1}">
              <a14:hiddenFill xmlns:a14="http://schemas.microsoft.com/office/drawing/2010/main">
                <a:solidFill>
                  <a:srgbClr val="FFFFFF"/>
                </a:solidFill>
              </a14:hiddenFill>
            </a:ext>
          </a:extLst>
        </p:spPr>
      </p:pic>
      <p:sp>
        <p:nvSpPr>
          <p:cNvPr id="100" name="TextBox 99">
            <a:extLst>
              <a:ext uri="{FF2B5EF4-FFF2-40B4-BE49-F238E27FC236}">
                <a16:creationId xmlns:a16="http://schemas.microsoft.com/office/drawing/2014/main" id="{4C49E25C-27C9-41B7-AB32-A16B0159A296}"/>
              </a:ext>
            </a:extLst>
          </p:cNvPr>
          <p:cNvSpPr txBox="1"/>
          <p:nvPr/>
        </p:nvSpPr>
        <p:spPr>
          <a:xfrm>
            <a:off x="666431" y="5189957"/>
            <a:ext cx="2732762"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rgbClr val="1F4E79"/>
                </a:solidFill>
                <a:latin typeface="Century Gothic" panose="020F0302020204030204"/>
                <a:ea typeface="Calibri" panose="020F0502020204030204" pitchFamily="34" charset="0"/>
                <a:cs typeface="Times New Roman" panose="02020603050405020304" pitchFamily="18" charset="0"/>
              </a:rPr>
              <a:t>Warum</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 muss ich           den Boden </a:t>
            </a:r>
            <a:r>
              <a:rPr lang="en-GB" sz="2200" dirty="0" err="1">
                <a:solidFill>
                  <a:srgbClr val="1F4E79"/>
                </a:solidFill>
                <a:latin typeface="Century Gothic" panose="020F0302020204030204"/>
                <a:ea typeface="Calibri" panose="020F0502020204030204" pitchFamily="34" charset="0"/>
                <a:cs typeface="Times New Roman" panose="02020603050405020304" pitchFamily="18" charset="0"/>
              </a:rPr>
              <a:t>sauber</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 </a:t>
            </a:r>
            <a:r>
              <a:rPr lang="en-GB" sz="2200" dirty="0" err="1">
                <a:solidFill>
                  <a:srgbClr val="1F4E79"/>
                </a:solidFill>
                <a:latin typeface="Century Gothic" panose="020F0302020204030204"/>
                <a:ea typeface="Calibri" panose="020F0502020204030204" pitchFamily="34" charset="0"/>
                <a:cs typeface="Times New Roman" panose="02020603050405020304" pitchFamily="18" charset="0"/>
              </a:rPr>
              <a:t>machen</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 Er </a:t>
            </a:r>
            <a:r>
              <a:rPr lang="en-GB" sz="2200" dirty="0" err="1">
                <a:solidFill>
                  <a:srgbClr val="1F4E79"/>
                </a:solidFill>
                <a:latin typeface="Century Gothic" panose="020F0302020204030204"/>
                <a:ea typeface="Calibri" panose="020F0502020204030204" pitchFamily="34" charset="0"/>
                <a:cs typeface="Times New Roman" panose="02020603050405020304" pitchFamily="18" charset="0"/>
              </a:rPr>
              <a:t>sieht</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 </a:t>
            </a:r>
            <a:r>
              <a:rPr lang="en-GB" sz="2200" dirty="0" err="1">
                <a:solidFill>
                  <a:srgbClr val="1F4E79"/>
                </a:solidFill>
                <a:latin typeface="Century Gothic" panose="020F0302020204030204"/>
                <a:ea typeface="Calibri" panose="020F0502020204030204" pitchFamily="34" charset="0"/>
                <a:cs typeface="Times New Roman" panose="02020603050405020304" pitchFamily="18" charset="0"/>
              </a:rPr>
              <a:t>sauber</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 </a:t>
            </a:r>
            <a:r>
              <a:rPr lang="en-GB" sz="2200" dirty="0" err="1">
                <a:solidFill>
                  <a:srgbClr val="1F4E79"/>
                </a:solidFill>
                <a:latin typeface="Century Gothic" panose="020F0302020204030204"/>
                <a:ea typeface="Calibri" panose="020F0502020204030204" pitchFamily="34" charset="0"/>
                <a:cs typeface="Times New Roman" panose="02020603050405020304" pitchFamily="18" charset="0"/>
              </a:rPr>
              <a:t>aus</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a:t>
            </a:r>
            <a:endParaRPr kumimoji="0" lang="en-GB" sz="22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76" name="Picture 2" descr="Free Iphone Android vector and picture">
            <a:extLst>
              <a:ext uri="{FF2B5EF4-FFF2-40B4-BE49-F238E27FC236}">
                <a16:creationId xmlns:a16="http://schemas.microsoft.com/office/drawing/2014/main" id="{8517164C-510B-4A3B-BB8E-A3F186171106}"/>
              </a:ext>
            </a:extLst>
          </p:cNvPr>
          <p:cNvPicPr>
            <a:picLocks noChangeAspect="1" noChangeArrowheads="1"/>
          </p:cNvPicPr>
          <p:nvPr/>
        </p:nvPicPr>
        <p:blipFill rotWithShape="1">
          <a:blip r:embed="rId3">
            <a:biLevel thresh="50000"/>
            <a:extLst>
              <a:ext uri="{28A0092B-C50C-407E-A947-70E740481C1C}">
                <a14:useLocalDpi xmlns:a14="http://schemas.microsoft.com/office/drawing/2010/main" val="0"/>
              </a:ext>
            </a:extLst>
          </a:blip>
          <a:srcRect l="47751" r="24715"/>
          <a:stretch/>
        </p:blipFill>
        <p:spPr bwMode="auto">
          <a:xfrm rot="16200000">
            <a:off x="7054830" y="327358"/>
            <a:ext cx="2142598" cy="389371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Free Iphone Android vector and picture">
            <a:extLst>
              <a:ext uri="{FF2B5EF4-FFF2-40B4-BE49-F238E27FC236}">
                <a16:creationId xmlns:a16="http://schemas.microsoft.com/office/drawing/2014/main" id="{02ED9AE1-9D42-07B4-F18F-6F9F1133B130}"/>
              </a:ext>
            </a:extLst>
          </p:cNvPr>
          <p:cNvPicPr>
            <a:picLocks noChangeAspect="1" noChangeArrowheads="1"/>
          </p:cNvPicPr>
          <p:nvPr/>
        </p:nvPicPr>
        <p:blipFill rotWithShape="1">
          <a:blip r:embed="rId3">
            <a:biLevel thresh="50000"/>
            <a:extLst>
              <a:ext uri="{28A0092B-C50C-407E-A947-70E740481C1C}">
                <a14:useLocalDpi xmlns:a14="http://schemas.microsoft.com/office/drawing/2010/main" val="0"/>
              </a:ext>
            </a:extLst>
          </a:blip>
          <a:srcRect l="47751" r="24715"/>
          <a:stretch/>
        </p:blipFill>
        <p:spPr bwMode="auto">
          <a:xfrm rot="16200000">
            <a:off x="7109848" y="3990909"/>
            <a:ext cx="2142598" cy="389371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Free Iphone Android vector and picture">
            <a:extLst>
              <a:ext uri="{FF2B5EF4-FFF2-40B4-BE49-F238E27FC236}">
                <a16:creationId xmlns:a16="http://schemas.microsoft.com/office/drawing/2014/main" id="{5C6D0A6B-0D5B-3E13-8747-0D543AD0A6CB}"/>
              </a:ext>
            </a:extLst>
          </p:cNvPr>
          <p:cNvPicPr>
            <a:picLocks noChangeAspect="1" noChangeArrowheads="1"/>
          </p:cNvPicPr>
          <p:nvPr/>
        </p:nvPicPr>
        <p:blipFill rotWithShape="1">
          <a:blip r:embed="rId3">
            <a:biLevel thresh="50000"/>
            <a:extLst>
              <a:ext uri="{28A0092B-C50C-407E-A947-70E740481C1C}">
                <a14:useLocalDpi xmlns:a14="http://schemas.microsoft.com/office/drawing/2010/main" val="0"/>
              </a:ext>
            </a:extLst>
          </a:blip>
          <a:srcRect l="47751" r="24715"/>
          <a:stretch/>
        </p:blipFill>
        <p:spPr bwMode="auto">
          <a:xfrm rot="16200000">
            <a:off x="7144720" y="2152561"/>
            <a:ext cx="2058494" cy="3893714"/>
          </a:xfrm>
          <a:prstGeom prst="rect">
            <a:avLst/>
          </a:prstGeom>
          <a:noFill/>
          <a:extLst>
            <a:ext uri="{909E8E84-426E-40DD-AFC4-6F175D3DCCD1}">
              <a14:hiddenFill xmlns:a14="http://schemas.microsoft.com/office/drawing/2010/main">
                <a:solidFill>
                  <a:srgbClr val="FFFFFF"/>
                </a:solidFill>
              </a14:hiddenFill>
            </a:ext>
          </a:extLst>
        </p:spPr>
      </p:pic>
      <p:sp>
        <p:nvSpPr>
          <p:cNvPr id="112" name="CustomShape 6"/>
          <p:cNvSpPr/>
          <p:nvPr/>
        </p:nvSpPr>
        <p:spPr>
          <a:xfrm>
            <a:off x="101160" y="38132"/>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err="1">
                <a:ln>
                  <a:noFill/>
                </a:ln>
                <a:solidFill>
                  <a:srgbClr val="002060"/>
                </a:solidFill>
                <a:effectLst/>
                <a:uLnTx/>
                <a:uFillTx/>
                <a:latin typeface="Century gothic"/>
                <a:ea typeface="Century Gothic"/>
                <a:cs typeface="+mn-cs"/>
              </a:rPr>
              <a:t>Lias</a:t>
            </a: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600" b="1" i="0" u="none" strike="noStrike" kern="1200" cap="none" spc="-1" normalizeH="0" baseline="0" noProof="0" dirty="0" err="1">
                <a:ln>
                  <a:noFill/>
                </a:ln>
                <a:solidFill>
                  <a:srgbClr val="002060"/>
                </a:solidFill>
                <a:effectLst/>
                <a:uLnTx/>
                <a:uFillTx/>
                <a:latin typeface="Century gothic"/>
                <a:ea typeface="Century Gothic"/>
                <a:cs typeface="+mn-cs"/>
              </a:rPr>
              <a:t>schreibt</a:t>
            </a: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 SMS </a:t>
            </a:r>
            <a:r>
              <a:rPr kumimoji="0" lang="en-GB" sz="2600" b="1" i="0" u="none" strike="noStrike" kern="1200" cap="none" spc="-1" normalizeH="0" baseline="0" noProof="0" dirty="0" err="1">
                <a:ln>
                  <a:noFill/>
                </a:ln>
                <a:solidFill>
                  <a:srgbClr val="002060"/>
                </a:solidFill>
                <a:effectLst/>
                <a:uLnTx/>
                <a:uFillTx/>
                <a:latin typeface="Century gothic"/>
                <a:ea typeface="Century Gothic"/>
                <a:cs typeface="+mn-cs"/>
              </a:rPr>
              <a:t>mit</a:t>
            </a: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 Ronja.</a:t>
            </a:r>
            <a:endParaRPr kumimoji="0" lang="en-GB" sz="26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57613" y="929051"/>
            <a:ext cx="706161" cy="39806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sp>
        <p:nvSpPr>
          <p:cNvPr id="8" name="TextBox 7">
            <a:extLst>
              <a:ext uri="{FF2B5EF4-FFF2-40B4-BE49-F238E27FC236}">
                <a16:creationId xmlns:a16="http://schemas.microsoft.com/office/drawing/2014/main" id="{E76B4432-5146-4FCB-9339-AF98E6E82F50}"/>
              </a:ext>
            </a:extLst>
          </p:cNvPr>
          <p:cNvSpPr txBox="1"/>
          <p:nvPr/>
        </p:nvSpPr>
        <p:spPr>
          <a:xfrm>
            <a:off x="10001963" y="6043871"/>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9" name="TextBox 8">
            <a:extLst>
              <a:ext uri="{FF2B5EF4-FFF2-40B4-BE49-F238E27FC236}">
                <a16:creationId xmlns:a16="http://schemas.microsoft.com/office/drawing/2014/main" id="{9DF9005E-A1D0-43F5-8CAA-8B7CB84253B7}"/>
              </a:ext>
            </a:extLst>
          </p:cNvPr>
          <p:cNvSpPr txBox="1"/>
          <p:nvPr/>
        </p:nvSpPr>
        <p:spPr>
          <a:xfrm>
            <a:off x="9997318" y="4161175"/>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0" name="TextBox 9">
            <a:extLst>
              <a:ext uri="{FF2B5EF4-FFF2-40B4-BE49-F238E27FC236}">
                <a16:creationId xmlns:a16="http://schemas.microsoft.com/office/drawing/2014/main" id="{5F0E98A6-4588-4F99-A09A-AD3A3E925270}"/>
              </a:ext>
            </a:extLst>
          </p:cNvPr>
          <p:cNvSpPr txBox="1"/>
          <p:nvPr/>
        </p:nvSpPr>
        <p:spPr>
          <a:xfrm>
            <a:off x="4424887" y="5955922"/>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1" name="TextBox 10">
            <a:extLst>
              <a:ext uri="{FF2B5EF4-FFF2-40B4-BE49-F238E27FC236}">
                <a16:creationId xmlns:a16="http://schemas.microsoft.com/office/drawing/2014/main" id="{0A432952-FE32-4582-8FC5-D83265ED6D5D}"/>
              </a:ext>
            </a:extLst>
          </p:cNvPr>
          <p:cNvSpPr txBox="1"/>
          <p:nvPr/>
        </p:nvSpPr>
        <p:spPr>
          <a:xfrm>
            <a:off x="4394013" y="3960513"/>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CF5C1279-333B-453F-B9FA-6D14DCBBBFF4}"/>
              </a:ext>
            </a:extLst>
          </p:cNvPr>
          <p:cNvSpPr txBox="1"/>
          <p:nvPr/>
        </p:nvSpPr>
        <p:spPr>
          <a:xfrm>
            <a:off x="4431570" y="2178418"/>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1" name="TextBox 20">
            <a:extLst>
              <a:ext uri="{FF2B5EF4-FFF2-40B4-BE49-F238E27FC236}">
                <a16:creationId xmlns:a16="http://schemas.microsoft.com/office/drawing/2014/main" id="{9CD58BB9-4907-432F-9B6E-52E1D914C9D7}"/>
              </a:ext>
            </a:extLst>
          </p:cNvPr>
          <p:cNvSpPr txBox="1"/>
          <p:nvPr/>
        </p:nvSpPr>
        <p:spPr>
          <a:xfrm>
            <a:off x="4431572" y="1619184"/>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2" name="TextBox 21">
            <a:extLst>
              <a:ext uri="{FF2B5EF4-FFF2-40B4-BE49-F238E27FC236}">
                <a16:creationId xmlns:a16="http://schemas.microsoft.com/office/drawing/2014/main" id="{FACFC432-5E19-4F84-B63E-E189C50EEB68}"/>
              </a:ext>
            </a:extLst>
          </p:cNvPr>
          <p:cNvSpPr txBox="1"/>
          <p:nvPr/>
        </p:nvSpPr>
        <p:spPr>
          <a:xfrm>
            <a:off x="5116512" y="1619185"/>
            <a:ext cx="962856" cy="461665"/>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B0502020202020204" pitchFamily="34" charset="0"/>
              </a:rPr>
              <a:t>y</a:t>
            </a:r>
            <a:r>
              <a:rPr lang="en-GB" sz="2400" dirty="0" err="1">
                <a:solidFill>
                  <a:srgbClr val="002060"/>
                </a:solidFill>
                <a:latin typeface="Century Gothic" panose="020B0502020202020204" pitchFamily="34" charset="0"/>
              </a:rPr>
              <a:t>ou</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1B4548B4-4D5C-4D2B-AF47-3AB7ED5CC829}"/>
              </a:ext>
            </a:extLst>
          </p:cNvPr>
          <p:cNvSpPr txBox="1"/>
          <p:nvPr/>
        </p:nvSpPr>
        <p:spPr>
          <a:xfrm>
            <a:off x="5116512" y="2206238"/>
            <a:ext cx="962856" cy="461665"/>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a:t>
            </a:r>
          </a:p>
        </p:txBody>
      </p:sp>
      <p:sp>
        <p:nvSpPr>
          <p:cNvPr id="33" name="TextBox 32">
            <a:extLst>
              <a:ext uri="{FF2B5EF4-FFF2-40B4-BE49-F238E27FC236}">
                <a16:creationId xmlns:a16="http://schemas.microsoft.com/office/drawing/2014/main" id="{199511B3-BF06-4D6D-A03F-C9631C3FDC8E}"/>
              </a:ext>
            </a:extLst>
          </p:cNvPr>
          <p:cNvSpPr txBox="1"/>
          <p:nvPr/>
        </p:nvSpPr>
        <p:spPr>
          <a:xfrm>
            <a:off x="4394013" y="3428081"/>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4" name="TextBox 33">
            <a:extLst>
              <a:ext uri="{FF2B5EF4-FFF2-40B4-BE49-F238E27FC236}">
                <a16:creationId xmlns:a16="http://schemas.microsoft.com/office/drawing/2014/main" id="{F53CDFFE-D6D4-44D9-A932-090A213F4140}"/>
              </a:ext>
            </a:extLst>
          </p:cNvPr>
          <p:cNvSpPr txBox="1"/>
          <p:nvPr/>
        </p:nvSpPr>
        <p:spPr>
          <a:xfrm>
            <a:off x="5078953" y="3429000"/>
            <a:ext cx="962856" cy="446276"/>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300" dirty="0">
                <a:solidFill>
                  <a:srgbClr val="002060"/>
                </a:solidFill>
                <a:latin typeface="Century Gothic" panose="020B0502020202020204" pitchFamily="34" charset="0"/>
              </a:rPr>
              <a:t>h</a:t>
            </a:r>
            <a:r>
              <a:rPr lang="en-GB" sz="2300" dirty="0">
                <a:solidFill>
                  <a:srgbClr val="002060"/>
                </a:solidFill>
                <a:latin typeface="Century Gothic" panose="020B0502020202020204" pitchFamily="34" charset="0"/>
              </a:rPr>
              <a:t>e</a:t>
            </a:r>
            <a:endPar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4DE4D58C-58AF-41D0-9DBD-2050E813B8BF}"/>
              </a:ext>
            </a:extLst>
          </p:cNvPr>
          <p:cNvSpPr txBox="1"/>
          <p:nvPr/>
        </p:nvSpPr>
        <p:spPr>
          <a:xfrm>
            <a:off x="5099856" y="3993531"/>
            <a:ext cx="962856" cy="461665"/>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B0502020202020204" pitchFamily="34" charset="0"/>
              </a:rPr>
              <a:t>y</a:t>
            </a:r>
            <a:r>
              <a:rPr lang="en-GB" sz="2400" dirty="0" err="1">
                <a:solidFill>
                  <a:srgbClr val="002060"/>
                </a:solidFill>
                <a:latin typeface="Century Gothic" panose="020B0502020202020204" pitchFamily="34" charset="0"/>
              </a:rPr>
              <a:t>ou</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TextBox 42">
            <a:extLst>
              <a:ext uri="{FF2B5EF4-FFF2-40B4-BE49-F238E27FC236}">
                <a16:creationId xmlns:a16="http://schemas.microsoft.com/office/drawing/2014/main" id="{95EAB5EB-25F7-49A6-977E-49CE777EE45D}"/>
              </a:ext>
            </a:extLst>
          </p:cNvPr>
          <p:cNvSpPr txBox="1"/>
          <p:nvPr/>
        </p:nvSpPr>
        <p:spPr>
          <a:xfrm>
            <a:off x="9997318" y="3526086"/>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4" name="TextBox 43">
            <a:extLst>
              <a:ext uri="{FF2B5EF4-FFF2-40B4-BE49-F238E27FC236}">
                <a16:creationId xmlns:a16="http://schemas.microsoft.com/office/drawing/2014/main" id="{69F1DD4E-FFF1-4DA3-AC02-61BC5E24341C}"/>
              </a:ext>
            </a:extLst>
          </p:cNvPr>
          <p:cNvSpPr txBox="1"/>
          <p:nvPr/>
        </p:nvSpPr>
        <p:spPr>
          <a:xfrm>
            <a:off x="10682258" y="3553663"/>
            <a:ext cx="1028614" cy="446276"/>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p>
        </p:txBody>
      </p:sp>
      <p:sp>
        <p:nvSpPr>
          <p:cNvPr id="46" name="TextBox 45">
            <a:extLst>
              <a:ext uri="{FF2B5EF4-FFF2-40B4-BE49-F238E27FC236}">
                <a16:creationId xmlns:a16="http://schemas.microsoft.com/office/drawing/2014/main" id="{4FA14D0B-96C7-4D75-8279-19937D497A9F}"/>
              </a:ext>
            </a:extLst>
          </p:cNvPr>
          <p:cNvSpPr txBox="1"/>
          <p:nvPr/>
        </p:nvSpPr>
        <p:spPr>
          <a:xfrm>
            <a:off x="10682258" y="4216331"/>
            <a:ext cx="1028614" cy="461665"/>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B0502020202020204" pitchFamily="34" charset="0"/>
              </a:rPr>
              <a:t>y</a:t>
            </a:r>
            <a:r>
              <a:rPr lang="en-GB" sz="2400" dirty="0" err="1">
                <a:solidFill>
                  <a:srgbClr val="002060"/>
                </a:solidFill>
                <a:latin typeface="Century Gothic" panose="020B0502020202020204" pitchFamily="34" charset="0"/>
              </a:rPr>
              <a:t>ou</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TextBox 52">
            <a:extLst>
              <a:ext uri="{FF2B5EF4-FFF2-40B4-BE49-F238E27FC236}">
                <a16:creationId xmlns:a16="http://schemas.microsoft.com/office/drawing/2014/main" id="{271ED6C2-96D8-4F81-B8D6-2091DED743C4}"/>
              </a:ext>
            </a:extLst>
          </p:cNvPr>
          <p:cNvSpPr txBox="1"/>
          <p:nvPr/>
        </p:nvSpPr>
        <p:spPr>
          <a:xfrm>
            <a:off x="4424887" y="5423490"/>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6" name="TextBox 55">
            <a:extLst>
              <a:ext uri="{FF2B5EF4-FFF2-40B4-BE49-F238E27FC236}">
                <a16:creationId xmlns:a16="http://schemas.microsoft.com/office/drawing/2014/main" id="{60DB56D6-06F6-4E51-B6E3-9F906DDAD7E3}"/>
              </a:ext>
            </a:extLst>
          </p:cNvPr>
          <p:cNvSpPr txBox="1"/>
          <p:nvPr/>
        </p:nvSpPr>
        <p:spPr>
          <a:xfrm>
            <a:off x="5132593" y="6001348"/>
            <a:ext cx="962856" cy="461665"/>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B0502020202020204" pitchFamily="34" charset="0"/>
              </a:rPr>
              <a:t>y</a:t>
            </a:r>
            <a:r>
              <a:rPr lang="en-GB" sz="2400" dirty="0" err="1">
                <a:solidFill>
                  <a:srgbClr val="002060"/>
                </a:solidFill>
                <a:latin typeface="Century Gothic" panose="020B0502020202020204" pitchFamily="34" charset="0"/>
              </a:rPr>
              <a:t>ou</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B22E5569-4463-484E-89A3-1CE67BF3C788}"/>
              </a:ext>
            </a:extLst>
          </p:cNvPr>
          <p:cNvSpPr txBox="1"/>
          <p:nvPr/>
        </p:nvSpPr>
        <p:spPr>
          <a:xfrm>
            <a:off x="10001963" y="5408782"/>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4" name="TextBox 63">
            <a:extLst>
              <a:ext uri="{FF2B5EF4-FFF2-40B4-BE49-F238E27FC236}">
                <a16:creationId xmlns:a16="http://schemas.microsoft.com/office/drawing/2014/main" id="{5B36EEA6-FCC1-4D4E-B943-E23EB4F45E10}"/>
              </a:ext>
            </a:extLst>
          </p:cNvPr>
          <p:cNvSpPr txBox="1"/>
          <p:nvPr/>
        </p:nvSpPr>
        <p:spPr>
          <a:xfrm>
            <a:off x="10688536" y="5412781"/>
            <a:ext cx="1028614" cy="461665"/>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p>
        </p:txBody>
      </p:sp>
      <p:sp>
        <p:nvSpPr>
          <p:cNvPr id="66" name="TextBox 65">
            <a:extLst>
              <a:ext uri="{FF2B5EF4-FFF2-40B4-BE49-F238E27FC236}">
                <a16:creationId xmlns:a16="http://schemas.microsoft.com/office/drawing/2014/main" id="{3CE8A91A-A765-4E9C-A7AA-A4C332CFE7EB}"/>
              </a:ext>
            </a:extLst>
          </p:cNvPr>
          <p:cNvSpPr txBox="1"/>
          <p:nvPr/>
        </p:nvSpPr>
        <p:spPr>
          <a:xfrm>
            <a:off x="10686903" y="6071449"/>
            <a:ext cx="1028614" cy="461665"/>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I</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7" name="Picture 66" descr="Icon&#10;&#10;Description automatically generated">
            <a:extLst>
              <a:ext uri="{FF2B5EF4-FFF2-40B4-BE49-F238E27FC236}">
                <a16:creationId xmlns:a16="http://schemas.microsoft.com/office/drawing/2014/main" id="{BC90431E-2725-42A0-AD10-D2A874C2DB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pic>
        <p:nvPicPr>
          <p:cNvPr id="68" name="Picture 67" descr="Shape, arrow&#10;&#10;Description automatically generated">
            <a:extLst>
              <a:ext uri="{FF2B5EF4-FFF2-40B4-BE49-F238E27FC236}">
                <a16:creationId xmlns:a16="http://schemas.microsoft.com/office/drawing/2014/main" id="{88EFA66D-9D39-43F3-B02E-B453E1ABB447}"/>
              </a:ext>
            </a:extLst>
          </p:cNvPr>
          <p:cNvPicPr>
            <a:picLocks noChangeAspect="1"/>
          </p:cNvPicPr>
          <p:nvPr/>
        </p:nvPicPr>
        <p:blipFill>
          <a:blip r:embed="rId5"/>
          <a:stretch>
            <a:fillRect/>
          </a:stretch>
        </p:blipFill>
        <p:spPr>
          <a:xfrm>
            <a:off x="4480120" y="2086066"/>
            <a:ext cx="546339" cy="506217"/>
          </a:xfrm>
          <a:prstGeom prst="rect">
            <a:avLst/>
          </a:prstGeom>
        </p:spPr>
      </p:pic>
      <p:pic>
        <p:nvPicPr>
          <p:cNvPr id="4" name="Picture 3" descr="Shape, arrow&#10;&#10;Description automatically generated">
            <a:extLst>
              <a:ext uri="{FF2B5EF4-FFF2-40B4-BE49-F238E27FC236}">
                <a16:creationId xmlns:a16="http://schemas.microsoft.com/office/drawing/2014/main" id="{1FF26C9E-0BF8-9A72-18AE-92B3566BCF8E}"/>
              </a:ext>
            </a:extLst>
          </p:cNvPr>
          <p:cNvPicPr>
            <a:picLocks noChangeAspect="1"/>
          </p:cNvPicPr>
          <p:nvPr/>
        </p:nvPicPr>
        <p:blipFill>
          <a:blip r:embed="rId5"/>
          <a:stretch>
            <a:fillRect/>
          </a:stretch>
        </p:blipFill>
        <p:spPr>
          <a:xfrm>
            <a:off x="4505679" y="3886261"/>
            <a:ext cx="546339" cy="506217"/>
          </a:xfrm>
          <a:prstGeom prst="rect">
            <a:avLst/>
          </a:prstGeom>
        </p:spPr>
      </p:pic>
      <p:sp>
        <p:nvSpPr>
          <p:cNvPr id="6" name="TextBox 5">
            <a:extLst>
              <a:ext uri="{FF2B5EF4-FFF2-40B4-BE49-F238E27FC236}">
                <a16:creationId xmlns:a16="http://schemas.microsoft.com/office/drawing/2014/main" id="{28B9A8D8-E86B-443C-D4B6-12757AFB75B1}"/>
              </a:ext>
            </a:extLst>
          </p:cNvPr>
          <p:cNvSpPr txBox="1"/>
          <p:nvPr/>
        </p:nvSpPr>
        <p:spPr>
          <a:xfrm>
            <a:off x="5165581" y="5496781"/>
            <a:ext cx="962856" cy="446276"/>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p>
        </p:txBody>
      </p:sp>
      <p:pic>
        <p:nvPicPr>
          <p:cNvPr id="45" name="Picture 44" descr="Shape, arrow&#10;&#10;Description automatically generated">
            <a:extLst>
              <a:ext uri="{FF2B5EF4-FFF2-40B4-BE49-F238E27FC236}">
                <a16:creationId xmlns:a16="http://schemas.microsoft.com/office/drawing/2014/main" id="{30AC2929-EC4E-0DB3-EE56-3E5CCFDF0564}"/>
              </a:ext>
            </a:extLst>
          </p:cNvPr>
          <p:cNvPicPr>
            <a:picLocks noChangeAspect="1"/>
          </p:cNvPicPr>
          <p:nvPr/>
        </p:nvPicPr>
        <p:blipFill>
          <a:blip r:embed="rId5"/>
          <a:stretch>
            <a:fillRect/>
          </a:stretch>
        </p:blipFill>
        <p:spPr>
          <a:xfrm>
            <a:off x="4500381" y="5389921"/>
            <a:ext cx="546339" cy="506217"/>
          </a:xfrm>
          <a:prstGeom prst="rect">
            <a:avLst/>
          </a:prstGeom>
        </p:spPr>
      </p:pic>
      <p:pic>
        <p:nvPicPr>
          <p:cNvPr id="55" name="Picture 54" descr="Shape, arrow&#10;&#10;Description automatically generated">
            <a:extLst>
              <a:ext uri="{FF2B5EF4-FFF2-40B4-BE49-F238E27FC236}">
                <a16:creationId xmlns:a16="http://schemas.microsoft.com/office/drawing/2014/main" id="{F8827B0C-9974-BBB6-5712-2A936F54F3BE}"/>
              </a:ext>
            </a:extLst>
          </p:cNvPr>
          <p:cNvPicPr>
            <a:picLocks noChangeAspect="1"/>
          </p:cNvPicPr>
          <p:nvPr/>
        </p:nvPicPr>
        <p:blipFill>
          <a:blip r:embed="rId5"/>
          <a:stretch>
            <a:fillRect/>
          </a:stretch>
        </p:blipFill>
        <p:spPr>
          <a:xfrm>
            <a:off x="10127539" y="4103262"/>
            <a:ext cx="546339" cy="506217"/>
          </a:xfrm>
          <a:prstGeom prst="rect">
            <a:avLst/>
          </a:prstGeom>
        </p:spPr>
      </p:pic>
      <p:pic>
        <p:nvPicPr>
          <p:cNvPr id="70" name="Picture 69" descr="Shape, arrow&#10;&#10;Description automatically generated">
            <a:extLst>
              <a:ext uri="{FF2B5EF4-FFF2-40B4-BE49-F238E27FC236}">
                <a16:creationId xmlns:a16="http://schemas.microsoft.com/office/drawing/2014/main" id="{30680EFA-7D79-E598-B03E-696A4D40A10C}"/>
              </a:ext>
            </a:extLst>
          </p:cNvPr>
          <p:cNvPicPr>
            <a:picLocks noChangeAspect="1"/>
          </p:cNvPicPr>
          <p:nvPr/>
        </p:nvPicPr>
        <p:blipFill>
          <a:blip r:embed="rId5"/>
          <a:stretch>
            <a:fillRect/>
          </a:stretch>
        </p:blipFill>
        <p:spPr>
          <a:xfrm>
            <a:off x="10120824" y="5941286"/>
            <a:ext cx="546339" cy="506217"/>
          </a:xfrm>
          <a:prstGeom prst="rect">
            <a:avLst/>
          </a:prstGeom>
        </p:spPr>
      </p:pic>
      <p:sp>
        <p:nvSpPr>
          <p:cNvPr id="77" name="TextBox 76">
            <a:extLst>
              <a:ext uri="{FF2B5EF4-FFF2-40B4-BE49-F238E27FC236}">
                <a16:creationId xmlns:a16="http://schemas.microsoft.com/office/drawing/2014/main" id="{759E5F91-E7AC-40FC-8E39-0C1180CDC8CB}"/>
              </a:ext>
            </a:extLst>
          </p:cNvPr>
          <p:cNvSpPr txBox="1"/>
          <p:nvPr/>
        </p:nvSpPr>
        <p:spPr>
          <a:xfrm>
            <a:off x="721035" y="3221863"/>
            <a:ext cx="2785733"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Du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musst</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auf den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Markt</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gehen</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 D</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u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musst</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Salat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holen</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a:t>
            </a:r>
            <a:endParaRPr kumimoji="0" lang="en-GB" sz="22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81" name="TextBox 80">
            <a:extLst>
              <a:ext uri="{FF2B5EF4-FFF2-40B4-BE49-F238E27FC236}">
                <a16:creationId xmlns:a16="http://schemas.microsoft.com/office/drawing/2014/main" id="{9A8F28F2-5D64-48A0-8D39-60121A676827}"/>
              </a:ext>
            </a:extLst>
          </p:cNvPr>
          <p:cNvSpPr txBox="1"/>
          <p:nvPr/>
        </p:nvSpPr>
        <p:spPr>
          <a:xfrm>
            <a:off x="6765410" y="5142650"/>
            <a:ext cx="2901026" cy="1513428"/>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Ich muss ins Bett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gehen</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Ich     bin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müde</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und muss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schlafen</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a:t>
            </a:r>
            <a:endParaRPr kumimoji="0" lang="en-GB" sz="22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3" name="TextBox 82">
            <a:extLst>
              <a:ext uri="{FF2B5EF4-FFF2-40B4-BE49-F238E27FC236}">
                <a16:creationId xmlns:a16="http://schemas.microsoft.com/office/drawing/2014/main" id="{1F40BCE5-F5A7-46E5-B2BB-3523F165826D}"/>
              </a:ext>
            </a:extLst>
          </p:cNvPr>
          <p:cNvSpPr txBox="1"/>
          <p:nvPr/>
        </p:nvSpPr>
        <p:spPr>
          <a:xfrm>
            <a:off x="697484" y="1336155"/>
            <a:ext cx="2999430" cy="1513428"/>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Vati</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muss das Zimmer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sauber</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machen</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Oma und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Opa</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kommen</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a:t>
            </a:r>
            <a:endParaRPr kumimoji="0" lang="en-GB" sz="22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5" name="TextBox 84">
            <a:extLst>
              <a:ext uri="{FF2B5EF4-FFF2-40B4-BE49-F238E27FC236}">
                <a16:creationId xmlns:a16="http://schemas.microsoft.com/office/drawing/2014/main" id="{59F184A9-757E-436D-AC22-D74468F71BA5}"/>
              </a:ext>
            </a:extLst>
          </p:cNvPr>
          <p:cNvSpPr txBox="1"/>
          <p:nvPr/>
        </p:nvSpPr>
        <p:spPr>
          <a:xfrm>
            <a:off x="6762566" y="3319441"/>
            <a:ext cx="2729934" cy="1513428"/>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200" dirty="0" err="1">
                <a:solidFill>
                  <a:srgbClr val="1F4E79"/>
                </a:solidFill>
                <a:latin typeface="Century Gothic" panose="020F0302020204030204"/>
                <a:ea typeface="Calibri" panose="020F0502020204030204" pitchFamily="34" charset="0"/>
                <a:cs typeface="Times New Roman" panose="02020603050405020304" pitchFamily="18" charset="0"/>
              </a:rPr>
              <a:t>Warum</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 </a:t>
            </a:r>
            <a:r>
              <a:rPr lang="en-GB" sz="2200" dirty="0" err="1">
                <a:solidFill>
                  <a:srgbClr val="1F4E79"/>
                </a:solidFill>
                <a:latin typeface="Century Gothic" panose="020F0302020204030204"/>
                <a:ea typeface="Calibri" panose="020F0502020204030204" pitchFamily="34" charset="0"/>
                <a:cs typeface="Times New Roman" panose="02020603050405020304" pitchFamily="18" charset="0"/>
              </a:rPr>
              <a:t>musst</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 du </a:t>
            </a:r>
            <a:r>
              <a:rPr lang="en-GB" sz="2200" dirty="0" err="1">
                <a:solidFill>
                  <a:srgbClr val="1F4E79"/>
                </a:solidFill>
                <a:latin typeface="Century Gothic" panose="020F0302020204030204"/>
                <a:ea typeface="Calibri" panose="020F0502020204030204" pitchFamily="34" charset="0"/>
                <a:cs typeface="Times New Roman" panose="02020603050405020304" pitchFamily="18" charset="0"/>
              </a:rPr>
              <a:t>backen</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 </a:t>
            </a:r>
            <a:r>
              <a:rPr lang="en-GB" sz="2200" dirty="0" err="1">
                <a:solidFill>
                  <a:srgbClr val="1F4E79"/>
                </a:solidFill>
                <a:latin typeface="Century Gothic" panose="020F0302020204030204"/>
                <a:ea typeface="Calibri" panose="020F0502020204030204" pitchFamily="34" charset="0"/>
                <a:cs typeface="Times New Roman" panose="02020603050405020304" pitchFamily="18" charset="0"/>
              </a:rPr>
              <a:t>Wir</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 </a:t>
            </a:r>
            <a:r>
              <a:rPr lang="en-GB" sz="2200" dirty="0" err="1">
                <a:solidFill>
                  <a:srgbClr val="1F4E79"/>
                </a:solidFill>
                <a:latin typeface="Century Gothic" panose="020F0302020204030204"/>
                <a:ea typeface="Calibri" panose="020F0502020204030204" pitchFamily="34" charset="0"/>
                <a:cs typeface="Times New Roman" panose="02020603050405020304" pitchFamily="18" charset="0"/>
              </a:rPr>
              <a:t>können</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 das </a:t>
            </a:r>
            <a:r>
              <a:rPr lang="en-GB" sz="2200" dirty="0" err="1">
                <a:solidFill>
                  <a:srgbClr val="1F4E79"/>
                </a:solidFill>
                <a:latin typeface="Century Gothic" panose="020F0302020204030204"/>
                <a:ea typeface="Calibri" panose="020F0502020204030204" pitchFamily="34" charset="0"/>
                <a:cs typeface="Times New Roman" panose="02020603050405020304" pitchFamily="18" charset="0"/>
              </a:rPr>
              <a:t>Brot</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 </a:t>
            </a:r>
            <a:r>
              <a:rPr lang="en-GB" sz="2200" dirty="0" err="1">
                <a:solidFill>
                  <a:srgbClr val="1F4E79"/>
                </a:solidFill>
                <a:latin typeface="Century Gothic" panose="020F0302020204030204"/>
                <a:ea typeface="Calibri" panose="020F0502020204030204" pitchFamily="34" charset="0"/>
                <a:cs typeface="Times New Roman" panose="02020603050405020304" pitchFamily="18" charset="0"/>
              </a:rPr>
              <a:t>kaufen</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a:t>
            </a:r>
            <a:endParaRPr kumimoji="0" lang="en-GB" sz="22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7" name="TextBox 86">
            <a:extLst>
              <a:ext uri="{FF2B5EF4-FFF2-40B4-BE49-F238E27FC236}">
                <a16:creationId xmlns:a16="http://schemas.microsoft.com/office/drawing/2014/main" id="{3EDC2397-1559-4EB1-9FE4-D4FADB0BFD1B}"/>
              </a:ext>
            </a:extLst>
          </p:cNvPr>
          <p:cNvSpPr txBox="1"/>
          <p:nvPr/>
        </p:nvSpPr>
        <p:spPr>
          <a:xfrm>
            <a:off x="6725561" y="1604206"/>
            <a:ext cx="2644901" cy="1446550"/>
          </a:xfrm>
          <a:prstGeom prst="rect">
            <a:avLst/>
          </a:prstGeom>
          <a:noFill/>
        </p:spPr>
        <p:txBody>
          <a:bodyPr wrap="square">
            <a:spAutoFit/>
          </a:bodyPr>
          <a:lstStyle/>
          <a:p>
            <a:pPr marL="0" marR="0" lvl="0" indent="0" algn="l" defTabSz="914400" rtl="0" eaLnBrk="1" fontAlgn="auto" latinLnBrk="0" hangingPunct="1">
              <a:spcBef>
                <a:spcPts val="0"/>
              </a:spcBef>
              <a:spcAft>
                <a:spcPts val="800"/>
              </a:spcAft>
              <a:buClrTx/>
              <a:buSzTx/>
              <a:buFontTx/>
              <a:buNone/>
              <a:tabLst/>
              <a:defRPr/>
            </a:pP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Vati</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muss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nach</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Hause</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kommen</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E</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r     muss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Mutti</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helfen</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a:t>
            </a:r>
            <a:endParaRPr kumimoji="0" lang="en-GB" sz="22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8" name="Speech Bubble: Rectangle with Corners Rounded 87">
            <a:extLst>
              <a:ext uri="{FF2B5EF4-FFF2-40B4-BE49-F238E27FC236}">
                <a16:creationId xmlns:a16="http://schemas.microsoft.com/office/drawing/2014/main" id="{53A7F590-BAE6-42D0-B4C2-C8199C8B21CD}"/>
              </a:ext>
            </a:extLst>
          </p:cNvPr>
          <p:cNvSpPr/>
          <p:nvPr/>
        </p:nvSpPr>
        <p:spPr>
          <a:xfrm>
            <a:off x="5408390" y="141166"/>
            <a:ext cx="5207771" cy="781343"/>
          </a:xfrm>
          <a:prstGeom prst="wedgeRoundRectCallout">
            <a:avLst>
              <a:gd name="adj1" fmla="val -63814"/>
              <a:gd name="adj2" fmla="val 5157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CustomShape 8">
            <a:extLst>
              <a:ext uri="{FF2B5EF4-FFF2-40B4-BE49-F238E27FC236}">
                <a16:creationId xmlns:a16="http://schemas.microsoft.com/office/drawing/2014/main" id="{977D9DC2-7212-4C61-B9B9-2FECC03F6397}"/>
              </a:ext>
            </a:extLst>
          </p:cNvPr>
          <p:cNvSpPr/>
          <p:nvPr/>
        </p:nvSpPr>
        <p:spPr>
          <a:xfrm>
            <a:off x="5483038" y="126794"/>
            <a:ext cx="5058473" cy="97079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Ist</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das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Lias</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(ich),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Vati</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/Lothar (er),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oder</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Ronja (</a:t>
            </a:r>
            <a:r>
              <a:rPr lang="en-GB" sz="2000" spc="-1" dirty="0">
                <a:solidFill>
                  <a:prstClr val="white"/>
                </a:solidFill>
                <a:latin typeface="Century Gothic" panose="020B0502020202020204" pitchFamily="34" charset="0"/>
                <a:ea typeface="Century Gothic"/>
              </a:rPr>
              <a:t>du</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97" name="Group 96">
            <a:extLst>
              <a:ext uri="{FF2B5EF4-FFF2-40B4-BE49-F238E27FC236}">
                <a16:creationId xmlns:a16="http://schemas.microsoft.com/office/drawing/2014/main" id="{59BF96B9-7EB8-4DB2-AAD8-A2E6207014B1}"/>
              </a:ext>
            </a:extLst>
          </p:cNvPr>
          <p:cNvGrpSpPr/>
          <p:nvPr/>
        </p:nvGrpSpPr>
        <p:grpSpPr>
          <a:xfrm>
            <a:off x="2452285" y="5197490"/>
            <a:ext cx="914731" cy="397130"/>
            <a:chOff x="1935485" y="1287388"/>
            <a:chExt cx="914731" cy="397130"/>
          </a:xfrm>
        </p:grpSpPr>
        <p:pic>
          <p:nvPicPr>
            <p:cNvPr id="93" name="Picture 92" descr="A picture containing art&#10;&#10;Description automatically generated with low confidence">
              <a:extLst>
                <a:ext uri="{FF2B5EF4-FFF2-40B4-BE49-F238E27FC236}">
                  <a16:creationId xmlns:a16="http://schemas.microsoft.com/office/drawing/2014/main" id="{429AFEF1-40EA-47D0-97AF-5BBC77E102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1974678" y="1248195"/>
              <a:ext cx="397130" cy="475516"/>
            </a:xfrm>
            <a:prstGeom prst="rect">
              <a:avLst/>
            </a:prstGeom>
          </p:spPr>
        </p:pic>
        <p:pic>
          <p:nvPicPr>
            <p:cNvPr id="94" name="Picture 93" descr="A picture containing art&#10;&#10;Description automatically generated with low confidence">
              <a:extLst>
                <a:ext uri="{FF2B5EF4-FFF2-40B4-BE49-F238E27FC236}">
                  <a16:creationId xmlns:a16="http://schemas.microsoft.com/office/drawing/2014/main" id="{1D3080A2-E732-425D-A030-0A64C3A3B4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2370711" y="1205012"/>
              <a:ext cx="397130" cy="561881"/>
            </a:xfrm>
            <a:prstGeom prst="rect">
              <a:avLst/>
            </a:prstGeom>
          </p:spPr>
        </p:pic>
      </p:grpSp>
      <p:pic>
        <p:nvPicPr>
          <p:cNvPr id="104" name="Picture 103" descr="A picture containing art&#10;&#10;Description automatically generated with low confidence">
            <a:extLst>
              <a:ext uri="{FF2B5EF4-FFF2-40B4-BE49-F238E27FC236}">
                <a16:creationId xmlns:a16="http://schemas.microsoft.com/office/drawing/2014/main" id="{AA0CBC90-798C-4AD9-8AD4-E312EDD10D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1026236" y="2927992"/>
            <a:ext cx="397130" cy="1070986"/>
          </a:xfrm>
          <a:prstGeom prst="rect">
            <a:avLst/>
          </a:prstGeom>
        </p:spPr>
      </p:pic>
      <p:pic>
        <p:nvPicPr>
          <p:cNvPr id="107" name="Picture 106" descr="A picture containing art&#10;&#10;Description automatically generated with low confidence">
            <a:extLst>
              <a:ext uri="{FF2B5EF4-FFF2-40B4-BE49-F238E27FC236}">
                <a16:creationId xmlns:a16="http://schemas.microsoft.com/office/drawing/2014/main" id="{AE4E8196-8EA6-45B4-8804-9F3292D816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6906350" y="1467807"/>
            <a:ext cx="397130" cy="686514"/>
          </a:xfrm>
          <a:prstGeom prst="rect">
            <a:avLst/>
          </a:prstGeom>
        </p:spPr>
      </p:pic>
      <p:sp>
        <p:nvSpPr>
          <p:cNvPr id="108" name="TextBox 107">
            <a:extLst>
              <a:ext uri="{FF2B5EF4-FFF2-40B4-BE49-F238E27FC236}">
                <a16:creationId xmlns:a16="http://schemas.microsoft.com/office/drawing/2014/main" id="{9628016D-4787-41D2-BFE6-D4F9CE306EBD}"/>
              </a:ext>
            </a:extLst>
          </p:cNvPr>
          <p:cNvSpPr txBox="1"/>
          <p:nvPr/>
        </p:nvSpPr>
        <p:spPr>
          <a:xfrm>
            <a:off x="9982917" y="2461900"/>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09" name="TextBox 108">
            <a:extLst>
              <a:ext uri="{FF2B5EF4-FFF2-40B4-BE49-F238E27FC236}">
                <a16:creationId xmlns:a16="http://schemas.microsoft.com/office/drawing/2014/main" id="{3BA0ABF1-526A-4AA9-B663-4533CE6F923C}"/>
              </a:ext>
            </a:extLst>
          </p:cNvPr>
          <p:cNvSpPr txBox="1"/>
          <p:nvPr/>
        </p:nvSpPr>
        <p:spPr>
          <a:xfrm>
            <a:off x="9982918" y="1936012"/>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10" name="TextBox 109">
            <a:extLst>
              <a:ext uri="{FF2B5EF4-FFF2-40B4-BE49-F238E27FC236}">
                <a16:creationId xmlns:a16="http://schemas.microsoft.com/office/drawing/2014/main" id="{CAFE0595-B345-4A15-B0C2-CC46FE547E90}"/>
              </a:ext>
            </a:extLst>
          </p:cNvPr>
          <p:cNvSpPr txBox="1"/>
          <p:nvPr/>
        </p:nvSpPr>
        <p:spPr>
          <a:xfrm>
            <a:off x="10688810" y="2497536"/>
            <a:ext cx="1028614" cy="461665"/>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1" name="TextBox 110">
            <a:extLst>
              <a:ext uri="{FF2B5EF4-FFF2-40B4-BE49-F238E27FC236}">
                <a16:creationId xmlns:a16="http://schemas.microsoft.com/office/drawing/2014/main" id="{0069C4CE-D8E1-4D74-889C-FB6003F4D14A}"/>
              </a:ext>
            </a:extLst>
          </p:cNvPr>
          <p:cNvSpPr txBox="1"/>
          <p:nvPr/>
        </p:nvSpPr>
        <p:spPr>
          <a:xfrm>
            <a:off x="10698230" y="1964548"/>
            <a:ext cx="1046553" cy="446276"/>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p>
        </p:txBody>
      </p:sp>
      <p:pic>
        <p:nvPicPr>
          <p:cNvPr id="113" name="Picture 112" descr="Shape, arrow&#10;&#10;Description automatically generated">
            <a:extLst>
              <a:ext uri="{FF2B5EF4-FFF2-40B4-BE49-F238E27FC236}">
                <a16:creationId xmlns:a16="http://schemas.microsoft.com/office/drawing/2014/main" id="{4989B9D6-86A5-4702-ADDC-94D02F69634C}"/>
              </a:ext>
            </a:extLst>
          </p:cNvPr>
          <p:cNvPicPr>
            <a:picLocks noChangeAspect="1"/>
          </p:cNvPicPr>
          <p:nvPr/>
        </p:nvPicPr>
        <p:blipFill>
          <a:blip r:embed="rId5"/>
          <a:stretch>
            <a:fillRect/>
          </a:stretch>
        </p:blipFill>
        <p:spPr>
          <a:xfrm>
            <a:off x="10104713" y="2422749"/>
            <a:ext cx="546339" cy="506217"/>
          </a:xfrm>
          <a:prstGeom prst="rect">
            <a:avLst/>
          </a:prstGeom>
        </p:spPr>
      </p:pic>
      <p:pic>
        <p:nvPicPr>
          <p:cNvPr id="115" name="Picture 114" descr="A picture containing art&#10;&#10;Description automatically generated with low confidence">
            <a:extLst>
              <a:ext uri="{FF2B5EF4-FFF2-40B4-BE49-F238E27FC236}">
                <a16:creationId xmlns:a16="http://schemas.microsoft.com/office/drawing/2014/main" id="{E879F09D-BB18-486C-9521-F23D42C015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8036620" y="5279123"/>
            <a:ext cx="397130" cy="847023"/>
          </a:xfrm>
          <a:prstGeom prst="rect">
            <a:avLst/>
          </a:prstGeom>
        </p:spPr>
      </p:pic>
      <p:pic>
        <p:nvPicPr>
          <p:cNvPr id="117" name="Picture 116" descr="A picture containing art&#10;&#10;Description automatically generated with low confidence">
            <a:extLst>
              <a:ext uri="{FF2B5EF4-FFF2-40B4-BE49-F238E27FC236}">
                <a16:creationId xmlns:a16="http://schemas.microsoft.com/office/drawing/2014/main" id="{7D983644-502A-4603-9D33-12B02DC9B3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6853951" y="5043329"/>
            <a:ext cx="397130" cy="621477"/>
          </a:xfrm>
          <a:prstGeom prst="rect">
            <a:avLst/>
          </a:prstGeom>
        </p:spPr>
      </p:pic>
      <p:grpSp>
        <p:nvGrpSpPr>
          <p:cNvPr id="96" name="Group 95">
            <a:extLst>
              <a:ext uri="{FF2B5EF4-FFF2-40B4-BE49-F238E27FC236}">
                <a16:creationId xmlns:a16="http://schemas.microsoft.com/office/drawing/2014/main" id="{7C0C7E0F-AB18-4985-B3AE-7740D6A61C03}"/>
              </a:ext>
            </a:extLst>
          </p:cNvPr>
          <p:cNvGrpSpPr/>
          <p:nvPr/>
        </p:nvGrpSpPr>
        <p:grpSpPr>
          <a:xfrm>
            <a:off x="8716705" y="3325285"/>
            <a:ext cx="643746" cy="421176"/>
            <a:chOff x="1988170" y="6118195"/>
            <a:chExt cx="1460562" cy="421176"/>
          </a:xfrm>
        </p:grpSpPr>
        <p:pic>
          <p:nvPicPr>
            <p:cNvPr id="118" name="Picture 117" descr="A picture containing art&#10;&#10;Description automatically generated with low confidence">
              <a:extLst>
                <a:ext uri="{FF2B5EF4-FFF2-40B4-BE49-F238E27FC236}">
                  <a16:creationId xmlns:a16="http://schemas.microsoft.com/office/drawing/2014/main" id="{A55BFB1F-42B5-45BB-9E22-46436FE329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2969227" y="6046655"/>
              <a:ext cx="397130" cy="561881"/>
            </a:xfrm>
            <a:prstGeom prst="rect">
              <a:avLst/>
            </a:prstGeom>
          </p:spPr>
        </p:pic>
        <p:pic>
          <p:nvPicPr>
            <p:cNvPr id="119" name="Picture 118" descr="A picture containing art&#10;&#10;Description automatically generated with low confidence">
              <a:extLst>
                <a:ext uri="{FF2B5EF4-FFF2-40B4-BE49-F238E27FC236}">
                  <a16:creationId xmlns:a16="http://schemas.microsoft.com/office/drawing/2014/main" id="{33943E1A-0B3B-451A-827C-905816F076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2523508" y="6059865"/>
              <a:ext cx="397130" cy="561881"/>
            </a:xfrm>
            <a:prstGeom prst="rect">
              <a:avLst/>
            </a:prstGeom>
          </p:spPr>
        </p:pic>
        <p:pic>
          <p:nvPicPr>
            <p:cNvPr id="120" name="Picture 119" descr="A picture containing art&#10;&#10;Description automatically generated with low confidence">
              <a:extLst>
                <a:ext uri="{FF2B5EF4-FFF2-40B4-BE49-F238E27FC236}">
                  <a16:creationId xmlns:a16="http://schemas.microsoft.com/office/drawing/2014/main" id="{9159DDE3-9D3E-4B7A-BDE2-909EE32504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2070546" y="6035819"/>
              <a:ext cx="397130" cy="561881"/>
            </a:xfrm>
            <a:prstGeom prst="rect">
              <a:avLst/>
            </a:prstGeom>
          </p:spPr>
        </p:pic>
      </p:grpSp>
      <p:sp>
        <p:nvSpPr>
          <p:cNvPr id="2" name="Oval 1">
            <a:extLst>
              <a:ext uri="{FF2B5EF4-FFF2-40B4-BE49-F238E27FC236}">
                <a16:creationId xmlns:a16="http://schemas.microsoft.com/office/drawing/2014/main" id="{F45C6A99-4BE2-45FE-92AB-37CA0C265F03}"/>
              </a:ext>
            </a:extLst>
          </p:cNvPr>
          <p:cNvSpPr/>
          <p:nvPr/>
        </p:nvSpPr>
        <p:spPr>
          <a:xfrm>
            <a:off x="258467" y="1847592"/>
            <a:ext cx="362887" cy="361932"/>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26" name="Oval 25">
            <a:extLst>
              <a:ext uri="{FF2B5EF4-FFF2-40B4-BE49-F238E27FC236}">
                <a16:creationId xmlns:a16="http://schemas.microsoft.com/office/drawing/2014/main" id="{23ABA0E2-36F7-CFC1-E4F1-1E912837218F}"/>
              </a:ext>
            </a:extLst>
          </p:cNvPr>
          <p:cNvSpPr/>
          <p:nvPr/>
        </p:nvSpPr>
        <p:spPr>
          <a:xfrm>
            <a:off x="262224" y="3931190"/>
            <a:ext cx="362887" cy="361932"/>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2</a:t>
            </a:r>
            <a:endParaRPr lang="en-GB" sz="2400" b="1" dirty="0"/>
          </a:p>
        </p:txBody>
      </p:sp>
      <p:sp>
        <p:nvSpPr>
          <p:cNvPr id="27" name="Oval 26">
            <a:extLst>
              <a:ext uri="{FF2B5EF4-FFF2-40B4-BE49-F238E27FC236}">
                <a16:creationId xmlns:a16="http://schemas.microsoft.com/office/drawing/2014/main" id="{5A0F3BC1-7686-C79A-E84A-FFFB9324B13A}"/>
              </a:ext>
            </a:extLst>
          </p:cNvPr>
          <p:cNvSpPr/>
          <p:nvPr/>
        </p:nvSpPr>
        <p:spPr>
          <a:xfrm>
            <a:off x="309663" y="5663779"/>
            <a:ext cx="362887" cy="361932"/>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3</a:t>
            </a:r>
            <a:endParaRPr lang="en-GB" sz="2400" b="1" dirty="0"/>
          </a:p>
        </p:txBody>
      </p:sp>
      <p:sp>
        <p:nvSpPr>
          <p:cNvPr id="28" name="Oval 27">
            <a:extLst>
              <a:ext uri="{FF2B5EF4-FFF2-40B4-BE49-F238E27FC236}">
                <a16:creationId xmlns:a16="http://schemas.microsoft.com/office/drawing/2014/main" id="{232A302E-22E4-CA5D-A120-95E0CB9178BC}"/>
              </a:ext>
            </a:extLst>
          </p:cNvPr>
          <p:cNvSpPr/>
          <p:nvPr/>
        </p:nvSpPr>
        <p:spPr>
          <a:xfrm>
            <a:off x="6378890" y="2056284"/>
            <a:ext cx="362887" cy="361932"/>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4</a:t>
            </a:r>
            <a:endParaRPr lang="en-GB" sz="2400" b="1" dirty="0"/>
          </a:p>
        </p:txBody>
      </p:sp>
      <p:sp>
        <p:nvSpPr>
          <p:cNvPr id="30" name="Oval 29">
            <a:extLst>
              <a:ext uri="{FF2B5EF4-FFF2-40B4-BE49-F238E27FC236}">
                <a16:creationId xmlns:a16="http://schemas.microsoft.com/office/drawing/2014/main" id="{26F9AE2A-978D-BFB6-0F86-9CB74F68750F}"/>
              </a:ext>
            </a:extLst>
          </p:cNvPr>
          <p:cNvSpPr/>
          <p:nvPr/>
        </p:nvSpPr>
        <p:spPr>
          <a:xfrm>
            <a:off x="6457937" y="3946095"/>
            <a:ext cx="362887" cy="361932"/>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5</a:t>
            </a:r>
            <a:endParaRPr lang="en-GB" sz="2400" b="1" dirty="0"/>
          </a:p>
        </p:txBody>
      </p:sp>
      <p:sp>
        <p:nvSpPr>
          <p:cNvPr id="31" name="Oval 30">
            <a:extLst>
              <a:ext uri="{FF2B5EF4-FFF2-40B4-BE49-F238E27FC236}">
                <a16:creationId xmlns:a16="http://schemas.microsoft.com/office/drawing/2014/main" id="{8B494FA3-338E-A33D-1362-8141C57F8639}"/>
              </a:ext>
            </a:extLst>
          </p:cNvPr>
          <p:cNvSpPr/>
          <p:nvPr/>
        </p:nvSpPr>
        <p:spPr>
          <a:xfrm>
            <a:off x="6493913" y="5767996"/>
            <a:ext cx="362887" cy="361932"/>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6</a:t>
            </a:r>
            <a:endParaRPr lang="en-GB" sz="2400" b="1" dirty="0"/>
          </a:p>
        </p:txBody>
      </p:sp>
      <p:pic>
        <p:nvPicPr>
          <p:cNvPr id="90" name="Picture 89" descr="A picture containing art&#10;&#10;Description automatically generated with low confidence">
            <a:extLst>
              <a:ext uri="{FF2B5EF4-FFF2-40B4-BE49-F238E27FC236}">
                <a16:creationId xmlns:a16="http://schemas.microsoft.com/office/drawing/2014/main" id="{233A1C70-F678-453E-8104-74CFDC5C3C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865254" y="1055441"/>
            <a:ext cx="497392" cy="1032712"/>
          </a:xfrm>
          <a:prstGeom prst="rect">
            <a:avLst/>
          </a:prstGeom>
        </p:spPr>
      </p:pic>
      <p:pic>
        <p:nvPicPr>
          <p:cNvPr id="5" name="Picture 4" descr="A cartoon of a child&#10;&#10;Description automatically generated with medium confidence">
            <a:extLst>
              <a:ext uri="{FF2B5EF4-FFF2-40B4-BE49-F238E27FC236}">
                <a16:creationId xmlns:a16="http://schemas.microsoft.com/office/drawing/2014/main" id="{664DC9C1-9FE6-3449-6945-9CD64ED2EE2A}"/>
              </a:ext>
            </a:extLst>
          </p:cNvPr>
          <p:cNvPicPr>
            <a:picLocks noChangeAspect="1"/>
          </p:cNvPicPr>
          <p:nvPr/>
        </p:nvPicPr>
        <p:blipFill rotWithShape="1">
          <a:blip r:embed="rId7">
            <a:extLst>
              <a:ext uri="{28A0092B-C50C-407E-A947-70E740481C1C}">
                <a14:useLocalDpi xmlns:a14="http://schemas.microsoft.com/office/drawing/2010/main" val="0"/>
              </a:ext>
            </a:extLst>
          </a:blip>
          <a:srcRect b="38148"/>
          <a:stretch/>
        </p:blipFill>
        <p:spPr>
          <a:xfrm>
            <a:off x="3851987" y="350303"/>
            <a:ext cx="1097968" cy="1232900"/>
          </a:xfrm>
          <a:prstGeom prst="ellipse">
            <a:avLst/>
          </a:prstGeom>
        </p:spPr>
      </p:pic>
      <p:sp>
        <p:nvSpPr>
          <p:cNvPr id="7" name="TextBox 6">
            <a:extLst>
              <a:ext uri="{FF2B5EF4-FFF2-40B4-BE49-F238E27FC236}">
                <a16:creationId xmlns:a16="http://schemas.microsoft.com/office/drawing/2014/main" id="{C8D56288-76AC-FC03-3C90-24B23D98189D}"/>
              </a:ext>
            </a:extLst>
          </p:cNvPr>
          <p:cNvSpPr txBox="1"/>
          <p:nvPr/>
        </p:nvSpPr>
        <p:spPr>
          <a:xfrm>
            <a:off x="22952" y="591442"/>
            <a:ext cx="3978314" cy="400110"/>
          </a:xfrm>
          <a:prstGeom prst="rect">
            <a:avLst/>
          </a:prstGeom>
          <a:solidFill>
            <a:srgbClr val="92D050"/>
          </a:solidFill>
        </p:spPr>
        <p:txBody>
          <a:bodyPr wrap="square" rtlCol="0">
            <a:spAutoFit/>
          </a:bodyPr>
          <a:lstStyle/>
          <a:p>
            <a:r>
              <a:rPr lang="en-US" sz="2000" dirty="0" err="1">
                <a:solidFill>
                  <a:srgbClr val="002060"/>
                </a:solidFill>
                <a:latin typeface="Century Gothic" panose="020B0502020202020204" pitchFamily="34" charset="0"/>
              </a:rPr>
              <a:t>aussehen</a:t>
            </a:r>
            <a:r>
              <a:rPr lang="en-US" sz="2000" dirty="0">
                <a:solidFill>
                  <a:srgbClr val="002060"/>
                </a:solidFill>
                <a:latin typeface="Century Gothic" panose="020B0502020202020204" pitchFamily="34" charset="0"/>
              </a:rPr>
              <a:t> – to look (e.g. clean)</a:t>
            </a:r>
          </a:p>
        </p:txBody>
      </p:sp>
      <p:pic>
        <p:nvPicPr>
          <p:cNvPr id="14" name="Picture 13" descr="A picture containing art&#10;&#10;Description automatically generated with low confidence">
            <a:extLst>
              <a:ext uri="{FF2B5EF4-FFF2-40B4-BE49-F238E27FC236}">
                <a16:creationId xmlns:a16="http://schemas.microsoft.com/office/drawing/2014/main" id="{5D89F959-ECF6-603F-D23E-7CFEE7FF2E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6886469" y="2175361"/>
            <a:ext cx="397130" cy="686514"/>
          </a:xfrm>
          <a:prstGeom prst="rect">
            <a:avLst/>
          </a:prstGeom>
        </p:spPr>
      </p:pic>
      <p:pic>
        <p:nvPicPr>
          <p:cNvPr id="17" name="Picture 16" descr="A picture containing art&#10;&#10;Description automatically generated with low confidence">
            <a:extLst>
              <a:ext uri="{FF2B5EF4-FFF2-40B4-BE49-F238E27FC236}">
                <a16:creationId xmlns:a16="http://schemas.microsoft.com/office/drawing/2014/main" id="{1745EDB5-5647-76DD-14EC-184791AF4A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874970" y="3808641"/>
            <a:ext cx="397130" cy="621477"/>
          </a:xfrm>
          <a:prstGeom prst="rect">
            <a:avLst/>
          </a:prstGeom>
        </p:spPr>
      </p:pic>
      <p:pic>
        <p:nvPicPr>
          <p:cNvPr id="18" name="Picture 17">
            <a:extLst>
              <a:ext uri="{FF2B5EF4-FFF2-40B4-BE49-F238E27FC236}">
                <a16:creationId xmlns:a16="http://schemas.microsoft.com/office/drawing/2014/main" id="{9698E667-AEAE-02B8-FA17-1CA079F7E9B1}"/>
              </a:ext>
            </a:extLst>
          </p:cNvPr>
          <p:cNvPicPr>
            <a:picLocks noChangeAspect="1"/>
          </p:cNvPicPr>
          <p:nvPr/>
        </p:nvPicPr>
        <p:blipFill rotWithShape="1">
          <a:blip r:embed="rId8"/>
          <a:srcRect b="50885"/>
          <a:stretch/>
        </p:blipFill>
        <p:spPr>
          <a:xfrm>
            <a:off x="10068854" y="346047"/>
            <a:ext cx="1145121" cy="1102656"/>
          </a:xfrm>
          <a:prstGeom prst="ellipse">
            <a:avLst/>
          </a:prstGeom>
        </p:spPr>
      </p:pic>
      <p:pic>
        <p:nvPicPr>
          <p:cNvPr id="13" name="Picture 12">
            <a:extLst>
              <a:ext uri="{FF2B5EF4-FFF2-40B4-BE49-F238E27FC236}">
                <a16:creationId xmlns:a16="http://schemas.microsoft.com/office/drawing/2014/main" id="{961BC53B-CD5D-3E26-5AF1-FA27DBB4E173}"/>
              </a:ext>
            </a:extLst>
          </p:cNvPr>
          <p:cNvPicPr>
            <a:picLocks noChangeAspect="1"/>
          </p:cNvPicPr>
          <p:nvPr/>
        </p:nvPicPr>
        <p:blipFill>
          <a:blip r:embed="rId9"/>
          <a:stretch>
            <a:fillRect/>
          </a:stretch>
        </p:blipFill>
        <p:spPr>
          <a:xfrm>
            <a:off x="9620761" y="498189"/>
            <a:ext cx="831873" cy="1014568"/>
          </a:xfrm>
          <a:prstGeom prst="ellipse">
            <a:avLst/>
          </a:prstGeom>
        </p:spPr>
      </p:pic>
    </p:spTree>
    <p:extLst>
      <p:ext uri="{BB962C8B-B14F-4D97-AF65-F5344CB8AC3E}">
        <p14:creationId xmlns:p14="http://schemas.microsoft.com/office/powerpoint/2010/main" val="123840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04"/>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9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07"/>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9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15"/>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2" descr="Free Iphone Android vector and picture">
            <a:extLst>
              <a:ext uri="{FF2B5EF4-FFF2-40B4-BE49-F238E27FC236}">
                <a16:creationId xmlns:a16="http://schemas.microsoft.com/office/drawing/2014/main" id="{1EA4FBE6-B930-4B32-9C6F-A0DBBB09B344}"/>
              </a:ext>
            </a:extLst>
          </p:cNvPr>
          <p:cNvPicPr>
            <a:picLocks noChangeAspect="1" noChangeArrowheads="1"/>
          </p:cNvPicPr>
          <p:nvPr/>
        </p:nvPicPr>
        <p:blipFill rotWithShape="1">
          <a:blip r:embed="rId3">
            <a:biLevel thresh="50000"/>
            <a:extLst>
              <a:ext uri="{28A0092B-C50C-407E-A947-70E740481C1C}">
                <a14:useLocalDpi xmlns:a14="http://schemas.microsoft.com/office/drawing/2010/main" val="0"/>
              </a:ext>
            </a:extLst>
          </a:blip>
          <a:srcRect l="47751" r="24715"/>
          <a:stretch/>
        </p:blipFill>
        <p:spPr bwMode="auto">
          <a:xfrm rot="16200000">
            <a:off x="1119356" y="3838407"/>
            <a:ext cx="2142598" cy="4143686"/>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 descr="Free Iphone Android vector and picture">
            <a:extLst>
              <a:ext uri="{FF2B5EF4-FFF2-40B4-BE49-F238E27FC236}">
                <a16:creationId xmlns:a16="http://schemas.microsoft.com/office/drawing/2014/main" id="{FB975DC0-9005-46CB-9C1B-D619A8C5D72D}"/>
              </a:ext>
            </a:extLst>
          </p:cNvPr>
          <p:cNvPicPr>
            <a:picLocks noChangeAspect="1" noChangeArrowheads="1"/>
          </p:cNvPicPr>
          <p:nvPr/>
        </p:nvPicPr>
        <p:blipFill rotWithShape="1">
          <a:blip r:embed="rId3">
            <a:biLevel thresh="50000"/>
            <a:extLst>
              <a:ext uri="{28A0092B-C50C-407E-A947-70E740481C1C}">
                <a14:useLocalDpi xmlns:a14="http://schemas.microsoft.com/office/drawing/2010/main" val="0"/>
              </a:ext>
            </a:extLst>
          </a:blip>
          <a:srcRect l="47751" r="24715"/>
          <a:stretch/>
        </p:blipFill>
        <p:spPr bwMode="auto">
          <a:xfrm rot="16200000">
            <a:off x="1132777" y="1955291"/>
            <a:ext cx="2142598" cy="4143685"/>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Free Iphone Android vector and picture">
            <a:extLst>
              <a:ext uri="{FF2B5EF4-FFF2-40B4-BE49-F238E27FC236}">
                <a16:creationId xmlns:a16="http://schemas.microsoft.com/office/drawing/2014/main" id="{929234A7-AC54-47BB-B210-75C63B6F738F}"/>
              </a:ext>
            </a:extLst>
          </p:cNvPr>
          <p:cNvPicPr>
            <a:picLocks noChangeAspect="1" noChangeArrowheads="1"/>
          </p:cNvPicPr>
          <p:nvPr/>
        </p:nvPicPr>
        <p:blipFill rotWithShape="1">
          <a:blip r:embed="rId3">
            <a:biLevel thresh="50000"/>
            <a:extLst>
              <a:ext uri="{28A0092B-C50C-407E-A947-70E740481C1C}">
                <a14:useLocalDpi xmlns:a14="http://schemas.microsoft.com/office/drawing/2010/main" val="0"/>
              </a:ext>
            </a:extLst>
          </a:blip>
          <a:srcRect l="47751" r="24715"/>
          <a:stretch/>
        </p:blipFill>
        <p:spPr bwMode="auto">
          <a:xfrm rot="16200000">
            <a:off x="1108858" y="17817"/>
            <a:ext cx="2142598" cy="4191523"/>
          </a:xfrm>
          <a:prstGeom prst="rect">
            <a:avLst/>
          </a:prstGeom>
          <a:noFill/>
          <a:extLst>
            <a:ext uri="{909E8E84-426E-40DD-AFC4-6F175D3DCCD1}">
              <a14:hiddenFill xmlns:a14="http://schemas.microsoft.com/office/drawing/2010/main">
                <a:solidFill>
                  <a:srgbClr val="FFFFFF"/>
                </a:solidFill>
              </a14:hiddenFill>
            </a:ext>
          </a:extLst>
        </p:spPr>
      </p:pic>
      <p:pic>
        <p:nvPicPr>
          <p:cNvPr id="74" name="Graphic 73" descr="Teacher">
            <a:extLst>
              <a:ext uri="{FF2B5EF4-FFF2-40B4-BE49-F238E27FC236}">
                <a16:creationId xmlns:a16="http://schemas.microsoft.com/office/drawing/2014/main" id="{DDA8FDFF-BAF3-466B-A2FB-BC133D24086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610" y="373720"/>
            <a:ext cx="914400" cy="914400"/>
          </a:xfrm>
          <a:prstGeom prst="rect">
            <a:avLst/>
          </a:prstGeom>
        </p:spPr>
      </p:pic>
      <p:pic>
        <p:nvPicPr>
          <p:cNvPr id="76" name="Picture 2" descr="Free Iphone Android vector and picture">
            <a:extLst>
              <a:ext uri="{FF2B5EF4-FFF2-40B4-BE49-F238E27FC236}">
                <a16:creationId xmlns:a16="http://schemas.microsoft.com/office/drawing/2014/main" id="{8517164C-510B-4A3B-BB8E-A3F186171106}"/>
              </a:ext>
            </a:extLst>
          </p:cNvPr>
          <p:cNvPicPr>
            <a:picLocks noChangeAspect="1" noChangeArrowheads="1"/>
          </p:cNvPicPr>
          <p:nvPr/>
        </p:nvPicPr>
        <p:blipFill rotWithShape="1">
          <a:blip r:embed="rId3">
            <a:biLevel thresh="50000"/>
            <a:extLst>
              <a:ext uri="{28A0092B-C50C-407E-A947-70E740481C1C}">
                <a14:useLocalDpi xmlns:a14="http://schemas.microsoft.com/office/drawing/2010/main" val="0"/>
              </a:ext>
            </a:extLst>
          </a:blip>
          <a:srcRect l="47751" r="24715"/>
          <a:stretch/>
        </p:blipFill>
        <p:spPr bwMode="auto">
          <a:xfrm rot="16200000">
            <a:off x="7054830" y="327358"/>
            <a:ext cx="2142598" cy="389371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Free Iphone Android vector and picture">
            <a:extLst>
              <a:ext uri="{FF2B5EF4-FFF2-40B4-BE49-F238E27FC236}">
                <a16:creationId xmlns:a16="http://schemas.microsoft.com/office/drawing/2014/main" id="{02ED9AE1-9D42-07B4-F18F-6F9F1133B130}"/>
              </a:ext>
            </a:extLst>
          </p:cNvPr>
          <p:cNvPicPr>
            <a:picLocks noChangeAspect="1" noChangeArrowheads="1"/>
          </p:cNvPicPr>
          <p:nvPr/>
        </p:nvPicPr>
        <p:blipFill rotWithShape="1">
          <a:blip r:embed="rId3">
            <a:biLevel thresh="50000"/>
            <a:extLst>
              <a:ext uri="{28A0092B-C50C-407E-A947-70E740481C1C}">
                <a14:useLocalDpi xmlns:a14="http://schemas.microsoft.com/office/drawing/2010/main" val="0"/>
              </a:ext>
            </a:extLst>
          </a:blip>
          <a:srcRect l="47751" r="24715"/>
          <a:stretch/>
        </p:blipFill>
        <p:spPr bwMode="auto">
          <a:xfrm rot="16200000">
            <a:off x="7109848" y="3990909"/>
            <a:ext cx="2142598" cy="389371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Free Iphone Android vector and picture">
            <a:extLst>
              <a:ext uri="{FF2B5EF4-FFF2-40B4-BE49-F238E27FC236}">
                <a16:creationId xmlns:a16="http://schemas.microsoft.com/office/drawing/2014/main" id="{5C6D0A6B-0D5B-3E13-8747-0D543AD0A6CB}"/>
              </a:ext>
            </a:extLst>
          </p:cNvPr>
          <p:cNvPicPr>
            <a:picLocks noChangeAspect="1" noChangeArrowheads="1"/>
          </p:cNvPicPr>
          <p:nvPr/>
        </p:nvPicPr>
        <p:blipFill rotWithShape="1">
          <a:blip r:embed="rId3">
            <a:biLevel thresh="50000"/>
            <a:extLst>
              <a:ext uri="{28A0092B-C50C-407E-A947-70E740481C1C}">
                <a14:useLocalDpi xmlns:a14="http://schemas.microsoft.com/office/drawing/2010/main" val="0"/>
              </a:ext>
            </a:extLst>
          </a:blip>
          <a:srcRect l="47751" r="24715"/>
          <a:stretch/>
        </p:blipFill>
        <p:spPr bwMode="auto">
          <a:xfrm rot="16200000">
            <a:off x="7144720" y="2152561"/>
            <a:ext cx="2058494" cy="3893714"/>
          </a:xfrm>
          <a:prstGeom prst="rect">
            <a:avLst/>
          </a:prstGeom>
          <a:noFill/>
          <a:extLst>
            <a:ext uri="{909E8E84-426E-40DD-AFC4-6F175D3DCCD1}">
              <a14:hiddenFill xmlns:a14="http://schemas.microsoft.com/office/drawing/2010/main">
                <a:solidFill>
                  <a:srgbClr val="FFFFFF"/>
                </a:solidFill>
              </a14:hiddenFill>
            </a:ext>
          </a:extLst>
        </p:spPr>
      </p:pic>
      <p:sp>
        <p:nvSpPr>
          <p:cNvPr id="112" name="CustomShape 6"/>
          <p:cNvSpPr/>
          <p:nvPr/>
        </p:nvSpPr>
        <p:spPr>
          <a:xfrm>
            <a:off x="101160" y="38132"/>
            <a:ext cx="9565276" cy="46468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err="1">
                <a:ln>
                  <a:noFill/>
                </a:ln>
                <a:solidFill>
                  <a:srgbClr val="002060"/>
                </a:solidFill>
                <a:effectLst/>
                <a:uLnTx/>
                <a:uFillTx/>
                <a:latin typeface="Century gothic"/>
                <a:ea typeface="Century Gothic"/>
                <a:cs typeface="+mn-cs"/>
              </a:rPr>
              <a:t>Warum</a:t>
            </a: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 muss </a:t>
            </a:r>
            <a:r>
              <a:rPr kumimoji="0" lang="en-GB" sz="2600" b="1" i="0" u="none" strike="noStrike" kern="1200" cap="none" spc="-1" normalizeH="0" baseline="0" noProof="0" dirty="0" err="1">
                <a:ln>
                  <a:noFill/>
                </a:ln>
                <a:solidFill>
                  <a:srgbClr val="002060"/>
                </a:solidFill>
                <a:effectLst/>
                <a:uLnTx/>
                <a:uFillTx/>
                <a:latin typeface="Century gothic"/>
                <a:ea typeface="Century Gothic"/>
                <a:cs typeface="+mn-cs"/>
              </a:rPr>
              <a:t>Lias</a:t>
            </a: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600" b="1" i="0" u="none" strike="noStrike" kern="1200" cap="none" spc="-1" normalizeH="0" baseline="0" noProof="0" dirty="0" err="1">
                <a:ln>
                  <a:noFill/>
                </a:ln>
                <a:solidFill>
                  <a:srgbClr val="002060"/>
                </a:solidFill>
                <a:effectLst/>
                <a:uLnTx/>
                <a:uFillTx/>
                <a:latin typeface="Century gothic"/>
                <a:ea typeface="Century Gothic"/>
                <a:cs typeface="+mn-cs"/>
              </a:rPr>
              <a:t>Vati</a:t>
            </a: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600" b="1" i="0" u="none" strike="noStrike" kern="1200" cap="none" spc="-1" normalizeH="0" baseline="0" noProof="0" dirty="0" err="1">
                <a:ln>
                  <a:noFill/>
                </a:ln>
                <a:solidFill>
                  <a:srgbClr val="002060"/>
                </a:solidFill>
                <a:effectLst/>
                <a:uLnTx/>
                <a:uFillTx/>
                <a:latin typeface="Century gothic"/>
                <a:ea typeface="Century Gothic"/>
                <a:cs typeface="+mn-cs"/>
              </a:rPr>
              <a:t>oder</a:t>
            </a: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 Ronja </a:t>
            </a:r>
            <a:r>
              <a:rPr lang="en-GB" sz="2600" b="1" spc="-1" dirty="0">
                <a:solidFill>
                  <a:srgbClr val="002060"/>
                </a:solidFill>
                <a:latin typeface="Century gothic"/>
                <a:ea typeface="Century Gothic"/>
              </a:rPr>
              <a:t>das </a:t>
            </a:r>
            <a:r>
              <a:rPr lang="en-GB" sz="2600" b="1" spc="-1" dirty="0" err="1">
                <a:solidFill>
                  <a:srgbClr val="002060"/>
                </a:solidFill>
                <a:latin typeface="Century gothic"/>
                <a:ea typeface="Century Gothic"/>
              </a:rPr>
              <a:t>machen</a:t>
            </a:r>
            <a:r>
              <a:rPr lang="en-GB" sz="2600" b="1" spc="-1" dirty="0">
                <a:solidFill>
                  <a:srgbClr val="002060"/>
                </a:solidFill>
                <a:latin typeface="Century gothic"/>
                <a:ea typeface="Century Gothic"/>
              </a:rPr>
              <a:t>?</a:t>
            </a:r>
            <a:endParaRPr kumimoji="0" lang="en-GB" sz="26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57613" y="929051"/>
            <a:ext cx="706161" cy="39806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67" name="Picture 66" descr="Icon&#10;&#10;Description automatically generated">
            <a:extLst>
              <a:ext uri="{FF2B5EF4-FFF2-40B4-BE49-F238E27FC236}">
                <a16:creationId xmlns:a16="http://schemas.microsoft.com/office/drawing/2014/main" id="{BC90431E-2725-42A0-AD10-D2A874C2DB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77" name="TextBox 76">
            <a:extLst>
              <a:ext uri="{FF2B5EF4-FFF2-40B4-BE49-F238E27FC236}">
                <a16:creationId xmlns:a16="http://schemas.microsoft.com/office/drawing/2014/main" id="{759E5F91-E7AC-40FC-8E39-0C1180CDC8CB}"/>
              </a:ext>
            </a:extLst>
          </p:cNvPr>
          <p:cNvSpPr txBox="1"/>
          <p:nvPr/>
        </p:nvSpPr>
        <p:spPr>
          <a:xfrm>
            <a:off x="721035" y="3221863"/>
            <a:ext cx="3010885"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Du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musst</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auf den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Markt</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gehen</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D</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u </a:t>
            </a:r>
            <a:r>
              <a:rPr lang="en-GB" sz="2200" dirty="0" err="1">
                <a:solidFill>
                  <a:srgbClr val="1F4E79"/>
                </a:solidFill>
                <a:latin typeface="Century Gothic" panose="020F0302020204030204"/>
                <a:ea typeface="Calibri" panose="020F0502020204030204" pitchFamily="34" charset="0"/>
                <a:cs typeface="Times New Roman" panose="02020603050405020304" pitchFamily="18" charset="0"/>
              </a:rPr>
              <a:t>musst</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Salat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holen</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a:t>
            </a:r>
            <a:endParaRPr kumimoji="0" lang="en-GB" sz="22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81" name="TextBox 80">
            <a:extLst>
              <a:ext uri="{FF2B5EF4-FFF2-40B4-BE49-F238E27FC236}">
                <a16:creationId xmlns:a16="http://schemas.microsoft.com/office/drawing/2014/main" id="{9A8F28F2-5D64-48A0-8D39-60121A676827}"/>
              </a:ext>
            </a:extLst>
          </p:cNvPr>
          <p:cNvSpPr txBox="1"/>
          <p:nvPr/>
        </p:nvSpPr>
        <p:spPr>
          <a:xfrm>
            <a:off x="6765410" y="5142650"/>
            <a:ext cx="2901026" cy="1513428"/>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Ich muss ins Bett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gehen</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Ich bin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müde</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und muss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schlafen</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a:t>
            </a:r>
            <a:endParaRPr kumimoji="0" lang="en-GB" sz="22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3" name="TextBox 82">
            <a:extLst>
              <a:ext uri="{FF2B5EF4-FFF2-40B4-BE49-F238E27FC236}">
                <a16:creationId xmlns:a16="http://schemas.microsoft.com/office/drawing/2014/main" id="{1F40BCE5-F5A7-46E5-B2BB-3523F165826D}"/>
              </a:ext>
            </a:extLst>
          </p:cNvPr>
          <p:cNvSpPr txBox="1"/>
          <p:nvPr/>
        </p:nvSpPr>
        <p:spPr>
          <a:xfrm>
            <a:off x="697485" y="1336155"/>
            <a:ext cx="2986287" cy="1513428"/>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Vati</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muss das Zimmer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sauber</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machen</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Oma und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Opa</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kommen</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a:t>
            </a:r>
            <a:endParaRPr kumimoji="0" lang="en-GB" sz="22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5" name="TextBox 84">
            <a:extLst>
              <a:ext uri="{FF2B5EF4-FFF2-40B4-BE49-F238E27FC236}">
                <a16:creationId xmlns:a16="http://schemas.microsoft.com/office/drawing/2014/main" id="{59F184A9-757E-436D-AC22-D74468F71BA5}"/>
              </a:ext>
            </a:extLst>
          </p:cNvPr>
          <p:cNvSpPr txBox="1"/>
          <p:nvPr/>
        </p:nvSpPr>
        <p:spPr>
          <a:xfrm>
            <a:off x="6762566" y="3319441"/>
            <a:ext cx="2840514" cy="1513428"/>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200" dirty="0" err="1">
                <a:solidFill>
                  <a:srgbClr val="1F4E79"/>
                </a:solidFill>
                <a:latin typeface="Century Gothic" panose="020F0302020204030204"/>
                <a:ea typeface="Calibri" panose="020F0502020204030204" pitchFamily="34" charset="0"/>
                <a:cs typeface="Times New Roman" panose="02020603050405020304" pitchFamily="18" charset="0"/>
              </a:rPr>
              <a:t>Warum</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 </a:t>
            </a:r>
            <a:r>
              <a:rPr lang="en-GB" sz="2200" dirty="0" err="1">
                <a:solidFill>
                  <a:srgbClr val="1F4E79"/>
                </a:solidFill>
                <a:latin typeface="Century Gothic" panose="020F0302020204030204"/>
                <a:ea typeface="Calibri" panose="020F0502020204030204" pitchFamily="34" charset="0"/>
                <a:cs typeface="Times New Roman" panose="02020603050405020304" pitchFamily="18" charset="0"/>
              </a:rPr>
              <a:t>musst</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 du </a:t>
            </a:r>
            <a:r>
              <a:rPr lang="en-GB" sz="2200" dirty="0" err="1">
                <a:solidFill>
                  <a:srgbClr val="1F4E79"/>
                </a:solidFill>
                <a:latin typeface="Century Gothic" panose="020F0302020204030204"/>
                <a:ea typeface="Calibri" panose="020F0502020204030204" pitchFamily="34" charset="0"/>
                <a:cs typeface="Times New Roman" panose="02020603050405020304" pitchFamily="18" charset="0"/>
              </a:rPr>
              <a:t>backen</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 </a:t>
            </a:r>
            <a:r>
              <a:rPr lang="en-GB" sz="2200" dirty="0" err="1">
                <a:solidFill>
                  <a:srgbClr val="1F4E79"/>
                </a:solidFill>
                <a:latin typeface="Century Gothic" panose="020F0302020204030204"/>
                <a:ea typeface="Calibri" panose="020F0502020204030204" pitchFamily="34" charset="0"/>
                <a:cs typeface="Times New Roman" panose="02020603050405020304" pitchFamily="18" charset="0"/>
              </a:rPr>
              <a:t>Wir</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 </a:t>
            </a:r>
            <a:r>
              <a:rPr lang="en-GB" sz="2200" dirty="0" err="1">
                <a:solidFill>
                  <a:srgbClr val="1F4E79"/>
                </a:solidFill>
                <a:latin typeface="Century Gothic" panose="020F0302020204030204"/>
                <a:ea typeface="Calibri" panose="020F0502020204030204" pitchFamily="34" charset="0"/>
                <a:cs typeface="Times New Roman" panose="02020603050405020304" pitchFamily="18" charset="0"/>
              </a:rPr>
              <a:t>können</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 das </a:t>
            </a:r>
            <a:r>
              <a:rPr lang="en-GB" sz="2200" dirty="0" err="1">
                <a:solidFill>
                  <a:srgbClr val="1F4E79"/>
                </a:solidFill>
                <a:latin typeface="Century Gothic" panose="020F0302020204030204"/>
                <a:ea typeface="Calibri" panose="020F0502020204030204" pitchFamily="34" charset="0"/>
                <a:cs typeface="Times New Roman" panose="02020603050405020304" pitchFamily="18" charset="0"/>
              </a:rPr>
              <a:t>Brot</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 </a:t>
            </a:r>
            <a:r>
              <a:rPr lang="en-GB" sz="2200" dirty="0" err="1">
                <a:solidFill>
                  <a:srgbClr val="1F4E79"/>
                </a:solidFill>
                <a:latin typeface="Century Gothic" panose="020F0302020204030204"/>
                <a:ea typeface="Calibri" panose="020F0502020204030204" pitchFamily="34" charset="0"/>
                <a:cs typeface="Times New Roman" panose="02020603050405020304" pitchFamily="18" charset="0"/>
              </a:rPr>
              <a:t>kaufen</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a:t>
            </a:r>
            <a:endParaRPr kumimoji="0" lang="en-GB" sz="22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7" name="TextBox 86">
            <a:extLst>
              <a:ext uri="{FF2B5EF4-FFF2-40B4-BE49-F238E27FC236}">
                <a16:creationId xmlns:a16="http://schemas.microsoft.com/office/drawing/2014/main" id="{3EDC2397-1559-4EB1-9FE4-D4FADB0BFD1B}"/>
              </a:ext>
            </a:extLst>
          </p:cNvPr>
          <p:cNvSpPr txBox="1"/>
          <p:nvPr/>
        </p:nvSpPr>
        <p:spPr>
          <a:xfrm>
            <a:off x="6725561" y="1604206"/>
            <a:ext cx="3043073" cy="1107996"/>
          </a:xfrm>
          <a:prstGeom prst="rect">
            <a:avLst/>
          </a:prstGeom>
          <a:noFill/>
        </p:spPr>
        <p:txBody>
          <a:bodyPr wrap="square">
            <a:spAutoFit/>
          </a:bodyPr>
          <a:lstStyle/>
          <a:p>
            <a:pPr marL="0" marR="0" lvl="0" indent="0" algn="l" defTabSz="914400" rtl="0" eaLnBrk="1" fontAlgn="auto" latinLnBrk="0" hangingPunct="1">
              <a:spcBef>
                <a:spcPts val="0"/>
              </a:spcBef>
              <a:spcAft>
                <a:spcPts val="800"/>
              </a:spcAft>
              <a:buClrTx/>
              <a:buSzTx/>
              <a:buFontTx/>
              <a:buNone/>
              <a:tabLst/>
              <a:defRPr/>
            </a:pP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Vati</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muss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nach</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Hause</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kommen</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Er muss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Mutti</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helfen</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a:t>
            </a:r>
            <a:endParaRPr kumimoji="0" lang="en-GB" sz="22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8" name="Speech Bubble: Rectangle with Corners Rounded 87">
            <a:extLst>
              <a:ext uri="{FF2B5EF4-FFF2-40B4-BE49-F238E27FC236}">
                <a16:creationId xmlns:a16="http://schemas.microsoft.com/office/drawing/2014/main" id="{53A7F590-BAE6-42D0-B4C2-C8199C8B21CD}"/>
              </a:ext>
            </a:extLst>
          </p:cNvPr>
          <p:cNvSpPr/>
          <p:nvPr/>
        </p:nvSpPr>
        <p:spPr>
          <a:xfrm>
            <a:off x="1118356" y="509252"/>
            <a:ext cx="2931695" cy="493175"/>
          </a:xfrm>
          <a:prstGeom prst="wedgeRoundRectCallout">
            <a:avLst>
              <a:gd name="adj1" fmla="val -63814"/>
              <a:gd name="adj2" fmla="val -404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CustomShape 8">
            <a:extLst>
              <a:ext uri="{FF2B5EF4-FFF2-40B4-BE49-F238E27FC236}">
                <a16:creationId xmlns:a16="http://schemas.microsoft.com/office/drawing/2014/main" id="{977D9DC2-7212-4C61-B9B9-2FECC03F6397}"/>
              </a:ext>
            </a:extLst>
          </p:cNvPr>
          <p:cNvSpPr/>
          <p:nvPr/>
        </p:nvSpPr>
        <p:spPr>
          <a:xfrm>
            <a:off x="1303625" y="541810"/>
            <a:ext cx="2746426" cy="97079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Schreib</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auf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Englisch</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0" name="TextBox 99">
            <a:extLst>
              <a:ext uri="{FF2B5EF4-FFF2-40B4-BE49-F238E27FC236}">
                <a16:creationId xmlns:a16="http://schemas.microsoft.com/office/drawing/2014/main" id="{4C49E25C-27C9-41B7-AB32-A16B0159A296}"/>
              </a:ext>
            </a:extLst>
          </p:cNvPr>
          <p:cNvSpPr txBox="1"/>
          <p:nvPr/>
        </p:nvSpPr>
        <p:spPr>
          <a:xfrm>
            <a:off x="666431" y="5189957"/>
            <a:ext cx="3609488"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rgbClr val="1F4E79"/>
                </a:solidFill>
                <a:latin typeface="Century Gothic" panose="020F0302020204030204"/>
                <a:ea typeface="Calibri" panose="020F0502020204030204" pitchFamily="34" charset="0"/>
                <a:cs typeface="Times New Roman" panose="02020603050405020304" pitchFamily="18" charset="0"/>
              </a:rPr>
              <a:t>Warum</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 muss ich           den Boden </a:t>
            </a:r>
            <a:r>
              <a:rPr lang="en-GB" sz="2200" dirty="0" err="1">
                <a:solidFill>
                  <a:srgbClr val="1F4E79"/>
                </a:solidFill>
                <a:latin typeface="Century Gothic" panose="020F0302020204030204"/>
                <a:ea typeface="Calibri" panose="020F0502020204030204" pitchFamily="34" charset="0"/>
                <a:cs typeface="Times New Roman" panose="02020603050405020304" pitchFamily="18" charset="0"/>
              </a:rPr>
              <a:t>sauber</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 </a:t>
            </a:r>
            <a:r>
              <a:rPr lang="en-GB" sz="2200" dirty="0" err="1">
                <a:solidFill>
                  <a:srgbClr val="1F4E79"/>
                </a:solidFill>
                <a:latin typeface="Century Gothic" panose="020F0302020204030204"/>
                <a:ea typeface="Calibri" panose="020F0502020204030204" pitchFamily="34" charset="0"/>
                <a:cs typeface="Times New Roman" panose="02020603050405020304" pitchFamily="18" charset="0"/>
              </a:rPr>
              <a:t>machen</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 Er </a:t>
            </a:r>
            <a:r>
              <a:rPr lang="en-GB" sz="2200" dirty="0" err="1">
                <a:solidFill>
                  <a:srgbClr val="1F4E79"/>
                </a:solidFill>
                <a:latin typeface="Century Gothic" panose="020F0302020204030204"/>
                <a:ea typeface="Calibri" panose="020F0502020204030204" pitchFamily="34" charset="0"/>
                <a:cs typeface="Times New Roman" panose="02020603050405020304" pitchFamily="18" charset="0"/>
              </a:rPr>
              <a:t>sieht</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 </a:t>
            </a:r>
            <a:r>
              <a:rPr lang="en-GB" sz="2200" dirty="0" err="1">
                <a:solidFill>
                  <a:srgbClr val="1F4E79"/>
                </a:solidFill>
                <a:latin typeface="Century Gothic" panose="020F0302020204030204"/>
                <a:ea typeface="Calibri" panose="020F0502020204030204" pitchFamily="34" charset="0"/>
                <a:cs typeface="Times New Roman" panose="02020603050405020304" pitchFamily="18" charset="0"/>
              </a:rPr>
              <a:t>sauber</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 </a:t>
            </a:r>
            <a:r>
              <a:rPr lang="en-GB" sz="2200" dirty="0" err="1">
                <a:solidFill>
                  <a:srgbClr val="1F4E79"/>
                </a:solidFill>
                <a:latin typeface="Century Gothic" panose="020F0302020204030204"/>
                <a:ea typeface="Calibri" panose="020F0502020204030204" pitchFamily="34" charset="0"/>
                <a:cs typeface="Times New Roman" panose="02020603050405020304" pitchFamily="18" charset="0"/>
              </a:rPr>
              <a:t>aus</a:t>
            </a:r>
            <a:r>
              <a:rPr lang="en-GB" sz="2200" dirty="0">
                <a:solidFill>
                  <a:srgbClr val="1F4E79"/>
                </a:solidFill>
                <a:latin typeface="Century Gothic" panose="020F0302020204030204"/>
                <a:ea typeface="Calibri" panose="020F0502020204030204" pitchFamily="34" charset="0"/>
                <a:cs typeface="Times New Roman" panose="02020603050405020304" pitchFamily="18" charset="0"/>
              </a:rPr>
              <a:t>!</a:t>
            </a:r>
            <a:endParaRPr kumimoji="0" lang="en-GB" sz="22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 name="Oval 1">
            <a:extLst>
              <a:ext uri="{FF2B5EF4-FFF2-40B4-BE49-F238E27FC236}">
                <a16:creationId xmlns:a16="http://schemas.microsoft.com/office/drawing/2014/main" id="{F45C6A99-4BE2-45FE-92AB-37CA0C265F03}"/>
              </a:ext>
            </a:extLst>
          </p:cNvPr>
          <p:cNvSpPr/>
          <p:nvPr/>
        </p:nvSpPr>
        <p:spPr>
          <a:xfrm>
            <a:off x="258467" y="1847592"/>
            <a:ext cx="362887" cy="361932"/>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26" name="Oval 25">
            <a:extLst>
              <a:ext uri="{FF2B5EF4-FFF2-40B4-BE49-F238E27FC236}">
                <a16:creationId xmlns:a16="http://schemas.microsoft.com/office/drawing/2014/main" id="{23ABA0E2-36F7-CFC1-E4F1-1E912837218F}"/>
              </a:ext>
            </a:extLst>
          </p:cNvPr>
          <p:cNvSpPr/>
          <p:nvPr/>
        </p:nvSpPr>
        <p:spPr>
          <a:xfrm>
            <a:off x="262224" y="3931190"/>
            <a:ext cx="362887" cy="361932"/>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2</a:t>
            </a:r>
            <a:endParaRPr lang="en-GB" sz="2400" b="1" dirty="0"/>
          </a:p>
        </p:txBody>
      </p:sp>
      <p:sp>
        <p:nvSpPr>
          <p:cNvPr id="27" name="Oval 26">
            <a:extLst>
              <a:ext uri="{FF2B5EF4-FFF2-40B4-BE49-F238E27FC236}">
                <a16:creationId xmlns:a16="http://schemas.microsoft.com/office/drawing/2014/main" id="{5A0F3BC1-7686-C79A-E84A-FFFB9324B13A}"/>
              </a:ext>
            </a:extLst>
          </p:cNvPr>
          <p:cNvSpPr/>
          <p:nvPr/>
        </p:nvSpPr>
        <p:spPr>
          <a:xfrm>
            <a:off x="309663" y="5663779"/>
            <a:ext cx="362887" cy="361932"/>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3</a:t>
            </a:r>
            <a:endParaRPr lang="en-GB" sz="2400" b="1" dirty="0"/>
          </a:p>
        </p:txBody>
      </p:sp>
      <p:sp>
        <p:nvSpPr>
          <p:cNvPr id="28" name="Oval 27">
            <a:extLst>
              <a:ext uri="{FF2B5EF4-FFF2-40B4-BE49-F238E27FC236}">
                <a16:creationId xmlns:a16="http://schemas.microsoft.com/office/drawing/2014/main" id="{232A302E-22E4-CA5D-A120-95E0CB9178BC}"/>
              </a:ext>
            </a:extLst>
          </p:cNvPr>
          <p:cNvSpPr/>
          <p:nvPr/>
        </p:nvSpPr>
        <p:spPr>
          <a:xfrm>
            <a:off x="6378890" y="2056284"/>
            <a:ext cx="362887" cy="361932"/>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4</a:t>
            </a:r>
            <a:endParaRPr lang="en-GB" sz="2400" b="1" dirty="0"/>
          </a:p>
        </p:txBody>
      </p:sp>
      <p:sp>
        <p:nvSpPr>
          <p:cNvPr id="30" name="Oval 29">
            <a:extLst>
              <a:ext uri="{FF2B5EF4-FFF2-40B4-BE49-F238E27FC236}">
                <a16:creationId xmlns:a16="http://schemas.microsoft.com/office/drawing/2014/main" id="{26F9AE2A-978D-BFB6-0F86-9CB74F68750F}"/>
              </a:ext>
            </a:extLst>
          </p:cNvPr>
          <p:cNvSpPr/>
          <p:nvPr/>
        </p:nvSpPr>
        <p:spPr>
          <a:xfrm>
            <a:off x="6457937" y="3946095"/>
            <a:ext cx="362887" cy="361932"/>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5</a:t>
            </a:r>
            <a:endParaRPr lang="en-GB" sz="2400" b="1" dirty="0"/>
          </a:p>
        </p:txBody>
      </p:sp>
      <p:sp>
        <p:nvSpPr>
          <p:cNvPr id="31" name="Oval 30">
            <a:extLst>
              <a:ext uri="{FF2B5EF4-FFF2-40B4-BE49-F238E27FC236}">
                <a16:creationId xmlns:a16="http://schemas.microsoft.com/office/drawing/2014/main" id="{8B494FA3-338E-A33D-1362-8141C57F8639}"/>
              </a:ext>
            </a:extLst>
          </p:cNvPr>
          <p:cNvSpPr/>
          <p:nvPr/>
        </p:nvSpPr>
        <p:spPr>
          <a:xfrm>
            <a:off x="6493913" y="5767996"/>
            <a:ext cx="362887" cy="361932"/>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6</a:t>
            </a:r>
            <a:endParaRPr lang="en-GB" sz="2400" b="1" dirty="0"/>
          </a:p>
        </p:txBody>
      </p:sp>
      <p:sp>
        <p:nvSpPr>
          <p:cNvPr id="75" name="Speech Bubble: Rectangle with Corners Rounded 74">
            <a:extLst>
              <a:ext uri="{FF2B5EF4-FFF2-40B4-BE49-F238E27FC236}">
                <a16:creationId xmlns:a16="http://schemas.microsoft.com/office/drawing/2014/main" id="{26B8D251-A276-44F2-A158-C7D678D5E40A}"/>
              </a:ext>
            </a:extLst>
          </p:cNvPr>
          <p:cNvSpPr/>
          <p:nvPr/>
        </p:nvSpPr>
        <p:spPr>
          <a:xfrm>
            <a:off x="3888309" y="1048648"/>
            <a:ext cx="2140093" cy="1210264"/>
          </a:xfrm>
          <a:prstGeom prst="wedgeRoundRectCallout">
            <a:avLst>
              <a:gd name="adj1" fmla="val -63814"/>
              <a:gd name="adj2" fmla="val -404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mj-lt"/>
                <a:ea typeface="+mn-ea"/>
                <a:cs typeface="+mn-cs"/>
              </a:rPr>
              <a:t>Warum</a:t>
            </a:r>
            <a:r>
              <a:rPr kumimoji="0" lang="en-GB" sz="2000" b="0" i="0" u="none" strike="noStrike" kern="1200" cap="none" spc="0" normalizeH="0" baseline="0" noProof="0" dirty="0">
                <a:ln>
                  <a:noFill/>
                </a:ln>
                <a:solidFill>
                  <a:prstClr val="white"/>
                </a:solidFill>
                <a:effectLst/>
                <a:uLnTx/>
                <a:uFillTx/>
                <a:latin typeface="+mj-lt"/>
                <a:ea typeface="+mn-ea"/>
                <a:cs typeface="+mn-cs"/>
              </a:rPr>
              <a:t> muss </a:t>
            </a:r>
            <a:r>
              <a:rPr kumimoji="0" lang="en-GB" sz="2000" b="0" i="0" u="none" strike="noStrike" kern="1200" cap="none" spc="0" normalizeH="0" baseline="0" noProof="0" dirty="0" err="1">
                <a:ln>
                  <a:noFill/>
                </a:ln>
                <a:solidFill>
                  <a:prstClr val="white"/>
                </a:solidFill>
                <a:effectLst/>
                <a:uLnTx/>
                <a:uFillTx/>
                <a:latin typeface="+mj-lt"/>
                <a:ea typeface="+mn-ea"/>
                <a:cs typeface="+mn-cs"/>
              </a:rPr>
              <a:t>Vati</a:t>
            </a:r>
            <a:r>
              <a:rPr kumimoji="0" lang="en-GB" sz="2000" b="0" i="0" u="none" strike="noStrike" kern="1200" cap="none" spc="0" normalizeH="0" baseline="0" noProof="0" dirty="0">
                <a:ln>
                  <a:noFill/>
                </a:ln>
                <a:solidFill>
                  <a:prstClr val="white"/>
                </a:solidFill>
                <a:effectLst/>
                <a:uLnTx/>
                <a:uFillTx/>
                <a:latin typeface="+mj-lt"/>
                <a:ea typeface="+mn-ea"/>
                <a:cs typeface="+mn-cs"/>
              </a:rPr>
              <a:t> das Zimmer </a:t>
            </a:r>
            <a:r>
              <a:rPr kumimoji="0" lang="en-GB" sz="2000" b="0" i="0" u="none" strike="noStrike" kern="1200" cap="none" spc="0" normalizeH="0" baseline="0" noProof="0" dirty="0" err="1">
                <a:ln>
                  <a:noFill/>
                </a:ln>
                <a:solidFill>
                  <a:prstClr val="white"/>
                </a:solidFill>
                <a:effectLst/>
                <a:uLnTx/>
                <a:uFillTx/>
                <a:latin typeface="+mj-lt"/>
                <a:ea typeface="+mn-ea"/>
                <a:cs typeface="+mn-cs"/>
              </a:rPr>
              <a:t>sauber</a:t>
            </a:r>
            <a:r>
              <a:rPr kumimoji="0" lang="en-GB" sz="2000" b="0" i="0" u="none" strike="noStrike" kern="1200" cap="none" spc="0" normalizeH="0" baseline="0" noProof="0" dirty="0">
                <a:ln>
                  <a:noFill/>
                </a:ln>
                <a:solidFill>
                  <a:prstClr val="white"/>
                </a:solidFill>
                <a:effectLst/>
                <a:uLnTx/>
                <a:uFillTx/>
                <a:latin typeface="+mj-lt"/>
                <a:ea typeface="+mn-ea"/>
                <a:cs typeface="+mn-cs"/>
              </a:rPr>
              <a:t> </a:t>
            </a:r>
            <a:r>
              <a:rPr kumimoji="0" lang="en-GB" sz="2000" b="0" i="0" u="none" strike="noStrike" kern="1200" cap="none" spc="0" normalizeH="0" baseline="0" noProof="0" dirty="0" err="1">
                <a:ln>
                  <a:noFill/>
                </a:ln>
                <a:solidFill>
                  <a:prstClr val="white"/>
                </a:solidFill>
                <a:effectLst/>
                <a:uLnTx/>
                <a:uFillTx/>
                <a:latin typeface="+mj-lt"/>
                <a:ea typeface="+mn-ea"/>
                <a:cs typeface="+mn-cs"/>
              </a:rPr>
              <a:t>machen</a:t>
            </a:r>
            <a:r>
              <a:rPr kumimoji="0" lang="en-GB" sz="2000" b="0" i="0" u="none" strike="noStrike" kern="1200" cap="none" spc="0" normalizeH="0" baseline="0" noProof="0" dirty="0">
                <a:ln>
                  <a:noFill/>
                </a:ln>
                <a:solidFill>
                  <a:prstClr val="white"/>
                </a:solidFill>
                <a:effectLst/>
                <a:uLnTx/>
                <a:uFillTx/>
                <a:latin typeface="+mj-lt"/>
                <a:ea typeface="+mn-ea"/>
                <a:cs typeface="+mn-cs"/>
              </a:rPr>
              <a:t>?</a:t>
            </a:r>
          </a:p>
        </p:txBody>
      </p:sp>
      <p:sp>
        <p:nvSpPr>
          <p:cNvPr id="84" name="TextBox 83">
            <a:extLst>
              <a:ext uri="{FF2B5EF4-FFF2-40B4-BE49-F238E27FC236}">
                <a16:creationId xmlns:a16="http://schemas.microsoft.com/office/drawing/2014/main" id="{3DD56D01-EE68-4AD7-99BC-9B423A413194}"/>
              </a:ext>
            </a:extLst>
          </p:cNvPr>
          <p:cNvSpPr txBox="1"/>
          <p:nvPr/>
        </p:nvSpPr>
        <p:spPr>
          <a:xfrm>
            <a:off x="4009346" y="2308324"/>
            <a:ext cx="2337043" cy="1015663"/>
          </a:xfrm>
          <a:prstGeom prst="rect">
            <a:avLst/>
          </a:prstGeom>
          <a:noFill/>
        </p:spPr>
        <p:txBody>
          <a:bodyPr wrap="square" rtlCol="0">
            <a:spAutoFit/>
          </a:bodyPr>
          <a:lstStyle/>
          <a:p>
            <a:r>
              <a:rPr lang="en-US" sz="2000" b="1" i="1" dirty="0">
                <a:solidFill>
                  <a:srgbClr val="002060"/>
                </a:solidFill>
              </a:rPr>
              <a:t>Grandma and Grandpa are coming.</a:t>
            </a:r>
            <a:endParaRPr lang="en-GB" sz="2000" b="1" i="1" dirty="0">
              <a:solidFill>
                <a:srgbClr val="002060"/>
              </a:solidFill>
            </a:endParaRPr>
          </a:p>
        </p:txBody>
      </p:sp>
      <p:sp>
        <p:nvSpPr>
          <p:cNvPr id="86" name="TextBox 85">
            <a:extLst>
              <a:ext uri="{FF2B5EF4-FFF2-40B4-BE49-F238E27FC236}">
                <a16:creationId xmlns:a16="http://schemas.microsoft.com/office/drawing/2014/main" id="{3AB67A32-3EF3-44B4-AC33-3B46568CD0DF}"/>
              </a:ext>
            </a:extLst>
          </p:cNvPr>
          <p:cNvSpPr txBox="1"/>
          <p:nvPr/>
        </p:nvSpPr>
        <p:spPr>
          <a:xfrm>
            <a:off x="4009346" y="4271991"/>
            <a:ext cx="2452031" cy="707886"/>
          </a:xfrm>
          <a:prstGeom prst="rect">
            <a:avLst/>
          </a:prstGeom>
          <a:noFill/>
        </p:spPr>
        <p:txBody>
          <a:bodyPr wrap="square" rtlCol="0">
            <a:spAutoFit/>
          </a:bodyPr>
          <a:lstStyle/>
          <a:p>
            <a:r>
              <a:rPr lang="en-US" sz="2000" b="1" dirty="0">
                <a:solidFill>
                  <a:srgbClr val="002060"/>
                </a:solidFill>
              </a:rPr>
              <a:t>She has to fetch salad.</a:t>
            </a:r>
            <a:endParaRPr lang="en-GB" sz="2000" b="1" dirty="0">
              <a:solidFill>
                <a:srgbClr val="002060"/>
              </a:solidFill>
            </a:endParaRPr>
          </a:p>
        </p:txBody>
      </p:sp>
      <p:sp>
        <p:nvSpPr>
          <p:cNvPr id="89" name="TextBox 88">
            <a:extLst>
              <a:ext uri="{FF2B5EF4-FFF2-40B4-BE49-F238E27FC236}">
                <a16:creationId xmlns:a16="http://schemas.microsoft.com/office/drawing/2014/main" id="{48E40A75-DE54-4937-B4BB-01CEABAD5085}"/>
              </a:ext>
            </a:extLst>
          </p:cNvPr>
          <p:cNvSpPr txBox="1"/>
          <p:nvPr/>
        </p:nvSpPr>
        <p:spPr>
          <a:xfrm>
            <a:off x="4009346" y="6364343"/>
            <a:ext cx="2586849" cy="400110"/>
          </a:xfrm>
          <a:prstGeom prst="rect">
            <a:avLst/>
          </a:prstGeom>
          <a:noFill/>
        </p:spPr>
        <p:txBody>
          <a:bodyPr wrap="square" rtlCol="0">
            <a:spAutoFit/>
          </a:bodyPr>
          <a:lstStyle/>
          <a:p>
            <a:r>
              <a:rPr lang="en-US" sz="2000" b="1" dirty="0">
                <a:solidFill>
                  <a:srgbClr val="002060"/>
                </a:solidFill>
              </a:rPr>
              <a:t>It looks clean!  </a:t>
            </a:r>
            <a:endParaRPr lang="en-GB" sz="2000" b="1" dirty="0">
              <a:solidFill>
                <a:srgbClr val="002060"/>
              </a:solidFill>
            </a:endParaRPr>
          </a:p>
        </p:txBody>
      </p:sp>
      <p:sp>
        <p:nvSpPr>
          <p:cNvPr id="91" name="TextBox 90">
            <a:extLst>
              <a:ext uri="{FF2B5EF4-FFF2-40B4-BE49-F238E27FC236}">
                <a16:creationId xmlns:a16="http://schemas.microsoft.com/office/drawing/2014/main" id="{3C14D16E-0593-46BE-BB9F-4E3F383BAFDD}"/>
              </a:ext>
            </a:extLst>
          </p:cNvPr>
          <p:cNvSpPr txBox="1"/>
          <p:nvPr/>
        </p:nvSpPr>
        <p:spPr>
          <a:xfrm>
            <a:off x="9937093" y="2776639"/>
            <a:ext cx="2268160" cy="707886"/>
          </a:xfrm>
          <a:prstGeom prst="rect">
            <a:avLst/>
          </a:prstGeom>
          <a:noFill/>
        </p:spPr>
        <p:txBody>
          <a:bodyPr wrap="square" rtlCol="0">
            <a:spAutoFit/>
          </a:bodyPr>
          <a:lstStyle/>
          <a:p>
            <a:r>
              <a:rPr lang="en-US" sz="2000" b="1" dirty="0">
                <a:solidFill>
                  <a:srgbClr val="002060"/>
                </a:solidFill>
              </a:rPr>
              <a:t>He needs to help mum.</a:t>
            </a:r>
            <a:endParaRPr lang="en-GB" sz="2000" b="1" dirty="0">
              <a:solidFill>
                <a:srgbClr val="002060"/>
              </a:solidFill>
            </a:endParaRPr>
          </a:p>
        </p:txBody>
      </p:sp>
      <p:sp>
        <p:nvSpPr>
          <p:cNvPr id="92" name="TextBox 91">
            <a:extLst>
              <a:ext uri="{FF2B5EF4-FFF2-40B4-BE49-F238E27FC236}">
                <a16:creationId xmlns:a16="http://schemas.microsoft.com/office/drawing/2014/main" id="{6C6ED1A7-C996-436D-8F25-250EFD10626E}"/>
              </a:ext>
            </a:extLst>
          </p:cNvPr>
          <p:cNvSpPr txBox="1"/>
          <p:nvPr/>
        </p:nvSpPr>
        <p:spPr>
          <a:xfrm>
            <a:off x="9937093" y="4463708"/>
            <a:ext cx="2121804" cy="707886"/>
          </a:xfrm>
          <a:prstGeom prst="rect">
            <a:avLst/>
          </a:prstGeom>
          <a:noFill/>
        </p:spPr>
        <p:txBody>
          <a:bodyPr wrap="square" rtlCol="0">
            <a:spAutoFit/>
          </a:bodyPr>
          <a:lstStyle/>
          <a:p>
            <a:r>
              <a:rPr lang="en-US" sz="2000" b="1" dirty="0">
                <a:solidFill>
                  <a:srgbClr val="002060"/>
                </a:solidFill>
              </a:rPr>
              <a:t>They can buy the bread.</a:t>
            </a:r>
            <a:endParaRPr lang="en-GB" sz="2000" b="1" dirty="0">
              <a:solidFill>
                <a:srgbClr val="002060"/>
              </a:solidFill>
            </a:endParaRPr>
          </a:p>
        </p:txBody>
      </p:sp>
      <p:sp>
        <p:nvSpPr>
          <p:cNvPr id="95" name="TextBox 94">
            <a:extLst>
              <a:ext uri="{FF2B5EF4-FFF2-40B4-BE49-F238E27FC236}">
                <a16:creationId xmlns:a16="http://schemas.microsoft.com/office/drawing/2014/main" id="{A8E82BF3-8367-42D6-8103-78B08E2BFFD4}"/>
              </a:ext>
            </a:extLst>
          </p:cNvPr>
          <p:cNvSpPr txBox="1"/>
          <p:nvPr/>
        </p:nvSpPr>
        <p:spPr>
          <a:xfrm>
            <a:off x="9937093" y="6199592"/>
            <a:ext cx="2121804" cy="707886"/>
          </a:xfrm>
          <a:prstGeom prst="rect">
            <a:avLst/>
          </a:prstGeom>
          <a:noFill/>
        </p:spPr>
        <p:txBody>
          <a:bodyPr wrap="square" rtlCol="0">
            <a:spAutoFit/>
          </a:bodyPr>
          <a:lstStyle/>
          <a:p>
            <a:r>
              <a:rPr lang="en-US" sz="2000" b="1" dirty="0">
                <a:solidFill>
                  <a:srgbClr val="002060"/>
                </a:solidFill>
              </a:rPr>
              <a:t>He is tired and has to sleep! </a:t>
            </a:r>
            <a:endParaRPr lang="en-GB" sz="2000" b="1" dirty="0">
              <a:solidFill>
                <a:srgbClr val="002060"/>
              </a:solidFill>
            </a:endParaRPr>
          </a:p>
        </p:txBody>
      </p:sp>
      <p:sp>
        <p:nvSpPr>
          <p:cNvPr id="98" name="Speech Bubble: Rectangle with Corners Rounded 97">
            <a:extLst>
              <a:ext uri="{FF2B5EF4-FFF2-40B4-BE49-F238E27FC236}">
                <a16:creationId xmlns:a16="http://schemas.microsoft.com/office/drawing/2014/main" id="{D8CAE280-EDA0-450D-8F8C-C7626DACF2FF}"/>
              </a:ext>
            </a:extLst>
          </p:cNvPr>
          <p:cNvSpPr/>
          <p:nvPr/>
        </p:nvSpPr>
        <p:spPr>
          <a:xfrm>
            <a:off x="3941682" y="3264662"/>
            <a:ext cx="2140093" cy="1015663"/>
          </a:xfrm>
          <a:prstGeom prst="wedgeRoundRectCallout">
            <a:avLst>
              <a:gd name="adj1" fmla="val -63814"/>
              <a:gd name="adj2" fmla="val -404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mj-lt"/>
                <a:ea typeface="+mn-ea"/>
                <a:cs typeface="+mn-cs"/>
              </a:rPr>
              <a:t>Warum</a:t>
            </a:r>
            <a:r>
              <a:rPr kumimoji="0" lang="en-GB" sz="2000" b="0" i="0" u="none" strike="noStrike" kern="1200" cap="none" spc="0" normalizeH="0" baseline="0" noProof="0" dirty="0">
                <a:ln>
                  <a:noFill/>
                </a:ln>
                <a:solidFill>
                  <a:prstClr val="white"/>
                </a:solidFill>
                <a:effectLst/>
                <a:uLnTx/>
                <a:uFillTx/>
                <a:latin typeface="+mj-lt"/>
                <a:ea typeface="+mn-ea"/>
                <a:cs typeface="+mn-cs"/>
              </a:rPr>
              <a:t> muss Ronja auf den </a:t>
            </a:r>
            <a:r>
              <a:rPr kumimoji="0" lang="en-GB" sz="2000" b="0" i="0" u="none" strike="noStrike" kern="1200" cap="none" spc="0" normalizeH="0" baseline="0" noProof="0" dirty="0" err="1">
                <a:ln>
                  <a:noFill/>
                </a:ln>
                <a:solidFill>
                  <a:prstClr val="white"/>
                </a:solidFill>
                <a:effectLst/>
                <a:uLnTx/>
                <a:uFillTx/>
                <a:latin typeface="+mj-lt"/>
                <a:ea typeface="+mn-ea"/>
                <a:cs typeface="+mn-cs"/>
              </a:rPr>
              <a:t>Markt</a:t>
            </a:r>
            <a:r>
              <a:rPr kumimoji="0" lang="en-GB" sz="2000" b="0" i="0" u="none" strike="noStrike" kern="1200" cap="none" spc="0" normalizeH="0" baseline="0" noProof="0" dirty="0">
                <a:ln>
                  <a:noFill/>
                </a:ln>
                <a:solidFill>
                  <a:prstClr val="white"/>
                </a:solidFill>
                <a:effectLst/>
                <a:uLnTx/>
                <a:uFillTx/>
                <a:latin typeface="+mj-lt"/>
                <a:ea typeface="+mn-ea"/>
                <a:cs typeface="+mn-cs"/>
              </a:rPr>
              <a:t> </a:t>
            </a:r>
            <a:r>
              <a:rPr kumimoji="0" lang="en-GB" sz="2000" b="0" i="0" u="none" strike="noStrike" kern="1200" cap="none" spc="0" normalizeH="0" baseline="0" noProof="0" dirty="0" err="1">
                <a:ln>
                  <a:noFill/>
                </a:ln>
                <a:solidFill>
                  <a:prstClr val="white"/>
                </a:solidFill>
                <a:effectLst/>
                <a:uLnTx/>
                <a:uFillTx/>
                <a:latin typeface="+mj-lt"/>
                <a:ea typeface="+mn-ea"/>
                <a:cs typeface="+mn-cs"/>
              </a:rPr>
              <a:t>gehen</a:t>
            </a:r>
            <a:r>
              <a:rPr kumimoji="0" lang="en-GB" sz="2000" b="0" i="0" u="none" strike="noStrike" kern="1200" cap="none" spc="0" normalizeH="0" baseline="0" noProof="0" dirty="0">
                <a:ln>
                  <a:noFill/>
                </a:ln>
                <a:solidFill>
                  <a:prstClr val="white"/>
                </a:solidFill>
                <a:effectLst/>
                <a:uLnTx/>
                <a:uFillTx/>
                <a:latin typeface="+mj-lt"/>
                <a:ea typeface="+mn-ea"/>
                <a:cs typeface="+mn-cs"/>
              </a:rPr>
              <a:t>?</a:t>
            </a:r>
          </a:p>
        </p:txBody>
      </p:sp>
      <p:sp>
        <p:nvSpPr>
          <p:cNvPr id="99" name="Speech Bubble: Rectangle with Corners Rounded 98">
            <a:extLst>
              <a:ext uri="{FF2B5EF4-FFF2-40B4-BE49-F238E27FC236}">
                <a16:creationId xmlns:a16="http://schemas.microsoft.com/office/drawing/2014/main" id="{0A0DBF3C-CFAD-4F9F-B225-7977B0DE4189}"/>
              </a:ext>
            </a:extLst>
          </p:cNvPr>
          <p:cNvSpPr/>
          <p:nvPr/>
        </p:nvSpPr>
        <p:spPr>
          <a:xfrm>
            <a:off x="3888309" y="5066851"/>
            <a:ext cx="2295769" cy="1236200"/>
          </a:xfrm>
          <a:prstGeom prst="wedgeRoundRectCallout">
            <a:avLst>
              <a:gd name="adj1" fmla="val -63814"/>
              <a:gd name="adj2" fmla="val -404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mj-lt"/>
                <a:ea typeface="+mn-ea"/>
                <a:cs typeface="+mn-cs"/>
              </a:rPr>
              <a:t>Warum</a:t>
            </a:r>
            <a:r>
              <a:rPr kumimoji="0" lang="en-GB" sz="2000" b="0" i="0" u="none" strike="noStrike" kern="1200" cap="none" spc="0" normalizeH="0" baseline="0" noProof="0" dirty="0">
                <a:ln>
                  <a:noFill/>
                </a:ln>
                <a:solidFill>
                  <a:prstClr val="white"/>
                </a:solidFill>
                <a:effectLst/>
                <a:uLnTx/>
                <a:uFillTx/>
                <a:latin typeface="+mj-lt"/>
                <a:ea typeface="+mn-ea"/>
                <a:cs typeface="+mn-cs"/>
              </a:rPr>
              <a:t> muss </a:t>
            </a:r>
            <a:r>
              <a:rPr kumimoji="0" lang="en-GB" sz="2000" b="0" i="0" u="none" strike="noStrike" kern="1200" cap="none" spc="0" normalizeH="0" baseline="0" noProof="0" dirty="0" err="1">
                <a:ln>
                  <a:noFill/>
                </a:ln>
                <a:solidFill>
                  <a:prstClr val="white"/>
                </a:solidFill>
                <a:effectLst/>
                <a:uLnTx/>
                <a:uFillTx/>
                <a:latin typeface="+mj-lt"/>
                <a:ea typeface="+mn-ea"/>
                <a:cs typeface="+mn-cs"/>
              </a:rPr>
              <a:t>Lias</a:t>
            </a:r>
            <a:r>
              <a:rPr kumimoji="0" lang="en-GB" sz="2000" b="0" i="0" u="none" strike="noStrike" kern="1200" cap="none" spc="0" normalizeH="0" baseline="0" noProof="0" dirty="0">
                <a:ln>
                  <a:noFill/>
                </a:ln>
                <a:solidFill>
                  <a:prstClr val="white"/>
                </a:solidFill>
                <a:effectLst/>
                <a:uLnTx/>
                <a:uFillTx/>
                <a:latin typeface="+mj-lt"/>
                <a:ea typeface="+mn-ea"/>
                <a:cs typeface="+mn-cs"/>
              </a:rPr>
              <a:t> den Boden </a:t>
            </a:r>
            <a:r>
              <a:rPr kumimoji="0" lang="en-GB" sz="2000" b="0" i="0" u="none" strike="noStrike" kern="1200" cap="none" spc="0" normalizeH="0" baseline="0" noProof="0" dirty="0" err="1">
                <a:ln>
                  <a:noFill/>
                </a:ln>
                <a:solidFill>
                  <a:prstClr val="white"/>
                </a:solidFill>
                <a:effectLst/>
                <a:uLnTx/>
                <a:uFillTx/>
                <a:latin typeface="+mj-lt"/>
                <a:ea typeface="+mn-ea"/>
                <a:cs typeface="+mn-cs"/>
              </a:rPr>
              <a:t>nicht</a:t>
            </a:r>
            <a:r>
              <a:rPr kumimoji="0" lang="en-GB" sz="2000" b="0" i="0" u="none" strike="noStrike" kern="1200" cap="none" spc="0" normalizeH="0" baseline="0" noProof="0" dirty="0">
                <a:ln>
                  <a:noFill/>
                </a:ln>
                <a:solidFill>
                  <a:prstClr val="white"/>
                </a:solidFill>
                <a:effectLst/>
                <a:uLnTx/>
                <a:uFillTx/>
                <a:latin typeface="+mj-lt"/>
                <a:ea typeface="+mn-ea"/>
                <a:cs typeface="+mn-cs"/>
              </a:rPr>
              <a:t> </a:t>
            </a:r>
            <a:r>
              <a:rPr kumimoji="0" lang="en-GB" sz="2000" b="0" i="0" u="none" strike="noStrike" kern="1200" cap="none" spc="0" normalizeH="0" baseline="0" noProof="0" dirty="0" err="1">
                <a:ln>
                  <a:noFill/>
                </a:ln>
                <a:solidFill>
                  <a:prstClr val="white"/>
                </a:solidFill>
                <a:effectLst/>
                <a:uLnTx/>
                <a:uFillTx/>
                <a:latin typeface="+mj-lt"/>
                <a:ea typeface="+mn-ea"/>
                <a:cs typeface="+mn-cs"/>
              </a:rPr>
              <a:t>sauber</a:t>
            </a:r>
            <a:r>
              <a:rPr kumimoji="0" lang="en-GB" sz="2000" b="0" i="0" u="none" strike="noStrike" kern="1200" cap="none" spc="0" normalizeH="0" baseline="0" noProof="0" dirty="0">
                <a:ln>
                  <a:noFill/>
                </a:ln>
                <a:solidFill>
                  <a:prstClr val="white"/>
                </a:solidFill>
                <a:effectLst/>
                <a:uLnTx/>
                <a:uFillTx/>
                <a:latin typeface="+mj-lt"/>
                <a:ea typeface="+mn-ea"/>
                <a:cs typeface="+mn-cs"/>
              </a:rPr>
              <a:t> </a:t>
            </a:r>
            <a:r>
              <a:rPr kumimoji="0" lang="en-GB" sz="2000" b="0" i="0" u="none" strike="noStrike" kern="1200" cap="none" spc="0" normalizeH="0" baseline="0" noProof="0" dirty="0" err="1">
                <a:ln>
                  <a:noFill/>
                </a:ln>
                <a:solidFill>
                  <a:prstClr val="white"/>
                </a:solidFill>
                <a:effectLst/>
                <a:uLnTx/>
                <a:uFillTx/>
                <a:latin typeface="+mj-lt"/>
                <a:ea typeface="+mn-ea"/>
                <a:cs typeface="+mn-cs"/>
              </a:rPr>
              <a:t>machen</a:t>
            </a:r>
            <a:r>
              <a:rPr kumimoji="0" lang="en-GB" sz="2000" b="0" i="0" u="none" strike="noStrike" kern="1200" cap="none" spc="0" normalizeH="0" baseline="0" noProof="0" dirty="0">
                <a:ln>
                  <a:noFill/>
                </a:ln>
                <a:solidFill>
                  <a:prstClr val="white"/>
                </a:solidFill>
                <a:effectLst/>
                <a:uLnTx/>
                <a:uFillTx/>
                <a:latin typeface="+mj-lt"/>
                <a:ea typeface="+mn-ea"/>
                <a:cs typeface="+mn-cs"/>
              </a:rPr>
              <a:t>?</a:t>
            </a:r>
          </a:p>
        </p:txBody>
      </p:sp>
      <p:sp>
        <p:nvSpPr>
          <p:cNvPr id="102" name="Speech Bubble: Rectangle with Corners Rounded 101">
            <a:extLst>
              <a:ext uri="{FF2B5EF4-FFF2-40B4-BE49-F238E27FC236}">
                <a16:creationId xmlns:a16="http://schemas.microsoft.com/office/drawing/2014/main" id="{8A0DA1C9-0609-431F-90BD-2C14D5E0DABC}"/>
              </a:ext>
            </a:extLst>
          </p:cNvPr>
          <p:cNvSpPr/>
          <p:nvPr/>
        </p:nvSpPr>
        <p:spPr>
          <a:xfrm>
            <a:off x="9918804" y="1428818"/>
            <a:ext cx="2140093" cy="1290042"/>
          </a:xfrm>
          <a:prstGeom prst="wedgeRoundRectCallout">
            <a:avLst>
              <a:gd name="adj1" fmla="val -63814"/>
              <a:gd name="adj2" fmla="val -404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mj-lt"/>
                <a:ea typeface="+mn-ea"/>
                <a:cs typeface="+mn-cs"/>
              </a:rPr>
              <a:t>Warum</a:t>
            </a:r>
            <a:r>
              <a:rPr kumimoji="0" lang="en-GB" sz="2000" b="0" i="0" u="none" strike="noStrike" kern="1200" cap="none" spc="0" normalizeH="0" baseline="0" noProof="0" dirty="0">
                <a:ln>
                  <a:noFill/>
                </a:ln>
                <a:solidFill>
                  <a:prstClr val="white"/>
                </a:solidFill>
                <a:effectLst/>
                <a:uLnTx/>
                <a:uFillTx/>
                <a:latin typeface="+mj-lt"/>
                <a:ea typeface="+mn-ea"/>
                <a:cs typeface="+mn-cs"/>
              </a:rPr>
              <a:t> muss </a:t>
            </a:r>
            <a:r>
              <a:rPr kumimoji="0" lang="en-GB" sz="2000" b="0" i="0" u="none" strike="noStrike" kern="1200" cap="none" spc="0" normalizeH="0" baseline="0" noProof="0" dirty="0" err="1">
                <a:ln>
                  <a:noFill/>
                </a:ln>
                <a:solidFill>
                  <a:prstClr val="white"/>
                </a:solidFill>
                <a:effectLst/>
                <a:uLnTx/>
                <a:uFillTx/>
                <a:latin typeface="+mj-lt"/>
                <a:ea typeface="+mn-ea"/>
                <a:cs typeface="+mn-cs"/>
              </a:rPr>
              <a:t>Vati</a:t>
            </a:r>
            <a:r>
              <a:rPr kumimoji="0" lang="en-GB" sz="2000" b="0" i="0" u="none" strike="noStrike" kern="1200" cap="none" spc="0" normalizeH="0" baseline="0" noProof="0" dirty="0">
                <a:ln>
                  <a:noFill/>
                </a:ln>
                <a:solidFill>
                  <a:prstClr val="white"/>
                </a:solidFill>
                <a:effectLst/>
                <a:uLnTx/>
                <a:uFillTx/>
                <a:latin typeface="+mj-lt"/>
                <a:ea typeface="+mn-ea"/>
                <a:cs typeface="+mn-cs"/>
              </a:rPr>
              <a:t> </a:t>
            </a:r>
            <a:r>
              <a:rPr kumimoji="0" lang="en-GB" sz="2000" b="0" i="0" u="none" strike="noStrike" kern="1200" cap="none" spc="0" normalizeH="0" baseline="0" noProof="0" dirty="0" err="1">
                <a:ln>
                  <a:noFill/>
                </a:ln>
                <a:solidFill>
                  <a:prstClr val="white"/>
                </a:solidFill>
                <a:effectLst/>
                <a:uLnTx/>
                <a:uFillTx/>
                <a:latin typeface="+mj-lt"/>
                <a:ea typeface="+mn-ea"/>
                <a:cs typeface="+mn-cs"/>
              </a:rPr>
              <a:t>nach</a:t>
            </a:r>
            <a:r>
              <a:rPr kumimoji="0" lang="en-GB" sz="2000" b="0" i="0" u="none" strike="noStrike" kern="1200" cap="none" spc="0" normalizeH="0" baseline="0" noProof="0" dirty="0">
                <a:ln>
                  <a:noFill/>
                </a:ln>
                <a:solidFill>
                  <a:prstClr val="white"/>
                </a:solidFill>
                <a:effectLst/>
                <a:uLnTx/>
                <a:uFillTx/>
                <a:latin typeface="+mj-lt"/>
                <a:ea typeface="+mn-ea"/>
                <a:cs typeface="+mn-cs"/>
              </a:rPr>
              <a:t> </a:t>
            </a:r>
            <a:r>
              <a:rPr kumimoji="0" lang="en-GB" sz="2000" b="0" i="0" u="none" strike="noStrike" kern="1200" cap="none" spc="0" normalizeH="0" baseline="0" noProof="0" dirty="0" err="1">
                <a:ln>
                  <a:noFill/>
                </a:ln>
                <a:solidFill>
                  <a:prstClr val="white"/>
                </a:solidFill>
                <a:effectLst/>
                <a:uLnTx/>
                <a:uFillTx/>
                <a:latin typeface="+mj-lt"/>
                <a:ea typeface="+mn-ea"/>
                <a:cs typeface="+mn-cs"/>
              </a:rPr>
              <a:t>Hause</a:t>
            </a:r>
            <a:r>
              <a:rPr kumimoji="0" lang="en-GB" sz="2000" b="0" i="0" u="none" strike="noStrike" kern="1200" cap="none" spc="0" normalizeH="0" baseline="0" noProof="0" dirty="0">
                <a:ln>
                  <a:noFill/>
                </a:ln>
                <a:solidFill>
                  <a:prstClr val="white"/>
                </a:solidFill>
                <a:effectLst/>
                <a:uLnTx/>
                <a:uFillTx/>
                <a:latin typeface="+mj-lt"/>
                <a:ea typeface="+mn-ea"/>
                <a:cs typeface="+mn-cs"/>
              </a:rPr>
              <a:t> </a:t>
            </a:r>
            <a:r>
              <a:rPr kumimoji="0" lang="en-GB" sz="2000" b="0" i="0" u="none" strike="noStrike" kern="1200" cap="none" spc="0" normalizeH="0" baseline="0" noProof="0" dirty="0" err="1">
                <a:ln>
                  <a:noFill/>
                </a:ln>
                <a:solidFill>
                  <a:prstClr val="white"/>
                </a:solidFill>
                <a:effectLst/>
                <a:uLnTx/>
                <a:uFillTx/>
                <a:latin typeface="+mj-lt"/>
                <a:ea typeface="+mn-ea"/>
                <a:cs typeface="+mn-cs"/>
              </a:rPr>
              <a:t>kommen</a:t>
            </a:r>
            <a:r>
              <a:rPr kumimoji="0" lang="en-GB" sz="2000" b="0" i="0" u="none" strike="noStrike" kern="1200" cap="none" spc="0" normalizeH="0" baseline="0" noProof="0" dirty="0">
                <a:ln>
                  <a:noFill/>
                </a:ln>
                <a:solidFill>
                  <a:prstClr val="white"/>
                </a:solidFill>
                <a:effectLst/>
                <a:uLnTx/>
                <a:uFillTx/>
                <a:latin typeface="+mj-lt"/>
                <a:ea typeface="+mn-ea"/>
                <a:cs typeface="+mn-cs"/>
              </a:rPr>
              <a:t>?</a:t>
            </a:r>
          </a:p>
        </p:txBody>
      </p:sp>
      <p:sp>
        <p:nvSpPr>
          <p:cNvPr id="103" name="Speech Bubble: Rectangle with Corners Rounded 102">
            <a:extLst>
              <a:ext uri="{FF2B5EF4-FFF2-40B4-BE49-F238E27FC236}">
                <a16:creationId xmlns:a16="http://schemas.microsoft.com/office/drawing/2014/main" id="{CF86B914-9FD5-4602-8175-23B3C74DC90C}"/>
              </a:ext>
            </a:extLst>
          </p:cNvPr>
          <p:cNvSpPr/>
          <p:nvPr/>
        </p:nvSpPr>
        <p:spPr>
          <a:xfrm>
            <a:off x="9918804" y="3466895"/>
            <a:ext cx="2140093" cy="985704"/>
          </a:xfrm>
          <a:prstGeom prst="wedgeRoundRectCallout">
            <a:avLst>
              <a:gd name="adj1" fmla="val -63814"/>
              <a:gd name="adj2" fmla="val -404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mj-lt"/>
                <a:ea typeface="+mn-ea"/>
                <a:cs typeface="+mn-cs"/>
              </a:rPr>
              <a:t>Warum</a:t>
            </a:r>
            <a:r>
              <a:rPr kumimoji="0" lang="en-GB" sz="2000" b="0" i="0" u="none" strike="noStrike" kern="1200" cap="none" spc="0" normalizeH="0" baseline="0" noProof="0" dirty="0">
                <a:ln>
                  <a:noFill/>
                </a:ln>
                <a:solidFill>
                  <a:prstClr val="white"/>
                </a:solidFill>
                <a:effectLst/>
                <a:uLnTx/>
                <a:uFillTx/>
                <a:latin typeface="+mj-lt"/>
                <a:ea typeface="+mn-ea"/>
                <a:cs typeface="+mn-cs"/>
              </a:rPr>
              <a:t> muss Ronja </a:t>
            </a:r>
            <a:r>
              <a:rPr kumimoji="0" lang="en-GB" sz="2000" b="0" i="0" u="none" strike="noStrike" kern="1200" cap="none" spc="0" normalizeH="0" baseline="0" noProof="0" dirty="0" err="1">
                <a:ln>
                  <a:noFill/>
                </a:ln>
                <a:solidFill>
                  <a:prstClr val="white"/>
                </a:solidFill>
                <a:effectLst/>
                <a:uLnTx/>
                <a:uFillTx/>
                <a:latin typeface="+mj-lt"/>
                <a:ea typeface="+mn-ea"/>
                <a:cs typeface="+mn-cs"/>
              </a:rPr>
              <a:t>nicht</a:t>
            </a:r>
            <a:r>
              <a:rPr kumimoji="0" lang="en-GB" sz="2000" b="0" i="0" u="none" strike="noStrike" kern="1200" cap="none" spc="0" normalizeH="0" baseline="0" noProof="0" dirty="0">
                <a:ln>
                  <a:noFill/>
                </a:ln>
                <a:solidFill>
                  <a:prstClr val="white"/>
                </a:solidFill>
                <a:effectLst/>
                <a:uLnTx/>
                <a:uFillTx/>
                <a:latin typeface="+mj-lt"/>
                <a:ea typeface="+mn-ea"/>
                <a:cs typeface="+mn-cs"/>
              </a:rPr>
              <a:t> </a:t>
            </a:r>
            <a:r>
              <a:rPr kumimoji="0" lang="en-GB" sz="2000" b="0" i="0" u="none" strike="noStrike" kern="1200" cap="none" spc="0" normalizeH="0" baseline="0" noProof="0" dirty="0" err="1">
                <a:ln>
                  <a:noFill/>
                </a:ln>
                <a:solidFill>
                  <a:prstClr val="white"/>
                </a:solidFill>
                <a:effectLst/>
                <a:uLnTx/>
                <a:uFillTx/>
                <a:latin typeface="+mj-lt"/>
                <a:ea typeface="+mn-ea"/>
                <a:cs typeface="+mn-cs"/>
              </a:rPr>
              <a:t>backen</a:t>
            </a:r>
            <a:r>
              <a:rPr kumimoji="0" lang="en-GB" sz="2000" b="0" i="0" u="none" strike="noStrike" kern="1200" cap="none" spc="0" normalizeH="0" baseline="0" noProof="0" dirty="0">
                <a:ln>
                  <a:noFill/>
                </a:ln>
                <a:solidFill>
                  <a:prstClr val="white"/>
                </a:solidFill>
                <a:effectLst/>
                <a:uLnTx/>
                <a:uFillTx/>
                <a:latin typeface="+mj-lt"/>
                <a:ea typeface="+mn-ea"/>
                <a:cs typeface="+mn-cs"/>
              </a:rPr>
              <a:t>?</a:t>
            </a:r>
          </a:p>
        </p:txBody>
      </p:sp>
      <p:sp>
        <p:nvSpPr>
          <p:cNvPr id="105" name="Speech Bubble: Rectangle with Corners Rounded 104">
            <a:extLst>
              <a:ext uri="{FF2B5EF4-FFF2-40B4-BE49-F238E27FC236}">
                <a16:creationId xmlns:a16="http://schemas.microsoft.com/office/drawing/2014/main" id="{0970F812-826B-4CAF-914A-F9B6C5FDD368}"/>
              </a:ext>
            </a:extLst>
          </p:cNvPr>
          <p:cNvSpPr/>
          <p:nvPr/>
        </p:nvSpPr>
        <p:spPr>
          <a:xfrm>
            <a:off x="9918804" y="5171594"/>
            <a:ext cx="2140093" cy="1087412"/>
          </a:xfrm>
          <a:prstGeom prst="wedgeRoundRectCallout">
            <a:avLst>
              <a:gd name="adj1" fmla="val -63814"/>
              <a:gd name="adj2" fmla="val -404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mj-lt"/>
                <a:ea typeface="+mn-ea"/>
                <a:cs typeface="+mn-cs"/>
              </a:rPr>
              <a:t>Warum</a:t>
            </a:r>
            <a:r>
              <a:rPr kumimoji="0" lang="en-GB" sz="2000" b="0" i="0" u="none" strike="noStrike" kern="1200" cap="none" spc="0" normalizeH="0" baseline="0" noProof="0" dirty="0">
                <a:ln>
                  <a:noFill/>
                </a:ln>
                <a:solidFill>
                  <a:prstClr val="white"/>
                </a:solidFill>
                <a:effectLst/>
                <a:uLnTx/>
                <a:uFillTx/>
                <a:latin typeface="+mj-lt"/>
                <a:ea typeface="+mn-ea"/>
                <a:cs typeface="+mn-cs"/>
              </a:rPr>
              <a:t> muss </a:t>
            </a:r>
            <a:r>
              <a:rPr kumimoji="0" lang="en-GB" sz="2000" b="0" i="0" u="none" strike="noStrike" kern="1200" cap="none" spc="0" normalizeH="0" baseline="0" noProof="0" dirty="0" err="1">
                <a:ln>
                  <a:noFill/>
                </a:ln>
                <a:solidFill>
                  <a:prstClr val="white"/>
                </a:solidFill>
                <a:effectLst/>
                <a:uLnTx/>
                <a:uFillTx/>
                <a:latin typeface="+mj-lt"/>
                <a:ea typeface="+mn-ea"/>
                <a:cs typeface="+mn-cs"/>
              </a:rPr>
              <a:t>Lias</a:t>
            </a:r>
            <a:r>
              <a:rPr kumimoji="0" lang="en-GB" sz="2000" b="0" i="0" u="none" strike="noStrike" kern="1200" cap="none" spc="0" normalizeH="0" baseline="0" noProof="0" dirty="0">
                <a:ln>
                  <a:noFill/>
                </a:ln>
                <a:solidFill>
                  <a:prstClr val="white"/>
                </a:solidFill>
                <a:effectLst/>
                <a:uLnTx/>
                <a:uFillTx/>
                <a:latin typeface="+mj-lt"/>
                <a:ea typeface="+mn-ea"/>
                <a:cs typeface="+mn-cs"/>
              </a:rPr>
              <a:t> ins Bett </a:t>
            </a:r>
            <a:r>
              <a:rPr kumimoji="0" lang="en-GB" sz="2000" b="0" i="0" u="none" strike="noStrike" kern="1200" cap="none" spc="0" normalizeH="0" baseline="0" noProof="0" dirty="0" err="1">
                <a:ln>
                  <a:noFill/>
                </a:ln>
                <a:solidFill>
                  <a:prstClr val="white"/>
                </a:solidFill>
                <a:effectLst/>
                <a:uLnTx/>
                <a:uFillTx/>
                <a:latin typeface="+mj-lt"/>
                <a:ea typeface="+mn-ea"/>
                <a:cs typeface="+mn-cs"/>
              </a:rPr>
              <a:t>gehen</a:t>
            </a:r>
            <a:r>
              <a:rPr kumimoji="0" lang="en-GB" sz="2000" b="0" i="0" u="none" strike="noStrike" kern="1200" cap="none" spc="0" normalizeH="0" baseline="0" noProof="0" dirty="0">
                <a:ln>
                  <a:noFill/>
                </a:ln>
                <a:solidFill>
                  <a:prstClr val="white"/>
                </a:solidFill>
                <a:effectLst/>
                <a:uLnTx/>
                <a:uFillTx/>
                <a:latin typeface="+mj-lt"/>
                <a:ea typeface="+mn-ea"/>
                <a:cs typeface="+mn-cs"/>
              </a:rPr>
              <a:t>?</a:t>
            </a:r>
          </a:p>
        </p:txBody>
      </p:sp>
      <p:pic>
        <p:nvPicPr>
          <p:cNvPr id="4" name="Picture 3">
            <a:extLst>
              <a:ext uri="{FF2B5EF4-FFF2-40B4-BE49-F238E27FC236}">
                <a16:creationId xmlns:a16="http://schemas.microsoft.com/office/drawing/2014/main" id="{30DB3BEB-C615-B396-52B4-BD32AABE064E}"/>
              </a:ext>
            </a:extLst>
          </p:cNvPr>
          <p:cNvPicPr>
            <a:picLocks noChangeAspect="1"/>
          </p:cNvPicPr>
          <p:nvPr/>
        </p:nvPicPr>
        <p:blipFill rotWithShape="1">
          <a:blip r:embed="rId7"/>
          <a:srcRect b="50885"/>
          <a:stretch/>
        </p:blipFill>
        <p:spPr>
          <a:xfrm>
            <a:off x="10176987" y="92736"/>
            <a:ext cx="1145121" cy="1102656"/>
          </a:xfrm>
          <a:prstGeom prst="ellipse">
            <a:avLst/>
          </a:prstGeom>
        </p:spPr>
      </p:pic>
      <p:pic>
        <p:nvPicPr>
          <p:cNvPr id="5" name="Picture 4">
            <a:extLst>
              <a:ext uri="{FF2B5EF4-FFF2-40B4-BE49-F238E27FC236}">
                <a16:creationId xmlns:a16="http://schemas.microsoft.com/office/drawing/2014/main" id="{A61A3E49-B6A6-65CF-EF33-AD03EBFF6308}"/>
              </a:ext>
            </a:extLst>
          </p:cNvPr>
          <p:cNvPicPr>
            <a:picLocks noChangeAspect="1"/>
          </p:cNvPicPr>
          <p:nvPr/>
        </p:nvPicPr>
        <p:blipFill>
          <a:blip r:embed="rId8"/>
          <a:stretch>
            <a:fillRect/>
          </a:stretch>
        </p:blipFill>
        <p:spPr>
          <a:xfrm>
            <a:off x="9603079" y="221896"/>
            <a:ext cx="831873" cy="1014568"/>
          </a:xfrm>
          <a:prstGeom prst="ellipse">
            <a:avLst/>
          </a:prstGeom>
        </p:spPr>
      </p:pic>
      <p:pic>
        <p:nvPicPr>
          <p:cNvPr id="6" name="Picture 5" descr="A cartoon of a child&#10;&#10;Description automatically generated with medium confidence">
            <a:extLst>
              <a:ext uri="{FF2B5EF4-FFF2-40B4-BE49-F238E27FC236}">
                <a16:creationId xmlns:a16="http://schemas.microsoft.com/office/drawing/2014/main" id="{1483214F-D5A9-4BB6-A9DE-E55F2E861A1C}"/>
              </a:ext>
            </a:extLst>
          </p:cNvPr>
          <p:cNvPicPr>
            <a:picLocks noChangeAspect="1"/>
          </p:cNvPicPr>
          <p:nvPr/>
        </p:nvPicPr>
        <p:blipFill rotWithShape="1">
          <a:blip r:embed="rId9">
            <a:extLst>
              <a:ext uri="{28A0092B-C50C-407E-A947-70E740481C1C}">
                <a14:useLocalDpi xmlns:a14="http://schemas.microsoft.com/office/drawing/2010/main" val="0"/>
              </a:ext>
            </a:extLst>
          </a:blip>
          <a:srcRect b="38148"/>
          <a:stretch/>
        </p:blipFill>
        <p:spPr>
          <a:xfrm>
            <a:off x="8929724" y="214214"/>
            <a:ext cx="921981" cy="1035286"/>
          </a:xfrm>
          <a:prstGeom prst="ellipse">
            <a:avLst/>
          </a:prstGeom>
        </p:spPr>
      </p:pic>
    </p:spTree>
    <p:extLst>
      <p:ext uri="{BB962C8B-B14F-4D97-AF65-F5344CB8AC3E}">
        <p14:creationId xmlns:p14="http://schemas.microsoft.com/office/powerpoint/2010/main" val="3160082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86" grpId="0"/>
      <p:bldP spid="89" grpId="0"/>
      <p:bldP spid="91" grpId="0"/>
      <p:bldP spid="92" grpId="0"/>
      <p:bldP spid="9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2_W7_15.1.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2_W7_15.1.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27542383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79513" y="-50588"/>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800" b="0" i="0" u="none" strike="noStrike" kern="1200" cap="none" spc="0" normalizeH="0" baseline="0" noProof="0" dirty="0" err="1">
                <a:ln>
                  <a:noFill/>
                </a:ln>
                <a:solidFill>
                  <a:srgbClr val="FF0066"/>
                </a:solidFill>
                <a:effectLst/>
                <a:uLnTx/>
                <a:uFillTx/>
                <a:latin typeface="Century Gothic"/>
                <a:ea typeface="+mn-ea"/>
                <a:cs typeface="+mn-cs"/>
              </a:rPr>
              <a:t>ei</a:t>
            </a: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487484" y="3743933"/>
            <a:ext cx="2484976" cy="193899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12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endParaRPr kumimoji="0" lang="en-GB" sz="12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grpSp>
        <p:nvGrpSpPr>
          <p:cNvPr id="4" name="Group 3">
            <a:extLst>
              <a:ext uri="{FF2B5EF4-FFF2-40B4-BE49-F238E27FC236}">
                <a16:creationId xmlns:a16="http://schemas.microsoft.com/office/drawing/2014/main" id="{238B313C-7BED-43ED-872F-2822F93B6648}"/>
              </a:ext>
            </a:extLst>
          </p:cNvPr>
          <p:cNvGrpSpPr/>
          <p:nvPr/>
        </p:nvGrpSpPr>
        <p:grpSpPr>
          <a:xfrm>
            <a:off x="4430122" y="672687"/>
            <a:ext cx="3109710" cy="3083623"/>
            <a:chOff x="4430122" y="20340"/>
            <a:chExt cx="3109710" cy="3083623"/>
          </a:xfrm>
        </p:grpSpPr>
        <p:pic>
          <p:nvPicPr>
            <p:cNvPr id="9" name="Picture 8" descr="man escaping from jail">
              <a:extLst>
                <a:ext uri="{FF2B5EF4-FFF2-40B4-BE49-F238E27FC236}">
                  <a16:creationId xmlns:a16="http://schemas.microsoft.com/office/drawing/2014/main" id="{B99C5550-DF5D-4CE5-A17A-7F5B66309BA1}"/>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30122" y="20340"/>
              <a:ext cx="3109710" cy="2784541"/>
            </a:xfrm>
            <a:prstGeom prst="rect">
              <a:avLst/>
            </a:prstGeom>
          </p:spPr>
        </p:pic>
        <p:sp>
          <p:nvSpPr>
            <p:cNvPr id="2" name="TextBox 1">
              <a:extLst>
                <a:ext uri="{FF2B5EF4-FFF2-40B4-BE49-F238E27FC236}">
                  <a16:creationId xmlns:a16="http://schemas.microsoft.com/office/drawing/2014/main" id="{FC96B7AD-872B-4902-B647-6D312AB19FF0}"/>
                </a:ext>
              </a:extLst>
            </p:cNvPr>
            <p:cNvSpPr txBox="1"/>
            <p:nvPr/>
          </p:nvSpPr>
          <p:spPr>
            <a:xfrm>
              <a:off x="4641086" y="2396077"/>
              <a:ext cx="21777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a:ea typeface="+mn-ea"/>
                  <a:cs typeface="+mn-cs"/>
                </a:rPr>
                <a:t>free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105943"/>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800" b="0" i="0" u="none" strike="noStrike" kern="1200" cap="none" spc="0" normalizeH="0" baseline="0" noProof="0" dirty="0" err="1">
                <a:ln>
                  <a:noFill/>
                </a:ln>
                <a:solidFill>
                  <a:srgbClr val="FF0066"/>
                </a:solidFill>
                <a:effectLst/>
                <a:uLnTx/>
                <a:uFillTx/>
                <a:latin typeface="Century Gothic"/>
                <a:ea typeface="+mn-ea"/>
                <a:cs typeface="+mn-cs"/>
              </a:rPr>
              <a:t>ei</a:t>
            </a: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BDBD2313-8803-4322-BE63-9086E1E8DE9A}"/>
              </a:ext>
            </a:extLst>
          </p:cNvPr>
          <p:cNvSpPr/>
          <p:nvPr/>
        </p:nvSpPr>
        <p:spPr>
          <a:xfrm>
            <a:off x="4048027" y="1537988"/>
            <a:ext cx="3802879" cy="2880519"/>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88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endParaRPr kumimoji="0" lang="en-GB" sz="8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pic>
        <p:nvPicPr>
          <p:cNvPr id="9" name="Picture 8" descr="man escaping from jail">
            <a:extLst>
              <a:ext uri="{FF2B5EF4-FFF2-40B4-BE49-F238E27FC236}">
                <a16:creationId xmlns:a16="http://schemas.microsoft.com/office/drawing/2014/main" id="{FC5BC6E3-6B8A-4B5F-B56B-33693289FA61}"/>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55038" y="1594142"/>
            <a:ext cx="1988858" cy="1780892"/>
          </a:xfrm>
          <a:prstGeom prst="rect">
            <a:avLst/>
          </a:prstGeom>
        </p:spPr>
      </p:pic>
      <p:grpSp>
        <p:nvGrpSpPr>
          <p:cNvPr id="11" name="Group 10" descr="the number one and the letter 'a'">
            <a:extLst>
              <a:ext uri="{FF2B5EF4-FFF2-40B4-BE49-F238E27FC236}">
                <a16:creationId xmlns:a16="http://schemas.microsoft.com/office/drawing/2014/main" id="{4DCD44E4-2363-4649-B41F-82035FBD5F0D}"/>
              </a:ext>
            </a:extLst>
          </p:cNvPr>
          <p:cNvGrpSpPr/>
          <p:nvPr/>
        </p:nvGrpSpPr>
        <p:grpSpPr>
          <a:xfrm>
            <a:off x="8879787" y="1510392"/>
            <a:ext cx="2488889" cy="946558"/>
            <a:chOff x="9018496" y="1514730"/>
            <a:chExt cx="3331252" cy="1450172"/>
          </a:xfrm>
        </p:grpSpPr>
        <p:pic>
          <p:nvPicPr>
            <p:cNvPr id="12" name="Picture 11">
              <a:extLst>
                <a:ext uri="{FF2B5EF4-FFF2-40B4-BE49-F238E27FC236}">
                  <a16:creationId xmlns:a16="http://schemas.microsoft.com/office/drawing/2014/main" id="{81E58FCC-3EF7-41B3-BB0C-F8EA523756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18496" y="1514730"/>
              <a:ext cx="608794" cy="1346112"/>
            </a:xfrm>
            <a:prstGeom prst="rect">
              <a:avLst/>
            </a:prstGeom>
          </p:spPr>
        </p:pic>
        <p:sp>
          <p:nvSpPr>
            <p:cNvPr id="13" name="TextBox 12">
              <a:extLst>
                <a:ext uri="{FF2B5EF4-FFF2-40B4-BE49-F238E27FC236}">
                  <a16:creationId xmlns:a16="http://schemas.microsoft.com/office/drawing/2014/main" id="{E185D774-8A91-4011-A596-EC81ADA5222B}"/>
                </a:ext>
              </a:extLst>
            </p:cNvPr>
            <p:cNvSpPr txBox="1"/>
            <p:nvPr/>
          </p:nvSpPr>
          <p:spPr>
            <a:xfrm>
              <a:off x="9650825" y="1691775"/>
              <a:ext cx="2698923" cy="12731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grpSp>
      <p:sp>
        <p:nvSpPr>
          <p:cNvPr id="17" name="Rectangle 16">
            <a:extLst>
              <a:ext uri="{FF2B5EF4-FFF2-40B4-BE49-F238E27FC236}">
                <a16:creationId xmlns:a16="http://schemas.microsoft.com/office/drawing/2014/main" id="{EAF5A03F-1C6E-4911-8426-6635DC0B6CF2}"/>
              </a:ext>
            </a:extLst>
          </p:cNvPr>
          <p:cNvSpPr/>
          <p:nvPr/>
        </p:nvSpPr>
        <p:spPr>
          <a:xfrm>
            <a:off x="8958984" y="2339756"/>
            <a:ext cx="1330814"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 name="Picture 5" descr="A picture containing text, clipart&#10;&#10;Description automatically generated">
            <a:extLst>
              <a:ext uri="{FF2B5EF4-FFF2-40B4-BE49-F238E27FC236}">
                <a16:creationId xmlns:a16="http://schemas.microsoft.com/office/drawing/2014/main" id="{23DD1047-DB37-48AF-811E-EE26FA6F83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4586" y="1412611"/>
            <a:ext cx="2488889" cy="926984"/>
          </a:xfrm>
          <a:prstGeom prst="rect">
            <a:avLst/>
          </a:prstGeom>
        </p:spPr>
      </p:pic>
      <p:sp>
        <p:nvSpPr>
          <p:cNvPr id="20" name="Rectangle 19">
            <a:extLst>
              <a:ext uri="{FF2B5EF4-FFF2-40B4-BE49-F238E27FC236}">
                <a16:creationId xmlns:a16="http://schemas.microsoft.com/office/drawing/2014/main" id="{5CD38772-8683-4A7C-A97E-ADD59BE2EF90}"/>
              </a:ext>
            </a:extLst>
          </p:cNvPr>
          <p:cNvSpPr/>
          <p:nvPr/>
        </p:nvSpPr>
        <p:spPr>
          <a:xfrm>
            <a:off x="1244271" y="2407013"/>
            <a:ext cx="1628972"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6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ei</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p>
        </p:txBody>
      </p:sp>
      <p:sp>
        <p:nvSpPr>
          <p:cNvPr id="15" name="Rectangle 14">
            <a:extLst>
              <a:ext uri="{FF2B5EF4-FFF2-40B4-BE49-F238E27FC236}">
                <a16:creationId xmlns:a16="http://schemas.microsoft.com/office/drawing/2014/main" id="{6DB12EE4-FFC0-4CC6-998E-F8501828F145}"/>
              </a:ext>
            </a:extLst>
          </p:cNvPr>
          <p:cNvSpPr/>
          <p:nvPr/>
        </p:nvSpPr>
        <p:spPr>
          <a:xfrm>
            <a:off x="1205821" y="5287898"/>
            <a:ext cx="186301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kl</a:t>
            </a:r>
            <a:r>
              <a:rPr kumimoji="0" lang="en-GB" sz="6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r>
              <a:rPr kumimoji="0" lang="en-GB" sz="6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p>
        </p:txBody>
      </p:sp>
      <p:grpSp>
        <p:nvGrpSpPr>
          <p:cNvPr id="16" name="Group 15">
            <a:extLst>
              <a:ext uri="{FF2B5EF4-FFF2-40B4-BE49-F238E27FC236}">
                <a16:creationId xmlns:a16="http://schemas.microsoft.com/office/drawing/2014/main" id="{75E701FF-23FF-4ED7-88E4-D2C4C274F9D3}"/>
              </a:ext>
            </a:extLst>
          </p:cNvPr>
          <p:cNvGrpSpPr/>
          <p:nvPr/>
        </p:nvGrpSpPr>
        <p:grpSpPr>
          <a:xfrm>
            <a:off x="864586" y="4433802"/>
            <a:ext cx="2419678" cy="913806"/>
            <a:chOff x="819761" y="2813629"/>
            <a:chExt cx="2419678" cy="913806"/>
          </a:xfrm>
        </p:grpSpPr>
        <p:pic>
          <p:nvPicPr>
            <p:cNvPr id="18" name="Picture 2" descr="Baby, Boy, Girl, Neutral, Child, Cute, Kid, Infant">
              <a:extLst>
                <a:ext uri="{FF2B5EF4-FFF2-40B4-BE49-F238E27FC236}">
                  <a16:creationId xmlns:a16="http://schemas.microsoft.com/office/drawing/2014/main" id="{41EC740C-5351-4CBF-A6AF-7307FAD7C65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9761" y="2813629"/>
              <a:ext cx="781812" cy="91380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Yellow letters on a black background&#10;&#10;Description automatically generated with medium confidence">
              <a:extLst>
                <a:ext uri="{FF2B5EF4-FFF2-40B4-BE49-F238E27FC236}">
                  <a16:creationId xmlns:a16="http://schemas.microsoft.com/office/drawing/2014/main" id="{F8B4E321-19FD-4640-BB5F-251D1F00596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17923" y="3185147"/>
              <a:ext cx="1521516" cy="350610"/>
            </a:xfrm>
            <a:prstGeom prst="rect">
              <a:avLst/>
            </a:prstGeom>
          </p:spPr>
        </p:pic>
      </p:grpSp>
      <p:grpSp>
        <p:nvGrpSpPr>
          <p:cNvPr id="21" name="Group 20">
            <a:extLst>
              <a:ext uri="{FF2B5EF4-FFF2-40B4-BE49-F238E27FC236}">
                <a16:creationId xmlns:a16="http://schemas.microsoft.com/office/drawing/2014/main" id="{E39FAD4A-F605-4B3E-90AA-AE6C79446D48}"/>
              </a:ext>
            </a:extLst>
          </p:cNvPr>
          <p:cNvGrpSpPr/>
          <p:nvPr/>
        </p:nvGrpSpPr>
        <p:grpSpPr>
          <a:xfrm>
            <a:off x="8724124" y="3700005"/>
            <a:ext cx="2490601" cy="1647603"/>
            <a:chOff x="8409218" y="4234242"/>
            <a:chExt cx="3254188" cy="1998473"/>
          </a:xfrm>
        </p:grpSpPr>
        <p:pic>
          <p:nvPicPr>
            <p:cNvPr id="22" name="Picture 21" descr="stick figure by itself">
              <a:extLst>
                <a:ext uri="{FF2B5EF4-FFF2-40B4-BE49-F238E27FC236}">
                  <a16:creationId xmlns:a16="http://schemas.microsoft.com/office/drawing/2014/main" id="{50B112B5-BC69-4344-BA89-CE4F96B1072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75142" y="4234242"/>
              <a:ext cx="984173" cy="1998473"/>
            </a:xfrm>
            <a:prstGeom prst="rect">
              <a:avLst/>
            </a:prstGeom>
          </p:spPr>
        </p:pic>
        <p:sp>
          <p:nvSpPr>
            <p:cNvPr id="23" name="TextBox 22">
              <a:extLst>
                <a:ext uri="{FF2B5EF4-FFF2-40B4-BE49-F238E27FC236}">
                  <a16:creationId xmlns:a16="http://schemas.microsoft.com/office/drawing/2014/main" id="{39228046-CD2A-4F33-B510-554569B52CC7}"/>
                </a:ext>
              </a:extLst>
            </p:cNvPr>
            <p:cNvSpPr txBox="1"/>
            <p:nvPr/>
          </p:nvSpPr>
          <p:spPr>
            <a:xfrm>
              <a:off x="8409218" y="5345614"/>
              <a:ext cx="32541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alone</a:t>
              </a:r>
            </a:p>
          </p:txBody>
        </p:sp>
      </p:grpSp>
      <p:sp>
        <p:nvSpPr>
          <p:cNvPr id="24" name="Rectangle 23">
            <a:extLst>
              <a:ext uri="{FF2B5EF4-FFF2-40B4-BE49-F238E27FC236}">
                <a16:creationId xmlns:a16="http://schemas.microsoft.com/office/drawing/2014/main" id="{78CB66B7-8D06-4364-A9E7-DCED03BA4ABC}"/>
              </a:ext>
            </a:extLst>
          </p:cNvPr>
          <p:cNvSpPr/>
          <p:nvPr/>
        </p:nvSpPr>
        <p:spPr>
          <a:xfrm>
            <a:off x="8967789" y="5288589"/>
            <a:ext cx="2164375"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all</a:t>
            </a:r>
            <a:r>
              <a:rPr kumimoji="0" lang="en-GB" sz="6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3621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p:bldP spid="20" grpId="0"/>
      <p:bldP spid="15"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6600" b="0" i="0" u="none" strike="noStrike" kern="1200" cap="none" spc="0" normalizeH="0" baseline="0" noProof="0" dirty="0" err="1">
                <a:ln>
                  <a:noFill/>
                </a:ln>
                <a:solidFill>
                  <a:srgbClr val="FF0066"/>
                </a:solidFill>
                <a:effectLst/>
                <a:uLnTx/>
                <a:uFillTx/>
                <a:latin typeface="Century Gothic"/>
                <a:ea typeface="+mn-ea"/>
                <a:cs typeface="+mn-cs"/>
              </a:rPr>
              <a:t>ie</a:t>
            </a:r>
            <a:r>
              <a:rPr kumimoji="0" lang="en-GB" sz="6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408345" y="3682169"/>
            <a:ext cx="2929007"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ie</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a:t>
            </a:r>
          </a:p>
        </p:txBody>
      </p:sp>
      <p:pic>
        <p:nvPicPr>
          <p:cNvPr id="23" name="Picture 22" descr="man with hearts">
            <a:extLst>
              <a:ext uri="{FF2B5EF4-FFF2-40B4-BE49-F238E27FC236}">
                <a16:creationId xmlns:a16="http://schemas.microsoft.com/office/drawing/2014/main" id="{A8F59FED-131C-45CF-A0E3-D78960B9856D}"/>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38329" y="1766559"/>
            <a:ext cx="2115341" cy="19156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F8EA6856-C534-254D-7053-BE22E6FF16FC}"/>
              </a:ext>
            </a:extLst>
          </p:cNvPr>
          <p:cNvSpPr/>
          <p:nvPr/>
        </p:nvSpPr>
        <p:spPr>
          <a:xfrm>
            <a:off x="3982728" y="1440506"/>
            <a:ext cx="3965988"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6600" b="0" i="0" u="none" strike="noStrike" kern="1200" cap="none" spc="0" normalizeH="0" baseline="0" noProof="0" dirty="0" err="1">
                <a:ln>
                  <a:noFill/>
                </a:ln>
                <a:solidFill>
                  <a:srgbClr val="FF0066"/>
                </a:solidFill>
                <a:effectLst/>
                <a:uLnTx/>
                <a:uFillTx/>
                <a:latin typeface="Century Gothic"/>
                <a:ea typeface="+mn-ea"/>
                <a:cs typeface="+mn-cs"/>
              </a:rPr>
              <a:t>ie</a:t>
            </a:r>
            <a:r>
              <a:rPr kumimoji="0" lang="en-GB" sz="6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631496" y="3756308"/>
            <a:ext cx="2929007"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ie</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a:t>
            </a:r>
          </a:p>
        </p:txBody>
      </p:sp>
      <p:pic>
        <p:nvPicPr>
          <p:cNvPr id="23" name="Picture 22" descr="man with hearts">
            <a:extLst>
              <a:ext uri="{FF2B5EF4-FFF2-40B4-BE49-F238E27FC236}">
                <a16:creationId xmlns:a16="http://schemas.microsoft.com/office/drawing/2014/main" id="{A8F59FED-131C-45CF-A0E3-D78960B9856D}"/>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22011" y="1931042"/>
            <a:ext cx="2115341" cy="1915610"/>
          </a:xfrm>
          <a:prstGeom prst="rect">
            <a:avLst/>
          </a:prstGeom>
        </p:spPr>
      </p:pic>
      <p:pic>
        <p:nvPicPr>
          <p:cNvPr id="25" name="Picture 24" descr="envelope">
            <a:extLst>
              <a:ext uri="{FF2B5EF4-FFF2-40B4-BE49-F238E27FC236}">
                <a16:creationId xmlns:a16="http://schemas.microsoft.com/office/drawing/2014/main" id="{4019D0B7-0BE9-4AA2-A338-2BDE89A589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0838" y="2458900"/>
            <a:ext cx="1934105" cy="1297410"/>
          </a:xfrm>
          <a:prstGeom prst="rect">
            <a:avLst/>
          </a:prstGeom>
        </p:spPr>
      </p:pic>
      <p:pic>
        <p:nvPicPr>
          <p:cNvPr id="21" name="Picture 2" descr="girl between two other children">
            <a:extLst>
              <a:ext uri="{FF2B5EF4-FFF2-40B4-BE49-F238E27FC236}">
                <a16:creationId xmlns:a16="http://schemas.microsoft.com/office/drawing/2014/main" id="{C766FA1C-5E94-0936-4394-0EC68DC4A4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9628" y="1931042"/>
            <a:ext cx="2317231" cy="1768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BF71338C-E215-4961-8C6D-3DBF1EF527DE}"/>
              </a:ext>
            </a:extLst>
          </p:cNvPr>
          <p:cNvSpPr/>
          <p:nvPr/>
        </p:nvSpPr>
        <p:spPr>
          <a:xfrm>
            <a:off x="1355892" y="3756309"/>
            <a:ext cx="1484701"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ie</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Rectangle 15">
            <a:extLst>
              <a:ext uri="{FF2B5EF4-FFF2-40B4-BE49-F238E27FC236}">
                <a16:creationId xmlns:a16="http://schemas.microsoft.com/office/drawing/2014/main" id="{CC17FFE1-6D14-7763-9E38-0035D319E87D}"/>
              </a:ext>
            </a:extLst>
          </p:cNvPr>
          <p:cNvSpPr/>
          <p:nvPr/>
        </p:nvSpPr>
        <p:spPr>
          <a:xfrm>
            <a:off x="8508157" y="3893391"/>
            <a:ext cx="2297424"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Br</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ie</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p>
        </p:txBody>
      </p:sp>
    </p:spTree>
    <p:extLst>
      <p:ext uri="{BB962C8B-B14F-4D97-AF65-F5344CB8AC3E}">
        <p14:creationId xmlns:p14="http://schemas.microsoft.com/office/powerpoint/2010/main" val="120075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p:bldP spid="13"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2">
            <a:extLst>
              <a:ext uri="{FF2B5EF4-FFF2-40B4-BE49-F238E27FC236}">
                <a16:creationId xmlns:a16="http://schemas.microsoft.com/office/drawing/2014/main" id="{ACB7D602-17DB-4C16-B6C5-9D04175C6B84}"/>
              </a:ext>
            </a:extLst>
          </p:cNvPr>
          <p:cNvGraphicFramePr/>
          <p:nvPr>
            <p:extLst>
              <p:ext uri="{D42A27DB-BD31-4B8C-83A1-F6EECF244321}">
                <p14:modId xmlns:p14="http://schemas.microsoft.com/office/powerpoint/2010/main" val="3264580112"/>
              </p:ext>
            </p:extLst>
          </p:nvPr>
        </p:nvGraphicFramePr>
        <p:xfrm>
          <a:off x="389745" y="1793063"/>
          <a:ext cx="11802254" cy="4066221"/>
        </p:xfrm>
        <a:graphic>
          <a:graphicData uri="http://schemas.openxmlformats.org/drawingml/2006/table">
            <a:tbl>
              <a:tblPr/>
              <a:tblGrid>
                <a:gridCol w="1353094">
                  <a:extLst>
                    <a:ext uri="{9D8B030D-6E8A-4147-A177-3AD203B41FA5}">
                      <a16:colId xmlns:a16="http://schemas.microsoft.com/office/drawing/2014/main" val="20000"/>
                    </a:ext>
                  </a:extLst>
                </a:gridCol>
                <a:gridCol w="6722453">
                  <a:extLst>
                    <a:ext uri="{9D8B030D-6E8A-4147-A177-3AD203B41FA5}">
                      <a16:colId xmlns:a16="http://schemas.microsoft.com/office/drawing/2014/main" val="20001"/>
                    </a:ext>
                  </a:extLst>
                </a:gridCol>
                <a:gridCol w="1845379">
                  <a:extLst>
                    <a:ext uri="{9D8B030D-6E8A-4147-A177-3AD203B41FA5}">
                      <a16:colId xmlns:a16="http://schemas.microsoft.com/office/drawing/2014/main" val="20002"/>
                    </a:ext>
                  </a:extLst>
                </a:gridCol>
                <a:gridCol w="1881328">
                  <a:extLst>
                    <a:ext uri="{9D8B030D-6E8A-4147-A177-3AD203B41FA5}">
                      <a16:colId xmlns:a16="http://schemas.microsoft.com/office/drawing/2014/main" val="2877992749"/>
                    </a:ext>
                  </a:extLst>
                </a:gridCol>
              </a:tblGrid>
              <a:tr h="589226">
                <a:tc>
                  <a:txBody>
                    <a:bodyPr/>
                    <a:lstStyle/>
                    <a:p>
                      <a:pPr algn="ctr"/>
                      <a:endParaRPr lang="en-US" sz="2400"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err="1">
                          <a:solidFill>
                            <a:srgbClr val="002060"/>
                          </a:solidFill>
                          <a:latin typeface="Century gothic"/>
                        </a:rPr>
                        <a:t>ei</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err="1">
                          <a:solidFill>
                            <a:srgbClr val="002060"/>
                          </a:solidFill>
                          <a:latin typeface="Century gothic"/>
                        </a:rPr>
                        <a:t>ie</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589226">
                <a:tc>
                  <a:txBody>
                    <a:bodyPr/>
                    <a:lstStyle/>
                    <a:p>
                      <a:pPr algn="l"/>
                      <a:r>
                        <a:rPr lang="en-US" sz="2800" b="1" dirty="0">
                          <a:solidFill>
                            <a:srgbClr val="002060"/>
                          </a:solidFill>
                        </a:rPr>
                        <a:t>1</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zw</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dr</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ie</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fünf</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sechs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ie</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ben</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I</a:t>
                      </a:r>
                      <a:r>
                        <a:rPr lang="en-GB" sz="2400" b="1" strike="noStrike" spc="-1" baseline="0" dirty="0">
                          <a:solidFill>
                            <a:srgbClr val="002060"/>
                          </a:solidFill>
                          <a:latin typeface="Century gothic"/>
                        </a:rPr>
                        <a:t> I I  </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baseline="0" dirty="0">
                          <a:solidFill>
                            <a:srgbClr val="002060"/>
                          </a:solidFill>
                          <a:latin typeface="Century gothic"/>
                        </a:rPr>
                        <a:t>I </a:t>
                      </a:r>
                      <a:r>
                        <a:rPr lang="en-GB" sz="2400" b="1" strike="noStrike" spc="-1" baseline="0" dirty="0" err="1">
                          <a:solidFill>
                            <a:srgbClr val="002060"/>
                          </a:solidFill>
                          <a:latin typeface="Century gothic"/>
                        </a:rPr>
                        <a:t>I</a:t>
                      </a:r>
                      <a:r>
                        <a:rPr lang="en-GB" sz="2400" b="1" strike="noStrike" spc="-1" baseline="0" dirty="0">
                          <a:solidFill>
                            <a:srgbClr val="002060"/>
                          </a:solidFill>
                          <a:latin typeface="Century gothic"/>
                        </a:rPr>
                        <a:t> </a:t>
                      </a:r>
                      <a:endParaRPr lang="en-GB" sz="24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589226">
                <a:tc>
                  <a:txBody>
                    <a:bodyPr/>
                    <a:lstStyle/>
                    <a:p>
                      <a:pPr algn="l"/>
                      <a:r>
                        <a:rPr lang="en-US" sz="2800" b="1" dirty="0">
                          <a:solidFill>
                            <a:srgbClr val="002060"/>
                          </a:solidFill>
                        </a:rPr>
                        <a:t>2</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mn-lt"/>
                          <a:ea typeface="+mn-ea"/>
                          <a:cs typeface="+mn-cs"/>
                        </a:rPr>
                        <a:t>Ich </a:t>
                      </a:r>
                      <a:r>
                        <a:rPr kumimoji="0" lang="en-GB" sz="2000" b="0" i="0" u="none" strike="noStrike" kern="1200" cap="none" spc="0" normalizeH="0" baseline="0" noProof="0" dirty="0" err="1">
                          <a:ln>
                            <a:noFill/>
                          </a:ln>
                          <a:solidFill>
                            <a:srgbClr val="002060"/>
                          </a:solidFill>
                          <a:effectLst/>
                          <a:uLnTx/>
                          <a:uFillTx/>
                          <a:latin typeface="+mn-lt"/>
                          <a:ea typeface="+mn-ea"/>
                          <a:cs typeface="+mn-cs"/>
                        </a:rPr>
                        <a:t>l</a:t>
                      </a:r>
                      <a:r>
                        <a:rPr kumimoji="0" lang="en-GB" sz="2000" b="1" i="0" u="none" strike="noStrike" kern="1200" cap="none" spc="0" normalizeH="0" baseline="0" noProof="0" dirty="0" err="1">
                          <a:ln>
                            <a:noFill/>
                          </a:ln>
                          <a:solidFill>
                            <a:srgbClr val="002060"/>
                          </a:solidFill>
                          <a:effectLst/>
                          <a:uLnTx/>
                          <a:uFillTx/>
                          <a:latin typeface="+mn-lt"/>
                          <a:ea typeface="+mn-ea"/>
                          <a:cs typeface="+mn-cs"/>
                        </a:rPr>
                        <a:t>ie</a:t>
                      </a:r>
                      <a:r>
                        <a:rPr kumimoji="0" lang="en-GB" sz="2000" b="0" i="0" u="none" strike="noStrike" kern="1200" cap="none" spc="0" normalizeH="0" baseline="0" noProof="0" dirty="0" err="1">
                          <a:ln>
                            <a:noFill/>
                          </a:ln>
                          <a:solidFill>
                            <a:srgbClr val="002060"/>
                          </a:solidFill>
                          <a:effectLst/>
                          <a:uLnTx/>
                          <a:uFillTx/>
                          <a:latin typeface="+mn-lt"/>
                          <a:ea typeface="+mn-ea"/>
                          <a:cs typeface="+mn-cs"/>
                        </a:rPr>
                        <a:t>be</a:t>
                      </a:r>
                      <a:r>
                        <a:rPr kumimoji="0" lang="en-GB" sz="2000" b="0" i="0" u="none" strike="noStrike" kern="1200" cap="none" spc="0" normalizeH="0" baseline="0" noProof="0" dirty="0">
                          <a:ln>
                            <a:noFill/>
                          </a:ln>
                          <a:solidFill>
                            <a:srgbClr val="002060"/>
                          </a:solidFill>
                          <a:effectLst/>
                          <a:uLnTx/>
                          <a:uFillTx/>
                          <a:latin typeface="+mn-lt"/>
                          <a:ea typeface="+mn-ea"/>
                          <a:cs typeface="+mn-cs"/>
                        </a:rPr>
                        <a:t> </a:t>
                      </a:r>
                      <a:r>
                        <a:rPr kumimoji="0" lang="en-GB" sz="2000" b="0" i="0" u="none" strike="noStrike" kern="1200" cap="none" spc="0" normalizeH="0" baseline="0" noProof="0" dirty="0" err="1">
                          <a:ln>
                            <a:noFill/>
                          </a:ln>
                          <a:solidFill>
                            <a:srgbClr val="002060"/>
                          </a:solidFill>
                          <a:effectLst/>
                          <a:uLnTx/>
                          <a:uFillTx/>
                          <a:latin typeface="+mn-lt"/>
                          <a:ea typeface="+mn-ea"/>
                          <a:cs typeface="+mn-cs"/>
                        </a:rPr>
                        <a:t>m</a:t>
                      </a:r>
                      <a:r>
                        <a:rPr kumimoji="0" lang="en-GB" sz="2000" b="1" i="0" u="none" strike="noStrike" kern="1200" cap="none" spc="0" normalizeH="0" baseline="0" noProof="0" dirty="0" err="1">
                          <a:ln>
                            <a:noFill/>
                          </a:ln>
                          <a:solidFill>
                            <a:srgbClr val="002060"/>
                          </a:solidFill>
                          <a:effectLst/>
                          <a:uLnTx/>
                          <a:uFillTx/>
                          <a:latin typeface="+mn-lt"/>
                          <a:ea typeface="+mn-ea"/>
                          <a:cs typeface="+mn-cs"/>
                        </a:rPr>
                        <a:t>ei</a:t>
                      </a:r>
                      <a:r>
                        <a:rPr kumimoji="0" lang="en-GB" sz="2000" b="0" i="0" u="none" strike="noStrike" kern="1200" cap="none" spc="0" normalizeH="0" baseline="0" noProof="0" dirty="0" err="1">
                          <a:ln>
                            <a:noFill/>
                          </a:ln>
                          <a:solidFill>
                            <a:srgbClr val="002060"/>
                          </a:solidFill>
                          <a:effectLst/>
                          <a:uLnTx/>
                          <a:uFillTx/>
                          <a:latin typeface="+mn-lt"/>
                          <a:ea typeface="+mn-ea"/>
                          <a:cs typeface="+mn-cs"/>
                        </a:rPr>
                        <a:t>ne</a:t>
                      </a:r>
                      <a:r>
                        <a:rPr kumimoji="0" lang="en-GB" sz="2000" b="0" i="0" u="none" strike="noStrike" kern="1200" cap="none" spc="0" normalizeH="0" baseline="0" noProof="0" dirty="0">
                          <a:ln>
                            <a:noFill/>
                          </a:ln>
                          <a:solidFill>
                            <a:srgbClr val="002060"/>
                          </a:solidFill>
                          <a:effectLst/>
                          <a:uLnTx/>
                          <a:uFillTx/>
                          <a:latin typeface="+mn-lt"/>
                          <a:ea typeface="+mn-ea"/>
                          <a:cs typeface="+mn-cs"/>
                        </a:rPr>
                        <a:t> </a:t>
                      </a:r>
                      <a:r>
                        <a:rPr kumimoji="0" lang="en-GB" sz="2000" b="0" i="0" u="none" strike="noStrike" kern="1200" cap="none" spc="0" normalizeH="0" baseline="0" noProof="0" dirty="0" err="1">
                          <a:ln>
                            <a:noFill/>
                          </a:ln>
                          <a:solidFill>
                            <a:srgbClr val="002060"/>
                          </a:solidFill>
                          <a:effectLst/>
                          <a:uLnTx/>
                          <a:uFillTx/>
                          <a:latin typeface="+mn-lt"/>
                          <a:ea typeface="+mn-ea"/>
                          <a:cs typeface="+mn-cs"/>
                        </a:rPr>
                        <a:t>Schwester</a:t>
                      </a:r>
                      <a:r>
                        <a:rPr kumimoji="0" lang="en-GB" sz="2000" b="0" i="0" u="none" strike="noStrike" kern="1200" cap="none" spc="0" normalizeH="0" baseline="0" noProof="0" dirty="0">
                          <a:ln>
                            <a:noFill/>
                          </a:ln>
                          <a:solidFill>
                            <a:srgbClr val="002060"/>
                          </a:solidFill>
                          <a:effectLst/>
                          <a:uLnTx/>
                          <a:uFillTx/>
                          <a:latin typeface="+mn-lt"/>
                          <a:ea typeface="+mn-ea"/>
                          <a:cs typeface="+mn-cs"/>
                        </a:rPr>
                        <a:t>. Sie </a:t>
                      </a:r>
                      <a:r>
                        <a:rPr kumimoji="0" lang="en-GB" sz="2000" b="0" i="0" u="none" strike="noStrike" kern="1200" cap="none" spc="0" normalizeH="0" baseline="0" noProof="0" dirty="0" err="1">
                          <a:ln>
                            <a:noFill/>
                          </a:ln>
                          <a:solidFill>
                            <a:srgbClr val="002060"/>
                          </a:solidFill>
                          <a:effectLst/>
                          <a:uLnTx/>
                          <a:uFillTx/>
                          <a:latin typeface="+mn-lt"/>
                          <a:ea typeface="+mn-ea"/>
                          <a:cs typeface="+mn-cs"/>
                        </a:rPr>
                        <a:t>h</a:t>
                      </a:r>
                      <a:r>
                        <a:rPr kumimoji="0" lang="en-GB" sz="2000" b="1" i="0" u="none" strike="noStrike" kern="1200" cap="none" spc="0" normalizeH="0" baseline="0" noProof="0" dirty="0" err="1">
                          <a:ln>
                            <a:noFill/>
                          </a:ln>
                          <a:solidFill>
                            <a:srgbClr val="002060"/>
                          </a:solidFill>
                          <a:effectLst/>
                          <a:uLnTx/>
                          <a:uFillTx/>
                          <a:latin typeface="+mn-lt"/>
                          <a:ea typeface="+mn-ea"/>
                          <a:cs typeface="+mn-cs"/>
                        </a:rPr>
                        <a:t>ei</a:t>
                      </a:r>
                      <a:r>
                        <a:rPr kumimoji="0" lang="en-GB" sz="2000" b="0" i="0" u="none" strike="noStrike" kern="1200" cap="none" spc="0" normalizeH="0" baseline="0" noProof="0" dirty="0" err="1">
                          <a:ln>
                            <a:noFill/>
                          </a:ln>
                          <a:solidFill>
                            <a:srgbClr val="002060"/>
                          </a:solidFill>
                          <a:effectLst/>
                          <a:uLnTx/>
                          <a:uFillTx/>
                          <a:latin typeface="+mn-lt"/>
                          <a:ea typeface="+mn-ea"/>
                          <a:cs typeface="+mn-cs"/>
                        </a:rPr>
                        <a:t>ßt</a:t>
                      </a:r>
                      <a:r>
                        <a:rPr kumimoji="0" lang="en-GB" sz="2000" b="0" i="0" u="none" strike="noStrike" kern="1200" cap="none" spc="0" normalizeH="0" baseline="0" noProof="0" dirty="0">
                          <a:ln>
                            <a:noFill/>
                          </a:ln>
                          <a:solidFill>
                            <a:srgbClr val="002060"/>
                          </a:solidFill>
                          <a:effectLst/>
                          <a:uLnTx/>
                          <a:uFillTx/>
                          <a:latin typeface="+mn-lt"/>
                          <a:ea typeface="+mn-ea"/>
                          <a:cs typeface="+mn-cs"/>
                        </a:rPr>
                        <a:t> H</a:t>
                      </a:r>
                      <a:r>
                        <a:rPr kumimoji="0" lang="en-GB" sz="2000" b="1" i="0" u="none" strike="noStrike" kern="1200" cap="none" spc="0" normalizeH="0" baseline="0" noProof="0" dirty="0">
                          <a:ln>
                            <a:noFill/>
                          </a:ln>
                          <a:solidFill>
                            <a:srgbClr val="002060"/>
                          </a:solidFill>
                          <a:effectLst/>
                          <a:uLnTx/>
                          <a:uFillTx/>
                          <a:latin typeface="+mn-lt"/>
                          <a:ea typeface="+mn-ea"/>
                          <a:cs typeface="+mn-cs"/>
                        </a:rPr>
                        <a:t>ei</a:t>
                      </a:r>
                      <a:r>
                        <a:rPr kumimoji="0" lang="en-GB" sz="2000" b="0" i="0" u="none" strike="noStrike" kern="1200" cap="none" spc="0" normalizeH="0" baseline="0" noProof="0" dirty="0">
                          <a:ln>
                            <a:noFill/>
                          </a:ln>
                          <a:solidFill>
                            <a:srgbClr val="002060"/>
                          </a:solidFill>
                          <a:effectLst/>
                          <a:uLnTx/>
                          <a:uFillTx/>
                          <a:latin typeface="+mn-lt"/>
                          <a:ea typeface="+mn-ea"/>
                          <a:cs typeface="+mn-cs"/>
                        </a:rPr>
                        <a:t>ke. </a:t>
                      </a:r>
                      <a:endParaRPr lang="en-GB" sz="2000" b="0" strike="noStrike" spc="-1" dirty="0">
                        <a:solidFill>
                          <a:srgbClr val="002060"/>
                        </a:solidFill>
                        <a:latin typeface="+mn-lt"/>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 I I I </a:t>
                      </a:r>
                      <a:endParaRPr lang="en-GB" sz="24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I</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89226">
                <a:tc>
                  <a:txBody>
                    <a:bodyPr/>
                    <a:lstStyle/>
                    <a:p>
                      <a:pPr algn="l"/>
                      <a:r>
                        <a:rPr lang="en-US" sz="2800" b="1" dirty="0">
                          <a:solidFill>
                            <a:srgbClr val="002060"/>
                          </a:solidFill>
                        </a:rPr>
                        <a:t>3</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rgbClr val="002060"/>
                          </a:solidFill>
                          <a:latin typeface="+mn-lt"/>
                        </a:rPr>
                        <a:t>Wir</a:t>
                      </a:r>
                      <a:r>
                        <a:rPr lang="en-GB" sz="2000" b="0" dirty="0">
                          <a:solidFill>
                            <a:srgbClr val="002060"/>
                          </a:solidFill>
                          <a:latin typeface="+mn-lt"/>
                        </a:rPr>
                        <a:t> </a:t>
                      </a:r>
                      <a:r>
                        <a:rPr lang="en-GB" sz="2000" b="0" dirty="0" err="1">
                          <a:solidFill>
                            <a:srgbClr val="002060"/>
                          </a:solidFill>
                          <a:latin typeface="+mn-lt"/>
                        </a:rPr>
                        <a:t>f</a:t>
                      </a:r>
                      <a:r>
                        <a:rPr lang="en-GB" sz="2000" b="1" dirty="0" err="1">
                          <a:solidFill>
                            <a:srgbClr val="002060"/>
                          </a:solidFill>
                          <a:latin typeface="+mn-lt"/>
                        </a:rPr>
                        <a:t>ei</a:t>
                      </a:r>
                      <a:r>
                        <a:rPr lang="en-GB" sz="2000" b="0" dirty="0" err="1">
                          <a:solidFill>
                            <a:srgbClr val="002060"/>
                          </a:solidFill>
                          <a:latin typeface="+mn-lt"/>
                        </a:rPr>
                        <a:t>ern</a:t>
                      </a:r>
                      <a:r>
                        <a:rPr lang="en-GB" sz="2000" b="0" dirty="0">
                          <a:solidFill>
                            <a:srgbClr val="002060"/>
                          </a:solidFill>
                          <a:latin typeface="+mn-lt"/>
                        </a:rPr>
                        <a:t> </a:t>
                      </a:r>
                      <a:r>
                        <a:rPr lang="en-GB" sz="2000" b="0" dirty="0" err="1">
                          <a:solidFill>
                            <a:srgbClr val="002060"/>
                          </a:solidFill>
                          <a:latin typeface="+mn-lt"/>
                        </a:rPr>
                        <a:t>s</a:t>
                      </a:r>
                      <a:r>
                        <a:rPr lang="en-GB" sz="2000" b="1" dirty="0" err="1">
                          <a:solidFill>
                            <a:srgbClr val="002060"/>
                          </a:solidFill>
                          <a:latin typeface="+mn-lt"/>
                        </a:rPr>
                        <a:t>ei</a:t>
                      </a:r>
                      <a:r>
                        <a:rPr lang="en-GB" sz="2000" b="0" dirty="0" err="1">
                          <a:solidFill>
                            <a:srgbClr val="002060"/>
                          </a:solidFill>
                          <a:latin typeface="+mn-lt"/>
                        </a:rPr>
                        <a:t>nen</a:t>
                      </a:r>
                      <a:r>
                        <a:rPr lang="en-GB" sz="2000" b="0" dirty="0">
                          <a:solidFill>
                            <a:srgbClr val="002060"/>
                          </a:solidFill>
                          <a:latin typeface="+mn-lt"/>
                        </a:rPr>
                        <a:t> </a:t>
                      </a:r>
                      <a:r>
                        <a:rPr lang="en-GB" sz="2000" b="0" dirty="0" err="1">
                          <a:solidFill>
                            <a:srgbClr val="002060"/>
                          </a:solidFill>
                          <a:latin typeface="+mn-lt"/>
                        </a:rPr>
                        <a:t>Geburtstag</a:t>
                      </a:r>
                      <a:r>
                        <a:rPr lang="en-GB" sz="2000" b="0" dirty="0">
                          <a:solidFill>
                            <a:srgbClr val="002060"/>
                          </a:solidFill>
                          <a:latin typeface="+mn-lt"/>
                        </a:rPr>
                        <a:t> am Fr</a:t>
                      </a:r>
                      <a:r>
                        <a:rPr lang="en-GB" sz="2000" b="1" dirty="0">
                          <a:solidFill>
                            <a:srgbClr val="002060"/>
                          </a:solidFill>
                          <a:latin typeface="+mn-lt"/>
                        </a:rPr>
                        <a:t>ei</a:t>
                      </a:r>
                      <a:r>
                        <a:rPr lang="en-GB" sz="2000" b="0" dirty="0">
                          <a:solidFill>
                            <a:srgbClr val="002060"/>
                          </a:solidFill>
                          <a:latin typeface="+mn-lt"/>
                        </a:rPr>
                        <a:t>tag um </a:t>
                      </a:r>
                      <a:r>
                        <a:rPr lang="en-GB" sz="2000" b="0" dirty="0" err="1">
                          <a:solidFill>
                            <a:srgbClr val="002060"/>
                          </a:solidFill>
                          <a:latin typeface="+mn-lt"/>
                        </a:rPr>
                        <a:t>v</a:t>
                      </a:r>
                      <a:r>
                        <a:rPr lang="en-GB" sz="2000" b="1" dirty="0" err="1">
                          <a:solidFill>
                            <a:srgbClr val="002060"/>
                          </a:solidFill>
                          <a:latin typeface="+mn-lt"/>
                        </a:rPr>
                        <a:t>ie</a:t>
                      </a:r>
                      <a:r>
                        <a:rPr lang="en-GB" sz="2000" b="0" dirty="0" err="1">
                          <a:solidFill>
                            <a:srgbClr val="002060"/>
                          </a:solidFill>
                          <a:latin typeface="+mn-lt"/>
                        </a:rPr>
                        <a:t>r</a:t>
                      </a:r>
                      <a:r>
                        <a:rPr lang="en-GB" sz="2000" b="0" dirty="0">
                          <a:solidFill>
                            <a:srgbClr val="002060"/>
                          </a:solidFill>
                          <a:latin typeface="+mn-lt"/>
                        </a:rPr>
                        <a:t> </a:t>
                      </a:r>
                      <a:r>
                        <a:rPr lang="en-GB" sz="2000" b="0" dirty="0" err="1">
                          <a:solidFill>
                            <a:srgbClr val="002060"/>
                          </a:solidFill>
                          <a:latin typeface="+mn-lt"/>
                        </a:rPr>
                        <a:t>Uhr</a:t>
                      </a:r>
                      <a:r>
                        <a:rPr lang="en-GB" sz="2000" b="0" dirty="0">
                          <a:solidFill>
                            <a:srgbClr val="002060"/>
                          </a:solidFill>
                          <a:latin typeface="+mn-lt"/>
                        </a:rPr>
                        <a:t>.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I I I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I</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89226">
                <a:tc>
                  <a:txBody>
                    <a:bodyPr/>
                    <a:lstStyle/>
                    <a:p>
                      <a:pPr algn="l"/>
                      <a:r>
                        <a:rPr lang="en-US" sz="2800" b="1" dirty="0">
                          <a:solidFill>
                            <a:srgbClr val="002060"/>
                          </a:solidFill>
                        </a:rPr>
                        <a:t>4</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rgbClr val="002060"/>
                          </a:solidFill>
                          <a:latin typeface="+mn-lt"/>
                        </a:rPr>
                        <a:t>S</a:t>
                      </a:r>
                      <a:r>
                        <a:rPr lang="en-GB" sz="2000" b="1" dirty="0">
                          <a:solidFill>
                            <a:srgbClr val="002060"/>
                          </a:solidFill>
                          <a:latin typeface="+mn-lt"/>
                        </a:rPr>
                        <a:t>ei</a:t>
                      </a:r>
                      <a:r>
                        <a:rPr lang="en-GB" sz="2000" b="0" dirty="0">
                          <a:solidFill>
                            <a:srgbClr val="002060"/>
                          </a:solidFill>
                          <a:latin typeface="+mn-lt"/>
                        </a:rPr>
                        <a:t>n </a:t>
                      </a:r>
                      <a:r>
                        <a:rPr lang="en-GB" sz="2000" b="0" dirty="0" err="1">
                          <a:solidFill>
                            <a:srgbClr val="002060"/>
                          </a:solidFill>
                          <a:latin typeface="+mn-lt"/>
                        </a:rPr>
                        <a:t>L</a:t>
                      </a:r>
                      <a:r>
                        <a:rPr lang="en-GB" sz="2000" b="1" dirty="0" err="1">
                          <a:solidFill>
                            <a:srgbClr val="002060"/>
                          </a:solidFill>
                          <a:latin typeface="+mn-lt"/>
                        </a:rPr>
                        <a:t>ie</a:t>
                      </a:r>
                      <a:r>
                        <a:rPr lang="en-GB" sz="2000" b="0" dirty="0" err="1">
                          <a:solidFill>
                            <a:srgbClr val="002060"/>
                          </a:solidFill>
                          <a:latin typeface="+mn-lt"/>
                        </a:rPr>
                        <a:t>blingst</a:t>
                      </a:r>
                      <a:r>
                        <a:rPr lang="en-GB" sz="2000" b="1" dirty="0" err="1">
                          <a:solidFill>
                            <a:srgbClr val="002060"/>
                          </a:solidFill>
                          <a:latin typeface="+mn-lt"/>
                        </a:rPr>
                        <a:t>ie</a:t>
                      </a:r>
                      <a:r>
                        <a:rPr lang="en-GB" sz="2000" b="0" dirty="0" err="1">
                          <a:solidFill>
                            <a:srgbClr val="002060"/>
                          </a:solidFill>
                          <a:latin typeface="+mn-lt"/>
                        </a:rPr>
                        <a:t>r</a:t>
                      </a:r>
                      <a:r>
                        <a:rPr lang="en-GB" sz="2000" b="0" dirty="0">
                          <a:solidFill>
                            <a:srgbClr val="002060"/>
                          </a:solidFill>
                          <a:latin typeface="+mn-lt"/>
                        </a:rPr>
                        <a:t> </a:t>
                      </a:r>
                      <a:r>
                        <a:rPr lang="en-GB" sz="2000" b="0" dirty="0" err="1">
                          <a:solidFill>
                            <a:srgbClr val="002060"/>
                          </a:solidFill>
                          <a:latin typeface="+mn-lt"/>
                        </a:rPr>
                        <a:t>ist</a:t>
                      </a:r>
                      <a:r>
                        <a:rPr lang="en-GB" sz="2000" b="0" dirty="0">
                          <a:solidFill>
                            <a:srgbClr val="002060"/>
                          </a:solidFill>
                          <a:latin typeface="+mn-lt"/>
                        </a:rPr>
                        <a:t> </a:t>
                      </a:r>
                      <a:r>
                        <a:rPr lang="en-GB" sz="2000" b="1" dirty="0" err="1">
                          <a:solidFill>
                            <a:srgbClr val="002060"/>
                          </a:solidFill>
                          <a:latin typeface="+mn-lt"/>
                        </a:rPr>
                        <a:t>ei</a:t>
                      </a:r>
                      <a:r>
                        <a:rPr lang="en-GB" sz="2000" b="0" dirty="0" err="1">
                          <a:solidFill>
                            <a:srgbClr val="002060"/>
                          </a:solidFill>
                          <a:latin typeface="+mn-lt"/>
                        </a:rPr>
                        <a:t>n</a:t>
                      </a:r>
                      <a:r>
                        <a:rPr lang="en-GB" sz="2000" b="0" dirty="0">
                          <a:solidFill>
                            <a:srgbClr val="002060"/>
                          </a:solidFill>
                          <a:latin typeface="+mn-lt"/>
                        </a:rPr>
                        <a:t> </a:t>
                      </a:r>
                      <a:r>
                        <a:rPr lang="en-GB" sz="2000" b="1" dirty="0" err="1">
                          <a:solidFill>
                            <a:srgbClr val="002060"/>
                          </a:solidFill>
                          <a:latin typeface="+mn-lt"/>
                        </a:rPr>
                        <a:t>Ei</a:t>
                      </a:r>
                      <a:r>
                        <a:rPr lang="en-GB" sz="2000" b="0" dirty="0" err="1">
                          <a:solidFill>
                            <a:srgbClr val="002060"/>
                          </a:solidFill>
                          <a:latin typeface="+mn-lt"/>
                        </a:rPr>
                        <a:t>chhörnchen</a:t>
                      </a:r>
                      <a:r>
                        <a:rPr lang="en-GB" sz="2000" b="0" dirty="0">
                          <a:solidFill>
                            <a:srgbClr val="002060"/>
                          </a:solidFill>
                          <a:latin typeface="+mn-lt"/>
                        </a:rPr>
                        <a:t>*.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I </a:t>
                      </a:r>
                      <a:r>
                        <a:rPr lang="en-GB" sz="2400" b="1" strike="noStrike" spc="-1" baseline="0" dirty="0" err="1">
                          <a:solidFill>
                            <a:srgbClr val="002060"/>
                          </a:solidFill>
                          <a:latin typeface="Century gothic"/>
                        </a:rPr>
                        <a:t>I</a:t>
                      </a:r>
                      <a:r>
                        <a:rPr lang="en-GB" sz="2400" b="1" strike="noStrike" spc="-1" baseline="0" dirty="0">
                          <a:solidFill>
                            <a:srgbClr val="002060"/>
                          </a:solidFill>
                          <a:latin typeface="Century gothic"/>
                        </a:rPr>
                        <a:t> </a:t>
                      </a:r>
                      <a:r>
                        <a:rPr lang="en-GB" sz="2400" b="1" strike="noStrike" spc="-1" baseline="0" dirty="0" err="1">
                          <a:solidFill>
                            <a:srgbClr val="002060"/>
                          </a:solidFill>
                          <a:latin typeface="Century gothic"/>
                        </a:rPr>
                        <a:t>I</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I </a:t>
                      </a:r>
                      <a:r>
                        <a:rPr lang="en-GB" sz="2400" b="1" strike="noStrike" spc="-1" dirty="0" err="1">
                          <a:solidFill>
                            <a:srgbClr val="002060"/>
                          </a:solidFill>
                          <a:latin typeface="Century gothic"/>
                        </a:rPr>
                        <a:t>I</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589226">
                <a:tc>
                  <a:txBody>
                    <a:bodyPr/>
                    <a:lstStyle/>
                    <a:p>
                      <a:pPr algn="l"/>
                      <a:r>
                        <a:rPr lang="en-US" sz="2800" b="1" dirty="0">
                          <a:solidFill>
                            <a:srgbClr val="002060"/>
                          </a:solidFill>
                        </a:rPr>
                        <a:t>5</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indent="0">
                        <a:buNone/>
                      </a:pPr>
                      <a:r>
                        <a:rPr lang="en-GB" sz="2000" b="0" kern="1200" dirty="0">
                          <a:solidFill>
                            <a:srgbClr val="002060"/>
                          </a:solidFill>
                          <a:latin typeface="+mn-lt"/>
                          <a:ea typeface="+mn-ea"/>
                          <a:cs typeface="+mn-cs"/>
                        </a:rPr>
                        <a:t>S</a:t>
                      </a:r>
                      <a:r>
                        <a:rPr lang="en-GB" sz="2000" b="1" kern="1200" dirty="0">
                          <a:solidFill>
                            <a:srgbClr val="002060"/>
                          </a:solidFill>
                          <a:latin typeface="+mn-lt"/>
                          <a:ea typeface="+mn-ea"/>
                          <a:cs typeface="+mn-cs"/>
                        </a:rPr>
                        <a:t>ie</a:t>
                      </a:r>
                      <a:r>
                        <a:rPr lang="en-GB" sz="2000" b="0" kern="1200" dirty="0">
                          <a:solidFill>
                            <a:srgbClr val="002060"/>
                          </a:solidFill>
                          <a:latin typeface="+mn-lt"/>
                          <a:ea typeface="+mn-ea"/>
                          <a:cs typeface="+mn-cs"/>
                        </a:rPr>
                        <a:t> hat </a:t>
                      </a:r>
                      <a:r>
                        <a:rPr lang="en-GB" sz="2000" b="1" kern="1200" dirty="0" err="1">
                          <a:solidFill>
                            <a:srgbClr val="002060"/>
                          </a:solidFill>
                          <a:latin typeface="+mn-lt"/>
                          <a:ea typeface="+mn-ea"/>
                          <a:cs typeface="+mn-cs"/>
                        </a:rPr>
                        <a:t>ei</a:t>
                      </a:r>
                      <a:r>
                        <a:rPr lang="en-GB" sz="2000" b="0" kern="1200" dirty="0" err="1">
                          <a:solidFill>
                            <a:srgbClr val="002060"/>
                          </a:solidFill>
                          <a:latin typeface="+mn-lt"/>
                          <a:ea typeface="+mn-ea"/>
                          <a:cs typeface="+mn-cs"/>
                        </a:rPr>
                        <a:t>ne</a:t>
                      </a:r>
                      <a:r>
                        <a:rPr lang="en-GB" sz="2000" b="0" kern="1200" dirty="0">
                          <a:solidFill>
                            <a:srgbClr val="002060"/>
                          </a:solidFill>
                          <a:latin typeface="+mn-lt"/>
                          <a:ea typeface="+mn-ea"/>
                          <a:cs typeface="+mn-cs"/>
                        </a:rPr>
                        <a:t> </a:t>
                      </a:r>
                      <a:r>
                        <a:rPr lang="en-GB" sz="2000" b="0" kern="1200" dirty="0" err="1">
                          <a:solidFill>
                            <a:srgbClr val="002060"/>
                          </a:solidFill>
                          <a:latin typeface="+mn-lt"/>
                          <a:ea typeface="+mn-ea"/>
                          <a:cs typeface="+mn-cs"/>
                        </a:rPr>
                        <a:t>kl</a:t>
                      </a:r>
                      <a:r>
                        <a:rPr lang="en-GB" sz="2000" b="1" kern="1200" dirty="0" err="1">
                          <a:solidFill>
                            <a:srgbClr val="002060"/>
                          </a:solidFill>
                          <a:latin typeface="+mn-lt"/>
                          <a:ea typeface="+mn-ea"/>
                          <a:cs typeface="+mn-cs"/>
                        </a:rPr>
                        <a:t>ei</a:t>
                      </a:r>
                      <a:r>
                        <a:rPr lang="en-GB" sz="2000" b="0" kern="1200" dirty="0" err="1">
                          <a:solidFill>
                            <a:srgbClr val="002060"/>
                          </a:solidFill>
                          <a:latin typeface="+mn-lt"/>
                          <a:ea typeface="+mn-ea"/>
                          <a:cs typeface="+mn-cs"/>
                        </a:rPr>
                        <a:t>ne</a:t>
                      </a:r>
                      <a:r>
                        <a:rPr lang="en-GB" sz="2000" b="0" kern="1200" dirty="0">
                          <a:solidFill>
                            <a:srgbClr val="002060"/>
                          </a:solidFill>
                          <a:latin typeface="+mn-lt"/>
                          <a:ea typeface="+mn-ea"/>
                          <a:cs typeface="+mn-cs"/>
                        </a:rPr>
                        <a:t> Maus* </a:t>
                      </a:r>
                      <a:r>
                        <a:rPr lang="en-GB" sz="2000" b="0" kern="1200" dirty="0" err="1">
                          <a:solidFill>
                            <a:srgbClr val="002060"/>
                          </a:solidFill>
                          <a:latin typeface="+mn-lt"/>
                          <a:ea typeface="+mn-ea"/>
                          <a:cs typeface="+mn-cs"/>
                        </a:rPr>
                        <a:t>als</a:t>
                      </a:r>
                      <a:r>
                        <a:rPr lang="en-GB" sz="2000" b="0" kern="1200" dirty="0">
                          <a:solidFill>
                            <a:srgbClr val="002060"/>
                          </a:solidFill>
                          <a:latin typeface="+mn-lt"/>
                          <a:ea typeface="+mn-ea"/>
                          <a:cs typeface="+mn-cs"/>
                        </a:rPr>
                        <a:t> </a:t>
                      </a:r>
                      <a:r>
                        <a:rPr lang="en-GB" sz="2000" b="0" kern="1200" dirty="0" err="1">
                          <a:solidFill>
                            <a:srgbClr val="002060"/>
                          </a:solidFill>
                          <a:latin typeface="+mn-lt"/>
                          <a:ea typeface="+mn-ea"/>
                          <a:cs typeface="+mn-cs"/>
                        </a:rPr>
                        <a:t>Haust</a:t>
                      </a:r>
                      <a:r>
                        <a:rPr lang="en-GB" sz="2000" b="1" kern="1200" dirty="0" err="1">
                          <a:solidFill>
                            <a:srgbClr val="002060"/>
                          </a:solidFill>
                          <a:latin typeface="+mn-lt"/>
                          <a:ea typeface="+mn-ea"/>
                          <a:cs typeface="+mn-cs"/>
                        </a:rPr>
                        <a:t>ie</a:t>
                      </a:r>
                      <a:r>
                        <a:rPr lang="en-GB" sz="2000" b="0" kern="1200" dirty="0" err="1">
                          <a:solidFill>
                            <a:srgbClr val="002060"/>
                          </a:solidFill>
                          <a:latin typeface="+mn-lt"/>
                          <a:ea typeface="+mn-ea"/>
                          <a:cs typeface="+mn-cs"/>
                        </a:rPr>
                        <a:t>r</a:t>
                      </a:r>
                      <a:r>
                        <a:rPr lang="en-GB" sz="2000" b="0" kern="1200" dirty="0">
                          <a:solidFill>
                            <a:srgbClr val="002060"/>
                          </a:solidFill>
                          <a:latin typeface="+mn-lt"/>
                          <a:ea typeface="+mn-ea"/>
                          <a:cs typeface="+mn-cs"/>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I</a:t>
                      </a:r>
                      <a:r>
                        <a:rPr lang="en-GB" sz="2400" b="1" strike="noStrike" spc="-1" baseline="0" dirty="0">
                          <a:solidFill>
                            <a:srgbClr val="002060"/>
                          </a:solidFill>
                          <a:latin typeface="Century gothic"/>
                        </a:rPr>
                        <a:t> I </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I </a:t>
                      </a:r>
                      <a:r>
                        <a:rPr lang="en-GB" sz="2400" b="1" strike="noStrike" spc="-1" dirty="0" err="1">
                          <a:solidFill>
                            <a:srgbClr val="002060"/>
                          </a:solidFill>
                          <a:latin typeface="Century gothic"/>
                        </a:rPr>
                        <a:t>I</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530865">
                <a:tc>
                  <a:txBody>
                    <a:bodyPr/>
                    <a:lstStyle/>
                    <a:p>
                      <a:pPr algn="l"/>
                      <a:r>
                        <a:rPr lang="en-US" sz="2800" b="1" dirty="0">
                          <a:solidFill>
                            <a:srgbClr val="002060"/>
                          </a:solidFill>
                        </a:rPr>
                        <a:t>6</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kern="1200" noProof="0" dirty="0">
                          <a:solidFill>
                            <a:srgbClr val="002060"/>
                          </a:solidFill>
                          <a:latin typeface="+mn-lt"/>
                          <a:ea typeface="+mn-ea"/>
                          <a:cs typeface="+mn-cs"/>
                        </a:rPr>
                        <a:t>W</a:t>
                      </a:r>
                      <a:r>
                        <a:rPr lang="en-GB" sz="2000" b="1" kern="1200" noProof="0" dirty="0">
                          <a:solidFill>
                            <a:srgbClr val="002060"/>
                          </a:solidFill>
                          <a:latin typeface="+mn-lt"/>
                          <a:ea typeface="+mn-ea"/>
                          <a:cs typeface="+mn-cs"/>
                        </a:rPr>
                        <a:t>ie</a:t>
                      </a:r>
                      <a:r>
                        <a:rPr lang="en-GB" sz="2000" b="0" kern="1200" noProof="0" dirty="0">
                          <a:solidFill>
                            <a:srgbClr val="002060"/>
                          </a:solidFill>
                          <a:latin typeface="+mn-lt"/>
                          <a:ea typeface="+mn-ea"/>
                          <a:cs typeface="+mn-cs"/>
                        </a:rPr>
                        <a:t> </a:t>
                      </a:r>
                      <a:r>
                        <a:rPr lang="en-GB" sz="2000" b="0" kern="1200" noProof="0" dirty="0" err="1">
                          <a:solidFill>
                            <a:srgbClr val="002060"/>
                          </a:solidFill>
                          <a:latin typeface="+mn-lt"/>
                          <a:ea typeface="+mn-ea"/>
                          <a:cs typeface="+mn-cs"/>
                        </a:rPr>
                        <a:t>v</a:t>
                      </a:r>
                      <a:r>
                        <a:rPr lang="en-GB" sz="2000" b="1" kern="1200" noProof="0" dirty="0" err="1">
                          <a:solidFill>
                            <a:srgbClr val="002060"/>
                          </a:solidFill>
                          <a:latin typeface="+mn-lt"/>
                          <a:ea typeface="+mn-ea"/>
                          <a:cs typeface="+mn-cs"/>
                        </a:rPr>
                        <a:t>ie</a:t>
                      </a:r>
                      <a:r>
                        <a:rPr lang="en-GB" sz="2000" b="0" kern="1200" noProof="0" dirty="0" err="1">
                          <a:solidFill>
                            <a:srgbClr val="002060"/>
                          </a:solidFill>
                          <a:latin typeface="+mn-lt"/>
                          <a:ea typeface="+mn-ea"/>
                          <a:cs typeface="+mn-cs"/>
                        </a:rPr>
                        <a:t>l</a:t>
                      </a:r>
                      <a:r>
                        <a:rPr lang="en-GB" sz="2000" b="0" kern="1200" noProof="0" dirty="0">
                          <a:solidFill>
                            <a:srgbClr val="002060"/>
                          </a:solidFill>
                          <a:latin typeface="+mn-lt"/>
                          <a:ea typeface="+mn-ea"/>
                          <a:cs typeface="+mn-cs"/>
                        </a:rPr>
                        <a:t> Geld hast du in </a:t>
                      </a:r>
                      <a:r>
                        <a:rPr lang="en-GB" sz="2000" b="0" kern="1200" noProof="0" dirty="0" err="1">
                          <a:solidFill>
                            <a:srgbClr val="002060"/>
                          </a:solidFill>
                          <a:latin typeface="+mn-lt"/>
                          <a:ea typeface="+mn-ea"/>
                          <a:cs typeface="+mn-cs"/>
                        </a:rPr>
                        <a:t>d</a:t>
                      </a:r>
                      <a:r>
                        <a:rPr lang="en-GB" sz="2000" b="1" kern="1200" noProof="0" dirty="0" err="1">
                          <a:solidFill>
                            <a:srgbClr val="002060"/>
                          </a:solidFill>
                          <a:latin typeface="+mn-lt"/>
                          <a:ea typeface="+mn-ea"/>
                          <a:cs typeface="+mn-cs"/>
                        </a:rPr>
                        <a:t>ei</a:t>
                      </a:r>
                      <a:r>
                        <a:rPr lang="en-GB" sz="2000" b="0" kern="1200" noProof="0" dirty="0" err="1">
                          <a:solidFill>
                            <a:srgbClr val="002060"/>
                          </a:solidFill>
                          <a:latin typeface="+mn-lt"/>
                          <a:ea typeface="+mn-ea"/>
                          <a:cs typeface="+mn-cs"/>
                        </a:rPr>
                        <a:t>nem</a:t>
                      </a:r>
                      <a:r>
                        <a:rPr lang="en-GB" sz="2000" b="0" kern="1200" noProof="0" dirty="0">
                          <a:solidFill>
                            <a:srgbClr val="002060"/>
                          </a:solidFill>
                          <a:latin typeface="+mn-lt"/>
                          <a:ea typeface="+mn-ea"/>
                          <a:cs typeface="+mn-cs"/>
                        </a:rPr>
                        <a:t> </a:t>
                      </a:r>
                      <a:r>
                        <a:rPr lang="en-GB" sz="2000" b="0" kern="1200" noProof="0" dirty="0" err="1">
                          <a:solidFill>
                            <a:srgbClr val="002060"/>
                          </a:solidFill>
                          <a:latin typeface="+mn-lt"/>
                          <a:ea typeface="+mn-ea"/>
                          <a:cs typeface="+mn-cs"/>
                        </a:rPr>
                        <a:t>Sparschw</a:t>
                      </a:r>
                      <a:r>
                        <a:rPr lang="en-GB" sz="2000" b="1" kern="1200" noProof="0" dirty="0" err="1">
                          <a:solidFill>
                            <a:srgbClr val="002060"/>
                          </a:solidFill>
                          <a:latin typeface="+mn-lt"/>
                          <a:ea typeface="+mn-ea"/>
                          <a:cs typeface="+mn-cs"/>
                        </a:rPr>
                        <a:t>ei</a:t>
                      </a:r>
                      <a:r>
                        <a:rPr lang="en-GB" sz="2000" b="0" kern="1200" noProof="0" dirty="0" err="1">
                          <a:solidFill>
                            <a:srgbClr val="002060"/>
                          </a:solidFill>
                          <a:latin typeface="+mn-lt"/>
                          <a:ea typeface="+mn-ea"/>
                          <a:cs typeface="+mn-cs"/>
                        </a:rPr>
                        <a:t>n</a:t>
                      </a:r>
                      <a:r>
                        <a:rPr lang="en-GB" sz="2000" b="0" kern="1200" noProof="0" dirty="0">
                          <a:solidFill>
                            <a:srgbClr val="002060"/>
                          </a:solidFill>
                          <a:latin typeface="+mn-lt"/>
                          <a:ea typeface="+mn-ea"/>
                          <a:cs typeface="+mn-cs"/>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I </a:t>
                      </a:r>
                      <a:r>
                        <a:rPr lang="en-GB" sz="2400" b="1" strike="noStrike" spc="-1" dirty="0" err="1">
                          <a:solidFill>
                            <a:srgbClr val="002060"/>
                          </a:solidFill>
                          <a:latin typeface="Century gothic"/>
                        </a:rPr>
                        <a:t>I</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baseline="0" dirty="0">
                          <a:solidFill>
                            <a:srgbClr val="002060"/>
                          </a:solidFill>
                          <a:latin typeface="Century gothic"/>
                        </a:rPr>
                        <a:t>I I </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3" name="TextBox 2">
            <a:hlinkClick r:id="" action="ppaction://noaction">
              <a:snd r:embed="rId3" name="T3_W7_6.1.wav"/>
            </a:hlinkClick>
            <a:extLst>
              <a:ext uri="{FF2B5EF4-FFF2-40B4-BE49-F238E27FC236}">
                <a16:creationId xmlns:a16="http://schemas.microsoft.com/office/drawing/2014/main" id="{6DC42178-501A-44BF-9149-1C679CF37202}"/>
              </a:ext>
            </a:extLst>
          </p:cNvPr>
          <p:cNvSpPr txBox="1"/>
          <p:nvPr/>
        </p:nvSpPr>
        <p:spPr>
          <a:xfrm>
            <a:off x="0" y="0"/>
            <a:ext cx="18603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a:t>
            </a:r>
            <a:r>
              <a:rPr kumimoji="0" lang="en-GB" sz="2800" b="1" i="0" u="none" strike="noStrike" kern="1200" cap="none" spc="0" normalizeH="0" baseline="0" noProof="0" dirty="0" err="1">
                <a:ln>
                  <a:noFill/>
                </a:ln>
                <a:solidFill>
                  <a:srgbClr val="002060"/>
                </a:solidFill>
                <a:effectLst/>
                <a:uLnTx/>
                <a:uFillTx/>
                <a:latin typeface="Century Gothic"/>
                <a:ea typeface="+mn-ea"/>
                <a:cs typeface="+mn-cs"/>
              </a:rPr>
              <a:t>ie</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a:ea typeface="+mn-ea"/>
                <a:cs typeface="+mn-cs"/>
              </a:rPr>
              <a:t>ei</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a:t>
            </a:r>
          </a:p>
        </p:txBody>
      </p:sp>
      <p:pic>
        <p:nvPicPr>
          <p:cNvPr id="10" name="Picture 9" descr="A picture containing text, clipart&#10;&#10;Description automatically generated">
            <a:hlinkClick r:id="" action="ppaction://noaction">
              <a:snd r:embed="rId4" name="T3_W7_6.3.wav"/>
            </a:hlinkClick>
            <a:extLst>
              <a:ext uri="{FF2B5EF4-FFF2-40B4-BE49-F238E27FC236}">
                <a16:creationId xmlns:a16="http://schemas.microsoft.com/office/drawing/2014/main" id="{55E9DF07-E9C0-4015-ABFA-059C677CE4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562" y="2349347"/>
            <a:ext cx="609653" cy="627942"/>
          </a:xfrm>
          <a:prstGeom prst="rect">
            <a:avLst/>
          </a:prstGeom>
        </p:spPr>
      </p:pic>
      <p:pic>
        <p:nvPicPr>
          <p:cNvPr id="18" name="Picture 17" descr="A picture containing text, clipart&#10;&#10;Description automatically generated">
            <a:hlinkClick r:id="" action="ppaction://noaction">
              <a:snd r:embed="rId6" name="T3_W7_6.4.wav"/>
            </a:hlinkClick>
            <a:extLst>
              <a:ext uri="{FF2B5EF4-FFF2-40B4-BE49-F238E27FC236}">
                <a16:creationId xmlns:a16="http://schemas.microsoft.com/office/drawing/2014/main" id="{D042F965-5B18-4ABC-872A-78DBAD3E2A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562" y="2905630"/>
            <a:ext cx="609653" cy="627942"/>
          </a:xfrm>
          <a:prstGeom prst="rect">
            <a:avLst/>
          </a:prstGeom>
        </p:spPr>
      </p:pic>
      <p:pic>
        <p:nvPicPr>
          <p:cNvPr id="19" name="Picture 18" descr="A picture containing text, clipart&#10;&#10;Description automatically generated">
            <a:hlinkClick r:id="" action="ppaction://noaction">
              <a:snd r:embed="rId7" name="T3_W7_6.5.wav"/>
            </a:hlinkClick>
            <a:extLst>
              <a:ext uri="{FF2B5EF4-FFF2-40B4-BE49-F238E27FC236}">
                <a16:creationId xmlns:a16="http://schemas.microsoft.com/office/drawing/2014/main" id="{8C3CC06B-6468-4EB9-ADC7-A55577D35A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562" y="3535956"/>
            <a:ext cx="609653" cy="627942"/>
          </a:xfrm>
          <a:prstGeom prst="rect">
            <a:avLst/>
          </a:prstGeom>
        </p:spPr>
      </p:pic>
      <p:pic>
        <p:nvPicPr>
          <p:cNvPr id="20" name="Picture 19" descr="A picture containing text, clipart&#10;&#10;Description automatically generated">
            <a:hlinkClick r:id="" action="ppaction://noaction">
              <a:snd r:embed="rId8" name="T3_W7_6.6.wav"/>
            </a:hlinkClick>
            <a:extLst>
              <a:ext uri="{FF2B5EF4-FFF2-40B4-BE49-F238E27FC236}">
                <a16:creationId xmlns:a16="http://schemas.microsoft.com/office/drawing/2014/main" id="{B2DA8EDA-E782-4C59-90CF-451F9DD392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562" y="4089855"/>
            <a:ext cx="609653" cy="627942"/>
          </a:xfrm>
          <a:prstGeom prst="rect">
            <a:avLst/>
          </a:prstGeom>
        </p:spPr>
      </p:pic>
      <p:pic>
        <p:nvPicPr>
          <p:cNvPr id="21" name="Picture 20" descr="A picture containing text, clipart&#10;&#10;Description automatically generated">
            <a:hlinkClick r:id="" action="ppaction://noaction">
              <a:snd r:embed="rId9" name="T3_W7_6.7.wav"/>
            </a:hlinkClick>
            <a:extLst>
              <a:ext uri="{FF2B5EF4-FFF2-40B4-BE49-F238E27FC236}">
                <a16:creationId xmlns:a16="http://schemas.microsoft.com/office/drawing/2014/main" id="{E7EB8DFC-4C8D-480B-8424-391274A25D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8842" y="4643754"/>
            <a:ext cx="609653" cy="627942"/>
          </a:xfrm>
          <a:prstGeom prst="rect">
            <a:avLst/>
          </a:prstGeom>
        </p:spPr>
      </p:pic>
      <p:pic>
        <p:nvPicPr>
          <p:cNvPr id="22" name="Picture 21" descr="A picture containing text, clipart&#10;&#10;Description automatically generated">
            <a:hlinkClick r:id="" action="ppaction://noaction">
              <a:snd r:embed="rId10" name="T3_W7_6.8.wav"/>
            </a:hlinkClick>
            <a:extLst>
              <a:ext uri="{FF2B5EF4-FFF2-40B4-BE49-F238E27FC236}">
                <a16:creationId xmlns:a16="http://schemas.microsoft.com/office/drawing/2014/main" id="{BD98E516-A01E-4C6C-B2BF-823903EA58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709" y="5231343"/>
            <a:ext cx="609653" cy="627942"/>
          </a:xfrm>
          <a:prstGeom prst="rect">
            <a:avLst/>
          </a:prstGeom>
        </p:spPr>
      </p:pic>
      <p:sp>
        <p:nvSpPr>
          <p:cNvPr id="23" name="Speech Bubble: Rectangle with Corners Rounded 22">
            <a:hlinkClick r:id="" action="ppaction://noaction">
              <a:snd r:embed="rId11" name="T3_W7_6.2.wav"/>
            </a:hlinkClick>
            <a:extLst>
              <a:ext uri="{FF2B5EF4-FFF2-40B4-BE49-F238E27FC236}">
                <a16:creationId xmlns:a16="http://schemas.microsoft.com/office/drawing/2014/main" id="{AFDF170C-7D23-4A5A-8572-E261A4C73C1C}"/>
              </a:ext>
            </a:extLst>
          </p:cNvPr>
          <p:cNvSpPr/>
          <p:nvPr/>
        </p:nvSpPr>
        <p:spPr>
          <a:xfrm>
            <a:off x="2317198" y="224296"/>
            <a:ext cx="594393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Hör</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zu</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Wie</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viele</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ei</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und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ie</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hörst</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du?</a:t>
            </a:r>
          </a:p>
        </p:txBody>
      </p:sp>
      <p:pic>
        <p:nvPicPr>
          <p:cNvPr id="24" name="Graphic 23" descr="Teacher">
            <a:extLst>
              <a:ext uri="{FF2B5EF4-FFF2-40B4-BE49-F238E27FC236}">
                <a16:creationId xmlns:a16="http://schemas.microsoft.com/office/drawing/2014/main" id="{B9720ADF-668C-4218-ADFD-7C4932039D5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403131" y="9602"/>
            <a:ext cx="914400" cy="914400"/>
          </a:xfrm>
          <a:prstGeom prst="rect">
            <a:avLst/>
          </a:prstGeom>
        </p:spPr>
      </p:pic>
      <p:sp>
        <p:nvSpPr>
          <p:cNvPr id="6" name="Rectangle 5"/>
          <p:cNvSpPr/>
          <p:nvPr/>
        </p:nvSpPr>
        <p:spPr>
          <a:xfrm>
            <a:off x="8739678" y="2415623"/>
            <a:ext cx="1229710"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6" name="Rectangle 25"/>
          <p:cNvSpPr/>
          <p:nvPr/>
        </p:nvSpPr>
        <p:spPr>
          <a:xfrm>
            <a:off x="10607162" y="2999775"/>
            <a:ext cx="1229710"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7" name="Rectangle 26"/>
          <p:cNvSpPr/>
          <p:nvPr/>
        </p:nvSpPr>
        <p:spPr>
          <a:xfrm>
            <a:off x="8806618" y="3609494"/>
            <a:ext cx="1229710"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8" name="Rectangle 27"/>
          <p:cNvSpPr/>
          <p:nvPr/>
        </p:nvSpPr>
        <p:spPr>
          <a:xfrm>
            <a:off x="10607162" y="3626493"/>
            <a:ext cx="1229710"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9" name="Rectangle 28"/>
          <p:cNvSpPr/>
          <p:nvPr/>
        </p:nvSpPr>
        <p:spPr>
          <a:xfrm>
            <a:off x="8816724" y="4211734"/>
            <a:ext cx="1229710"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0" name="Rectangle 29"/>
          <p:cNvSpPr/>
          <p:nvPr/>
        </p:nvSpPr>
        <p:spPr>
          <a:xfrm>
            <a:off x="10572545" y="4193599"/>
            <a:ext cx="1229710"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1" name="Rectangle 30"/>
          <p:cNvSpPr/>
          <p:nvPr/>
        </p:nvSpPr>
        <p:spPr>
          <a:xfrm>
            <a:off x="8816724" y="4785526"/>
            <a:ext cx="1229710"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2" name="Rectangle 31"/>
          <p:cNvSpPr/>
          <p:nvPr/>
        </p:nvSpPr>
        <p:spPr>
          <a:xfrm>
            <a:off x="10678303" y="4810446"/>
            <a:ext cx="1229710"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3" name="Rectangle 32"/>
          <p:cNvSpPr/>
          <p:nvPr/>
        </p:nvSpPr>
        <p:spPr>
          <a:xfrm>
            <a:off x="8806618" y="5342105"/>
            <a:ext cx="1229710"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4" name="Rectangle 33"/>
          <p:cNvSpPr/>
          <p:nvPr/>
        </p:nvSpPr>
        <p:spPr>
          <a:xfrm>
            <a:off x="10607162" y="5343444"/>
            <a:ext cx="1229710"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5" name="Rectangle 34"/>
          <p:cNvSpPr/>
          <p:nvPr/>
        </p:nvSpPr>
        <p:spPr>
          <a:xfrm>
            <a:off x="1804217" y="2424287"/>
            <a:ext cx="4812876"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6" name="Rectangle 35"/>
          <p:cNvSpPr/>
          <p:nvPr/>
        </p:nvSpPr>
        <p:spPr>
          <a:xfrm>
            <a:off x="1792266" y="2999775"/>
            <a:ext cx="5332433"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7" name="Rectangle 36"/>
          <p:cNvSpPr/>
          <p:nvPr/>
        </p:nvSpPr>
        <p:spPr>
          <a:xfrm>
            <a:off x="1792266" y="3633410"/>
            <a:ext cx="6468865"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8" name="Rectangle 37"/>
          <p:cNvSpPr/>
          <p:nvPr/>
        </p:nvSpPr>
        <p:spPr>
          <a:xfrm>
            <a:off x="1803181" y="4196090"/>
            <a:ext cx="5301606"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9" name="Rectangle 38"/>
          <p:cNvSpPr/>
          <p:nvPr/>
        </p:nvSpPr>
        <p:spPr>
          <a:xfrm>
            <a:off x="1822729" y="4924130"/>
            <a:ext cx="5823170" cy="3531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0" name="Rectangle 39"/>
          <p:cNvSpPr/>
          <p:nvPr/>
        </p:nvSpPr>
        <p:spPr>
          <a:xfrm>
            <a:off x="1822729" y="5355962"/>
            <a:ext cx="6194290"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1" name="Title 1">
            <a:extLst>
              <a:ext uri="{FF2B5EF4-FFF2-40B4-BE49-F238E27FC236}">
                <a16:creationId xmlns:a16="http://schemas.microsoft.com/office/drawing/2014/main" id="{2A2985FB-F7F0-4622-AB6F-A5BEAD131760}"/>
              </a:ext>
            </a:extLst>
          </p:cNvPr>
          <p:cNvSpPr txBox="1">
            <a:spLocks/>
          </p:cNvSpPr>
          <p:nvPr/>
        </p:nvSpPr>
        <p:spPr>
          <a:xfrm>
            <a:off x="10898463" y="1175799"/>
            <a:ext cx="1241424"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hören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42" name="Picture 41"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5" name="Rectangle 4">
            <a:extLst>
              <a:ext uri="{FF2B5EF4-FFF2-40B4-BE49-F238E27FC236}">
                <a16:creationId xmlns:a16="http://schemas.microsoft.com/office/drawing/2014/main" id="{07980E78-5479-EE63-7D94-D1962D5E8DA8}"/>
              </a:ext>
            </a:extLst>
          </p:cNvPr>
          <p:cNvSpPr/>
          <p:nvPr/>
        </p:nvSpPr>
        <p:spPr>
          <a:xfrm>
            <a:off x="8739678" y="3017863"/>
            <a:ext cx="1229710"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7" name="Rectangle 6">
            <a:extLst>
              <a:ext uri="{FF2B5EF4-FFF2-40B4-BE49-F238E27FC236}">
                <a16:creationId xmlns:a16="http://schemas.microsoft.com/office/drawing/2014/main" id="{4BFB098D-7FE6-78EF-2A09-EE0E5FFABC24}"/>
              </a:ext>
            </a:extLst>
          </p:cNvPr>
          <p:cNvSpPr/>
          <p:nvPr/>
        </p:nvSpPr>
        <p:spPr>
          <a:xfrm>
            <a:off x="10607162" y="2447546"/>
            <a:ext cx="1229710"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1" name="TextBox 10">
            <a:extLst>
              <a:ext uri="{FF2B5EF4-FFF2-40B4-BE49-F238E27FC236}">
                <a16:creationId xmlns:a16="http://schemas.microsoft.com/office/drawing/2014/main" id="{2144334F-1841-7E2C-5EB7-ECA68A900FD4}"/>
              </a:ext>
            </a:extLst>
          </p:cNvPr>
          <p:cNvSpPr txBox="1"/>
          <p:nvPr/>
        </p:nvSpPr>
        <p:spPr>
          <a:xfrm>
            <a:off x="8093220" y="5844048"/>
            <a:ext cx="4096112" cy="1015663"/>
          </a:xfrm>
          <a:prstGeom prst="rect">
            <a:avLst/>
          </a:prstGeom>
          <a:solidFill>
            <a:srgbClr val="92D050"/>
          </a:solidFill>
        </p:spPr>
        <p:txBody>
          <a:bodyPr wrap="square" rtlCol="0">
            <a:spAutoFit/>
          </a:bodyPr>
          <a:lstStyle/>
          <a:p>
            <a:r>
              <a:rPr lang="en-US" sz="2000" dirty="0">
                <a:solidFill>
                  <a:srgbClr val="002060"/>
                </a:solidFill>
                <a:latin typeface="Century Gothic" panose="020B0502020202020204" pitchFamily="34" charset="0"/>
              </a:rPr>
              <a:t>das </a:t>
            </a:r>
            <a:r>
              <a:rPr lang="en-US" sz="2000" dirty="0" err="1">
                <a:solidFill>
                  <a:srgbClr val="002060"/>
                </a:solidFill>
                <a:latin typeface="Century Gothic" panose="020B0502020202020204" pitchFamily="34" charset="0"/>
              </a:rPr>
              <a:t>Eichhörnchen</a:t>
            </a:r>
            <a:r>
              <a:rPr lang="en-US" sz="2000" dirty="0">
                <a:solidFill>
                  <a:srgbClr val="002060"/>
                </a:solidFill>
                <a:latin typeface="Century Gothic" panose="020B0502020202020204" pitchFamily="34" charset="0"/>
              </a:rPr>
              <a:t> – squirrel</a:t>
            </a:r>
          </a:p>
          <a:p>
            <a:r>
              <a:rPr lang="en-US" sz="2000" dirty="0">
                <a:solidFill>
                  <a:srgbClr val="002060"/>
                </a:solidFill>
                <a:latin typeface="Century Gothic" panose="020B0502020202020204" pitchFamily="34" charset="0"/>
              </a:rPr>
              <a:t>die Maus – mouse</a:t>
            </a:r>
          </a:p>
          <a:p>
            <a:r>
              <a:rPr lang="en-US" sz="2000" dirty="0">
                <a:solidFill>
                  <a:srgbClr val="002060"/>
                </a:solidFill>
                <a:latin typeface="Century Gothic" panose="020B0502020202020204" pitchFamily="34" charset="0"/>
              </a:rPr>
              <a:t>das </a:t>
            </a:r>
            <a:r>
              <a:rPr lang="en-US" sz="2000" dirty="0" err="1">
                <a:solidFill>
                  <a:srgbClr val="002060"/>
                </a:solidFill>
                <a:latin typeface="Century Gothic" panose="020B0502020202020204" pitchFamily="34" charset="0"/>
              </a:rPr>
              <a:t>Sparschwein</a:t>
            </a:r>
            <a:r>
              <a:rPr lang="en-US" sz="2000" dirty="0">
                <a:solidFill>
                  <a:srgbClr val="002060"/>
                </a:solidFill>
                <a:latin typeface="Century Gothic" panose="020B0502020202020204" pitchFamily="34" charset="0"/>
              </a:rPr>
              <a:t> – piggy bank</a:t>
            </a:r>
            <a:endParaRPr lang="en-GB" sz="2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327358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39"/>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33"/>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3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5"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Vokabeln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lernen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[1/3]</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1028456" y="657343"/>
            <a:ext cx="375309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89" y="442649"/>
            <a:ext cx="914400" cy="914400"/>
          </a:xfrm>
          <a:prstGeom prst="rect">
            <a:avLst/>
          </a:prstGeom>
        </p:spPr>
      </p:pic>
      <p:sp>
        <p:nvSpPr>
          <p:cNvPr id="15" name="Google Shape;108;p3">
            <a:extLst>
              <a:ext uri="{FF2B5EF4-FFF2-40B4-BE49-F238E27FC236}">
                <a16:creationId xmlns:a16="http://schemas.microsoft.com/office/drawing/2014/main" id="{65FE47C1-828E-456E-B379-6234726CA4EB}"/>
              </a:ext>
            </a:extLst>
          </p:cNvPr>
          <p:cNvSpPr txBox="1"/>
          <p:nvPr/>
        </p:nvSpPr>
        <p:spPr>
          <a:xfrm>
            <a:off x="1060901" y="669013"/>
            <a:ext cx="372065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und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wiederhole</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4" name="TextBox 3">
            <a:extLst>
              <a:ext uri="{FF2B5EF4-FFF2-40B4-BE49-F238E27FC236}">
                <a16:creationId xmlns:a16="http://schemas.microsoft.com/office/drawing/2014/main" id="{301BBE37-0723-208F-AF85-38E96317B395}"/>
              </a:ext>
            </a:extLst>
          </p:cNvPr>
          <p:cNvSpPr txBox="1"/>
          <p:nvPr/>
        </p:nvSpPr>
        <p:spPr>
          <a:xfrm>
            <a:off x="5150094" y="2652716"/>
            <a:ext cx="1515123" cy="47743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das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Brot</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6" name="TextBox 5">
            <a:extLst>
              <a:ext uri="{FF2B5EF4-FFF2-40B4-BE49-F238E27FC236}">
                <a16:creationId xmlns:a16="http://schemas.microsoft.com/office/drawing/2014/main" id="{13CC5CCC-EE5D-171B-526E-45FD8B5217D3}"/>
              </a:ext>
            </a:extLst>
          </p:cNvPr>
          <p:cNvSpPr txBox="1"/>
          <p:nvPr/>
        </p:nvSpPr>
        <p:spPr>
          <a:xfrm>
            <a:off x="9100332" y="2652716"/>
            <a:ext cx="1557451"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kochen</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8" name="TextBox 7">
            <a:extLst>
              <a:ext uri="{FF2B5EF4-FFF2-40B4-BE49-F238E27FC236}">
                <a16:creationId xmlns:a16="http://schemas.microsoft.com/office/drawing/2014/main" id="{6B0866CD-FB38-2B7C-EA3C-B423A7DB6389}"/>
              </a:ext>
            </a:extLst>
          </p:cNvPr>
          <p:cNvSpPr txBox="1"/>
          <p:nvPr/>
        </p:nvSpPr>
        <p:spPr>
          <a:xfrm>
            <a:off x="9100332" y="4426677"/>
            <a:ext cx="1557451"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das Bett</a:t>
            </a:r>
          </a:p>
        </p:txBody>
      </p:sp>
      <p:sp>
        <p:nvSpPr>
          <p:cNvPr id="20" name="TextBox 19">
            <a:extLst>
              <a:ext uri="{FF2B5EF4-FFF2-40B4-BE49-F238E27FC236}">
                <a16:creationId xmlns:a16="http://schemas.microsoft.com/office/drawing/2014/main" id="{FC65E40C-27B7-CEE2-C748-5E092F6B33A9}"/>
              </a:ext>
            </a:extLst>
          </p:cNvPr>
          <p:cNvSpPr txBox="1"/>
          <p:nvPr/>
        </p:nvSpPr>
        <p:spPr>
          <a:xfrm>
            <a:off x="7169394" y="6317177"/>
            <a:ext cx="1515123"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warum</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44" name="TextBox 43">
            <a:extLst>
              <a:ext uri="{FF2B5EF4-FFF2-40B4-BE49-F238E27FC236}">
                <a16:creationId xmlns:a16="http://schemas.microsoft.com/office/drawing/2014/main" id="{56E68944-875D-81A4-9047-1B09A5189F0E}"/>
              </a:ext>
            </a:extLst>
          </p:cNvPr>
          <p:cNvSpPr txBox="1"/>
          <p:nvPr/>
        </p:nvSpPr>
        <p:spPr>
          <a:xfrm>
            <a:off x="1465292" y="2652716"/>
            <a:ext cx="137411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backen</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5" name="TextBox 44">
            <a:extLst>
              <a:ext uri="{FF2B5EF4-FFF2-40B4-BE49-F238E27FC236}">
                <a16:creationId xmlns:a16="http://schemas.microsoft.com/office/drawing/2014/main" id="{B7F9EC89-6A0A-D638-2C88-2A263647DBBC}"/>
              </a:ext>
            </a:extLst>
          </p:cNvPr>
          <p:cNvSpPr txBox="1"/>
          <p:nvPr/>
        </p:nvSpPr>
        <p:spPr>
          <a:xfrm>
            <a:off x="1391837" y="4426677"/>
            <a:ext cx="1521027"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sauber</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6" name="TextBox 45">
            <a:extLst>
              <a:ext uri="{FF2B5EF4-FFF2-40B4-BE49-F238E27FC236}">
                <a16:creationId xmlns:a16="http://schemas.microsoft.com/office/drawing/2014/main" id="{D3F60463-281B-4824-F93A-76384CE9497B}"/>
              </a:ext>
            </a:extLst>
          </p:cNvPr>
          <p:cNvSpPr txBox="1"/>
          <p:nvPr/>
        </p:nvSpPr>
        <p:spPr>
          <a:xfrm>
            <a:off x="5035202" y="4426677"/>
            <a:ext cx="174490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der Boden</a:t>
            </a:r>
          </a:p>
        </p:txBody>
      </p:sp>
      <p:sp>
        <p:nvSpPr>
          <p:cNvPr id="47" name="TextBox 46">
            <a:extLst>
              <a:ext uri="{FF2B5EF4-FFF2-40B4-BE49-F238E27FC236}">
                <a16:creationId xmlns:a16="http://schemas.microsoft.com/office/drawing/2014/main" id="{1A659581-EE9A-111F-3661-0D14C48059DD}"/>
              </a:ext>
            </a:extLst>
          </p:cNvPr>
          <p:cNvSpPr txBox="1"/>
          <p:nvPr/>
        </p:nvSpPr>
        <p:spPr>
          <a:xfrm>
            <a:off x="3166439" y="6317177"/>
            <a:ext cx="1515123"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müssen</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grpSp>
        <p:nvGrpSpPr>
          <p:cNvPr id="37" name="Group 36">
            <a:extLst>
              <a:ext uri="{FF2B5EF4-FFF2-40B4-BE49-F238E27FC236}">
                <a16:creationId xmlns:a16="http://schemas.microsoft.com/office/drawing/2014/main" id="{647A631A-7D8B-AE76-D583-EA669A959FD3}"/>
              </a:ext>
            </a:extLst>
          </p:cNvPr>
          <p:cNvGrpSpPr/>
          <p:nvPr/>
        </p:nvGrpSpPr>
        <p:grpSpPr>
          <a:xfrm>
            <a:off x="1530546" y="1357049"/>
            <a:ext cx="1243607" cy="1243607"/>
            <a:chOff x="1940196" y="1742204"/>
            <a:chExt cx="858971" cy="858971"/>
          </a:xfrm>
        </p:grpSpPr>
        <p:sp>
          <p:nvSpPr>
            <p:cNvPr id="36" name="Oval 35">
              <a:extLst>
                <a:ext uri="{FF2B5EF4-FFF2-40B4-BE49-F238E27FC236}">
                  <a16:creationId xmlns:a16="http://schemas.microsoft.com/office/drawing/2014/main" id="{C90D0058-7C29-B917-4B38-9982BAA3EC96}"/>
                </a:ext>
              </a:extLst>
            </p:cNvPr>
            <p:cNvSpPr/>
            <p:nvPr/>
          </p:nvSpPr>
          <p:spPr>
            <a:xfrm>
              <a:off x="1940196" y="1742204"/>
              <a:ext cx="858971" cy="85897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descr="A cartoon of a child holding a plate of cookies&#10;&#10;Description automatically generated">
              <a:extLst>
                <a:ext uri="{FF2B5EF4-FFF2-40B4-BE49-F238E27FC236}">
                  <a16:creationId xmlns:a16="http://schemas.microsoft.com/office/drawing/2014/main" id="{DEBE6670-9F98-96C0-3A53-95985DBA0D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0681" y="1762872"/>
              <a:ext cx="467129" cy="768541"/>
            </a:xfrm>
            <a:prstGeom prst="rect">
              <a:avLst/>
            </a:prstGeom>
          </p:spPr>
        </p:pic>
      </p:grpSp>
      <p:pic>
        <p:nvPicPr>
          <p:cNvPr id="17" name="Picture 16" descr="A loaf of bread with a cut in half&#10;&#10;Description automatically generated">
            <a:extLst>
              <a:ext uri="{FF2B5EF4-FFF2-40B4-BE49-F238E27FC236}">
                <a16:creationId xmlns:a16="http://schemas.microsoft.com/office/drawing/2014/main" id="{952557AC-3399-A1E2-F6D7-75EBEC8840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50094" y="1660673"/>
            <a:ext cx="1820778" cy="910389"/>
          </a:xfrm>
          <a:prstGeom prst="rect">
            <a:avLst/>
          </a:prstGeom>
        </p:spPr>
      </p:pic>
      <p:grpSp>
        <p:nvGrpSpPr>
          <p:cNvPr id="42" name="Group 41">
            <a:extLst>
              <a:ext uri="{FF2B5EF4-FFF2-40B4-BE49-F238E27FC236}">
                <a16:creationId xmlns:a16="http://schemas.microsoft.com/office/drawing/2014/main" id="{106DE702-5DEE-CBC8-15B3-9CD3F414415D}"/>
              </a:ext>
            </a:extLst>
          </p:cNvPr>
          <p:cNvGrpSpPr/>
          <p:nvPr/>
        </p:nvGrpSpPr>
        <p:grpSpPr>
          <a:xfrm>
            <a:off x="9245861" y="1326661"/>
            <a:ext cx="1243607" cy="1271525"/>
            <a:chOff x="3778282" y="3230398"/>
            <a:chExt cx="1243607" cy="1271525"/>
          </a:xfrm>
        </p:grpSpPr>
        <p:sp>
          <p:nvSpPr>
            <p:cNvPr id="39" name="Oval 38">
              <a:extLst>
                <a:ext uri="{FF2B5EF4-FFF2-40B4-BE49-F238E27FC236}">
                  <a16:creationId xmlns:a16="http://schemas.microsoft.com/office/drawing/2014/main" id="{86DBA6C7-54D8-5409-396A-D14E2C4AF984}"/>
                </a:ext>
              </a:extLst>
            </p:cNvPr>
            <p:cNvSpPr/>
            <p:nvPr/>
          </p:nvSpPr>
          <p:spPr>
            <a:xfrm>
              <a:off x="3778282" y="3258316"/>
              <a:ext cx="1243607" cy="124360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9" name="Picture 18" descr="A cartoon of a person holding a frying pan and vegetables&#10;&#10;Description automatically generated">
              <a:extLst>
                <a:ext uri="{FF2B5EF4-FFF2-40B4-BE49-F238E27FC236}">
                  <a16:creationId xmlns:a16="http://schemas.microsoft.com/office/drawing/2014/main" id="{50F205CD-ABFE-2930-FB24-517BE0D0488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4219" l="10000" r="90000">
                          <a14:foregroundMark x1="73828" y1="26328" x2="82813" y2="30859"/>
                          <a14:foregroundMark x1="65547" y1="12188" x2="66250" y2="11563"/>
                          <a14:foregroundMark x1="42188" y1="18047" x2="42188" y2="17344"/>
                          <a14:foregroundMark x1="23516" y1="23438" x2="23984" y2="24141"/>
                          <a14:foregroundMark x1="17500" y1="47031" x2="21094" y2="46797"/>
                          <a14:foregroundMark x1="73594" y1="54844" x2="72500" y2="59609"/>
                          <a14:foregroundMark x1="44453" y1="90391" x2="59688" y2="92031"/>
                          <a14:foregroundMark x1="59688" y1="92031" x2="74531" y2="90156"/>
                          <a14:foregroundMark x1="74531" y1="90156" x2="78125" y2="90625"/>
                          <a14:foregroundMark x1="43750" y1="94219" x2="58125" y2="94219"/>
                          <a14:foregroundMark x1="73594" y1="58438" x2="75234" y2="55313"/>
                          <a14:foregroundMark x1="17031" y1="46328" x2="20859" y2="47500"/>
                        </a14:backgroundRemoval>
                      </a14:imgEffect>
                    </a14:imgLayer>
                  </a14:imgProps>
                </a:ext>
                <a:ext uri="{28A0092B-C50C-407E-A947-70E740481C1C}">
                  <a14:useLocalDpi xmlns:a14="http://schemas.microsoft.com/office/drawing/2010/main" val="0"/>
                </a:ext>
              </a:extLst>
            </a:blip>
            <a:srcRect/>
            <a:stretch/>
          </p:blipFill>
          <p:spPr>
            <a:xfrm>
              <a:off x="3800227" y="3230398"/>
              <a:ext cx="1196279" cy="1196279"/>
            </a:xfrm>
            <a:prstGeom prst="rect">
              <a:avLst/>
            </a:prstGeom>
          </p:spPr>
        </p:pic>
      </p:grpSp>
      <p:sp>
        <p:nvSpPr>
          <p:cNvPr id="24" name="Freeform 2">
            <a:extLst>
              <a:ext uri="{FF2B5EF4-FFF2-40B4-BE49-F238E27FC236}">
                <a16:creationId xmlns:a16="http://schemas.microsoft.com/office/drawing/2014/main" id="{DBD98B9A-79EB-6F00-CA0D-E03F945C9CC5}"/>
              </a:ext>
            </a:extLst>
          </p:cNvPr>
          <p:cNvSpPr/>
          <p:nvPr/>
        </p:nvSpPr>
        <p:spPr>
          <a:xfrm>
            <a:off x="1575238" y="3252958"/>
            <a:ext cx="1128973" cy="1128973"/>
          </a:xfrm>
          <a:custGeom>
            <a:avLst/>
            <a:gdLst/>
            <a:ahLst/>
            <a:cxnLst/>
            <a:rect l="l" t="t" r="r" b="b"/>
            <a:pathLst>
              <a:path w="5987449" h="5987449">
                <a:moveTo>
                  <a:pt x="0" y="0"/>
                </a:moveTo>
                <a:lnTo>
                  <a:pt x="5987450" y="0"/>
                </a:lnTo>
                <a:lnTo>
                  <a:pt x="5987450" y="5987450"/>
                </a:lnTo>
                <a:lnTo>
                  <a:pt x="0" y="5987450"/>
                </a:lnTo>
                <a:lnTo>
                  <a:pt x="0" y="0"/>
                </a:lnTo>
                <a:close/>
              </a:path>
            </a:pathLst>
          </a:custGeom>
          <a:blipFill>
            <a:blip r:embed="rId9"/>
            <a:stretch>
              <a:fillRect/>
            </a:stretch>
          </a:blipFill>
        </p:spPr>
        <p:txBody>
          <a:bodyPr/>
          <a:lstStyle/>
          <a:p>
            <a:endParaRPr lang="en-US"/>
          </a:p>
        </p:txBody>
      </p:sp>
      <p:pic>
        <p:nvPicPr>
          <p:cNvPr id="26" name="Picture 25" descr="A room with a wood floor and a white wall&#10;&#10;Description automatically generated">
            <a:extLst>
              <a:ext uri="{FF2B5EF4-FFF2-40B4-BE49-F238E27FC236}">
                <a16:creationId xmlns:a16="http://schemas.microsoft.com/office/drawing/2014/main" id="{18FA3DCD-8126-3355-172F-54B60559910E}"/>
              </a:ext>
            </a:extLst>
          </p:cNvPr>
          <p:cNvPicPr>
            <a:picLocks noChangeAspect="1"/>
          </p:cNvPicPr>
          <p:nvPr/>
        </p:nvPicPr>
        <p:blipFill rotWithShape="1">
          <a:blip r:embed="rId10">
            <a:extLst>
              <a:ext uri="{28A0092B-C50C-407E-A947-70E740481C1C}">
                <a14:useLocalDpi xmlns:a14="http://schemas.microsoft.com/office/drawing/2010/main" val="0"/>
              </a:ext>
            </a:extLst>
          </a:blip>
          <a:srcRect t="41820"/>
          <a:stretch/>
        </p:blipFill>
        <p:spPr>
          <a:xfrm>
            <a:off x="5073920" y="3252958"/>
            <a:ext cx="1655477" cy="1128973"/>
          </a:xfrm>
          <a:prstGeom prst="rect">
            <a:avLst/>
          </a:prstGeom>
        </p:spPr>
      </p:pic>
      <p:pic>
        <p:nvPicPr>
          <p:cNvPr id="30" name="Picture 29" descr="A bed with a yellow sheet and a white pillow&#10;&#10;Description automatically generated">
            <a:extLst>
              <a:ext uri="{FF2B5EF4-FFF2-40B4-BE49-F238E27FC236}">
                <a16:creationId xmlns:a16="http://schemas.microsoft.com/office/drawing/2014/main" id="{649EB350-C2EB-68B5-D090-8ADE8478C07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99106" y="3386152"/>
            <a:ext cx="1781226" cy="1001940"/>
          </a:xfrm>
          <a:prstGeom prst="rect">
            <a:avLst/>
          </a:prstGeom>
        </p:spPr>
      </p:pic>
      <p:grpSp>
        <p:nvGrpSpPr>
          <p:cNvPr id="52" name="Group 51">
            <a:extLst>
              <a:ext uri="{FF2B5EF4-FFF2-40B4-BE49-F238E27FC236}">
                <a16:creationId xmlns:a16="http://schemas.microsoft.com/office/drawing/2014/main" id="{688E3A51-DA06-65FC-5C67-3F8C5BCF9FF5}"/>
              </a:ext>
            </a:extLst>
          </p:cNvPr>
          <p:cNvGrpSpPr/>
          <p:nvPr/>
        </p:nvGrpSpPr>
        <p:grpSpPr>
          <a:xfrm>
            <a:off x="3302196" y="5015644"/>
            <a:ext cx="1283139" cy="1243607"/>
            <a:chOff x="1530546" y="5015644"/>
            <a:chExt cx="1283139" cy="1243607"/>
          </a:xfrm>
        </p:grpSpPr>
        <p:sp>
          <p:nvSpPr>
            <p:cNvPr id="48" name="Oval 47">
              <a:extLst>
                <a:ext uri="{FF2B5EF4-FFF2-40B4-BE49-F238E27FC236}">
                  <a16:creationId xmlns:a16="http://schemas.microsoft.com/office/drawing/2014/main" id="{E80DCD18-40D9-5A42-6708-7DA6E6239FE1}"/>
                </a:ext>
              </a:extLst>
            </p:cNvPr>
            <p:cNvSpPr/>
            <p:nvPr/>
          </p:nvSpPr>
          <p:spPr>
            <a:xfrm>
              <a:off x="1530546" y="5015644"/>
              <a:ext cx="1243607" cy="1243607"/>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32" name="Picture 31" descr="A white cloud with black background&#10;&#10;Description automatically generated">
              <a:extLst>
                <a:ext uri="{FF2B5EF4-FFF2-40B4-BE49-F238E27FC236}">
                  <a16:creationId xmlns:a16="http://schemas.microsoft.com/office/drawing/2014/main" id="{05E984C9-8A66-A828-AF70-270D6D52232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86462" y="5292436"/>
              <a:ext cx="1017749" cy="628142"/>
            </a:xfrm>
            <a:prstGeom prst="rect">
              <a:avLst/>
            </a:prstGeom>
          </p:spPr>
        </p:pic>
        <p:sp>
          <p:nvSpPr>
            <p:cNvPr id="34" name="Rectangle 33">
              <a:extLst>
                <a:ext uri="{FF2B5EF4-FFF2-40B4-BE49-F238E27FC236}">
                  <a16:creationId xmlns:a16="http://schemas.microsoft.com/office/drawing/2014/main" id="{452FEE29-9043-2CA9-729E-A5BA22DC25B2}"/>
                </a:ext>
              </a:extLst>
            </p:cNvPr>
            <p:cNvSpPr/>
            <p:nvPr/>
          </p:nvSpPr>
          <p:spPr>
            <a:xfrm>
              <a:off x="1530546" y="5345100"/>
              <a:ext cx="1283139" cy="400110"/>
            </a:xfrm>
            <a:prstGeom prst="rect">
              <a:avLst/>
            </a:prstGeom>
            <a:noFill/>
          </p:spPr>
          <p:txBody>
            <a:bodyPr wrap="square" lIns="91440" tIns="45720" rIns="91440" bIns="45720">
              <a:spAutoFit/>
            </a:bodyPr>
            <a:lstStyle/>
            <a:p>
              <a:pPr algn="ctr"/>
              <a:r>
                <a:rPr lang="en-GB" sz="2000" b="1" dirty="0">
                  <a:ln w="22225">
                    <a:solidFill>
                      <a:schemeClr val="accent2"/>
                    </a:solidFill>
                    <a:prstDash val="solid"/>
                  </a:ln>
                  <a:solidFill>
                    <a:schemeClr val="accent2">
                      <a:lumMod val="40000"/>
                      <a:lumOff val="60000"/>
                    </a:schemeClr>
                  </a:solidFill>
                </a:rPr>
                <a:t>must</a:t>
              </a:r>
            </a:p>
          </p:txBody>
        </p:sp>
      </p:grpSp>
      <p:pic>
        <p:nvPicPr>
          <p:cNvPr id="35" name="Picture 34" descr="Cartoon a cartoon of a person shrugging&#10;&#10;Description automatically generated with medium confidence">
            <a:extLst>
              <a:ext uri="{FF2B5EF4-FFF2-40B4-BE49-F238E27FC236}">
                <a16:creationId xmlns:a16="http://schemas.microsoft.com/office/drawing/2014/main" id="{E3BFADD1-2397-AB19-B49E-2B552ECDFB1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20230" y="5041167"/>
            <a:ext cx="1515123" cy="1304833"/>
          </a:xfrm>
          <a:prstGeom prst="rect">
            <a:avLst/>
          </a:prstGeom>
        </p:spPr>
      </p:pic>
      <p:sp>
        <p:nvSpPr>
          <p:cNvPr id="57" name="TextBox 56">
            <a:extLst>
              <a:ext uri="{FF2B5EF4-FFF2-40B4-BE49-F238E27FC236}">
                <a16:creationId xmlns:a16="http://schemas.microsoft.com/office/drawing/2014/main" id="{55FE6307-2561-3884-6468-5C6BFB30A647}"/>
              </a:ext>
            </a:extLst>
          </p:cNvPr>
          <p:cNvSpPr txBox="1"/>
          <p:nvPr/>
        </p:nvSpPr>
        <p:spPr>
          <a:xfrm>
            <a:off x="2796098" y="1673403"/>
            <a:ext cx="1243606" cy="646331"/>
          </a:xfrm>
          <a:prstGeom prst="rect">
            <a:avLst/>
          </a:prstGeom>
          <a:noFill/>
        </p:spPr>
        <p:txBody>
          <a:bodyPr wrap="square" rtlCol="0">
            <a:spAutoFit/>
          </a:bodyPr>
          <a:lstStyle/>
          <a:p>
            <a:r>
              <a:rPr lang="en-US" dirty="0">
                <a:solidFill>
                  <a:srgbClr val="002060"/>
                </a:solidFill>
              </a:rPr>
              <a:t>[to bake, baking]</a:t>
            </a:r>
          </a:p>
        </p:txBody>
      </p:sp>
      <p:sp>
        <p:nvSpPr>
          <p:cNvPr id="59" name="TextBox 58">
            <a:extLst>
              <a:ext uri="{FF2B5EF4-FFF2-40B4-BE49-F238E27FC236}">
                <a16:creationId xmlns:a16="http://schemas.microsoft.com/office/drawing/2014/main" id="{84A155FE-308E-1DA9-426D-F8A16237AA11}"/>
              </a:ext>
            </a:extLst>
          </p:cNvPr>
          <p:cNvSpPr txBox="1"/>
          <p:nvPr/>
        </p:nvSpPr>
        <p:spPr>
          <a:xfrm>
            <a:off x="2839408" y="3459118"/>
            <a:ext cx="1243606" cy="369332"/>
          </a:xfrm>
          <a:prstGeom prst="rect">
            <a:avLst/>
          </a:prstGeom>
          <a:noFill/>
        </p:spPr>
        <p:txBody>
          <a:bodyPr wrap="square" rtlCol="0">
            <a:spAutoFit/>
          </a:bodyPr>
          <a:lstStyle/>
          <a:p>
            <a:r>
              <a:rPr lang="en-US" dirty="0">
                <a:solidFill>
                  <a:srgbClr val="002060"/>
                </a:solidFill>
              </a:rPr>
              <a:t>[clean]</a:t>
            </a:r>
          </a:p>
        </p:txBody>
      </p:sp>
      <p:sp>
        <p:nvSpPr>
          <p:cNvPr id="69" name="TextBox 68">
            <a:extLst>
              <a:ext uri="{FF2B5EF4-FFF2-40B4-BE49-F238E27FC236}">
                <a16:creationId xmlns:a16="http://schemas.microsoft.com/office/drawing/2014/main" id="{EFB8D2D0-C2AE-63AC-77B5-C2E6E6815930}"/>
              </a:ext>
            </a:extLst>
          </p:cNvPr>
          <p:cNvSpPr txBox="1"/>
          <p:nvPr/>
        </p:nvSpPr>
        <p:spPr>
          <a:xfrm>
            <a:off x="4692876" y="5314811"/>
            <a:ext cx="1243606" cy="646331"/>
          </a:xfrm>
          <a:prstGeom prst="rect">
            <a:avLst/>
          </a:prstGeom>
          <a:noFill/>
        </p:spPr>
        <p:txBody>
          <a:bodyPr wrap="square" rtlCol="0">
            <a:spAutoFit/>
          </a:bodyPr>
          <a:lstStyle/>
          <a:p>
            <a:r>
              <a:rPr lang="en-US" dirty="0">
                <a:solidFill>
                  <a:srgbClr val="002060"/>
                </a:solidFill>
              </a:rPr>
              <a:t>[to have to, must]</a:t>
            </a:r>
          </a:p>
        </p:txBody>
      </p:sp>
      <p:sp>
        <p:nvSpPr>
          <p:cNvPr id="70" name="TextBox 69">
            <a:extLst>
              <a:ext uri="{FF2B5EF4-FFF2-40B4-BE49-F238E27FC236}">
                <a16:creationId xmlns:a16="http://schemas.microsoft.com/office/drawing/2014/main" id="{E7DAE01B-D5A5-A0EB-B115-193DE460D81A}"/>
              </a:ext>
            </a:extLst>
          </p:cNvPr>
          <p:cNvSpPr txBox="1"/>
          <p:nvPr/>
        </p:nvSpPr>
        <p:spPr>
          <a:xfrm>
            <a:off x="6996343" y="1811902"/>
            <a:ext cx="1243606" cy="369332"/>
          </a:xfrm>
          <a:prstGeom prst="rect">
            <a:avLst/>
          </a:prstGeom>
          <a:noFill/>
        </p:spPr>
        <p:txBody>
          <a:bodyPr wrap="square" rtlCol="0">
            <a:spAutoFit/>
          </a:bodyPr>
          <a:lstStyle/>
          <a:p>
            <a:r>
              <a:rPr lang="en-US" dirty="0">
                <a:solidFill>
                  <a:srgbClr val="002060"/>
                </a:solidFill>
              </a:rPr>
              <a:t>[bread]</a:t>
            </a:r>
          </a:p>
        </p:txBody>
      </p:sp>
      <p:sp>
        <p:nvSpPr>
          <p:cNvPr id="71" name="TextBox 70">
            <a:extLst>
              <a:ext uri="{FF2B5EF4-FFF2-40B4-BE49-F238E27FC236}">
                <a16:creationId xmlns:a16="http://schemas.microsoft.com/office/drawing/2014/main" id="{50E2E557-DCE8-D2A3-F824-E5D20A4D0352}"/>
              </a:ext>
            </a:extLst>
          </p:cNvPr>
          <p:cNvSpPr txBox="1"/>
          <p:nvPr/>
        </p:nvSpPr>
        <p:spPr>
          <a:xfrm>
            <a:off x="6996343" y="3523815"/>
            <a:ext cx="1243606" cy="369332"/>
          </a:xfrm>
          <a:prstGeom prst="rect">
            <a:avLst/>
          </a:prstGeom>
          <a:noFill/>
        </p:spPr>
        <p:txBody>
          <a:bodyPr wrap="square" rtlCol="0">
            <a:spAutoFit/>
          </a:bodyPr>
          <a:lstStyle/>
          <a:p>
            <a:r>
              <a:rPr lang="en-US" dirty="0">
                <a:solidFill>
                  <a:srgbClr val="002060"/>
                </a:solidFill>
              </a:rPr>
              <a:t>[floor]</a:t>
            </a:r>
          </a:p>
        </p:txBody>
      </p:sp>
      <p:sp>
        <p:nvSpPr>
          <p:cNvPr id="72" name="TextBox 71">
            <a:extLst>
              <a:ext uri="{FF2B5EF4-FFF2-40B4-BE49-F238E27FC236}">
                <a16:creationId xmlns:a16="http://schemas.microsoft.com/office/drawing/2014/main" id="{E3D93A66-8A48-71CF-D4DF-FEDBCFA898E5}"/>
              </a:ext>
            </a:extLst>
          </p:cNvPr>
          <p:cNvSpPr txBox="1"/>
          <p:nvPr/>
        </p:nvSpPr>
        <p:spPr>
          <a:xfrm>
            <a:off x="9015643" y="5508917"/>
            <a:ext cx="1243606" cy="369332"/>
          </a:xfrm>
          <a:prstGeom prst="rect">
            <a:avLst/>
          </a:prstGeom>
          <a:noFill/>
        </p:spPr>
        <p:txBody>
          <a:bodyPr wrap="square" rtlCol="0">
            <a:spAutoFit/>
          </a:bodyPr>
          <a:lstStyle/>
          <a:p>
            <a:r>
              <a:rPr lang="en-US" dirty="0">
                <a:solidFill>
                  <a:srgbClr val="002060"/>
                </a:solidFill>
              </a:rPr>
              <a:t>[why?]</a:t>
            </a:r>
          </a:p>
        </p:txBody>
      </p:sp>
      <p:sp>
        <p:nvSpPr>
          <p:cNvPr id="73" name="TextBox 72">
            <a:extLst>
              <a:ext uri="{FF2B5EF4-FFF2-40B4-BE49-F238E27FC236}">
                <a16:creationId xmlns:a16="http://schemas.microsoft.com/office/drawing/2014/main" id="{2B8812FE-2E25-8830-2563-0CAB2AD807A9}"/>
              </a:ext>
            </a:extLst>
          </p:cNvPr>
          <p:cNvSpPr txBox="1"/>
          <p:nvPr/>
        </p:nvSpPr>
        <p:spPr>
          <a:xfrm>
            <a:off x="10557993" y="1772456"/>
            <a:ext cx="1243606" cy="646331"/>
          </a:xfrm>
          <a:prstGeom prst="rect">
            <a:avLst/>
          </a:prstGeom>
          <a:noFill/>
        </p:spPr>
        <p:txBody>
          <a:bodyPr wrap="square" rtlCol="0">
            <a:spAutoFit/>
          </a:bodyPr>
          <a:lstStyle/>
          <a:p>
            <a:r>
              <a:rPr lang="en-US" dirty="0">
                <a:solidFill>
                  <a:srgbClr val="002060"/>
                </a:solidFill>
              </a:rPr>
              <a:t>[to cook, cooking]</a:t>
            </a:r>
          </a:p>
        </p:txBody>
      </p:sp>
      <p:sp>
        <p:nvSpPr>
          <p:cNvPr id="74" name="TextBox 73">
            <a:extLst>
              <a:ext uri="{FF2B5EF4-FFF2-40B4-BE49-F238E27FC236}">
                <a16:creationId xmlns:a16="http://schemas.microsoft.com/office/drawing/2014/main" id="{B4B1FE63-0211-611D-5172-F0169EB4A9F2}"/>
              </a:ext>
            </a:extLst>
          </p:cNvPr>
          <p:cNvSpPr txBox="1"/>
          <p:nvPr/>
        </p:nvSpPr>
        <p:spPr>
          <a:xfrm>
            <a:off x="10843414" y="3459118"/>
            <a:ext cx="1243606" cy="369332"/>
          </a:xfrm>
          <a:prstGeom prst="rect">
            <a:avLst/>
          </a:prstGeom>
          <a:noFill/>
        </p:spPr>
        <p:txBody>
          <a:bodyPr wrap="square" rtlCol="0">
            <a:spAutoFit/>
          </a:bodyPr>
          <a:lstStyle/>
          <a:p>
            <a:r>
              <a:rPr lang="en-US" dirty="0">
                <a:solidFill>
                  <a:srgbClr val="002060"/>
                </a:solidFill>
              </a:rPr>
              <a:t>[bed]</a:t>
            </a:r>
          </a:p>
        </p:txBody>
      </p:sp>
    </p:spTree>
    <p:extLst>
      <p:ext uri="{BB962C8B-B14F-4D97-AF65-F5344CB8AC3E}">
        <p14:creationId xmlns:p14="http://schemas.microsoft.com/office/powerpoint/2010/main" val="236993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35"/>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20" grpId="0" animBg="1"/>
      <p:bldP spid="44" grpId="0" animBg="1"/>
      <p:bldP spid="45" grpId="0" animBg="1"/>
      <p:bldP spid="46" grpId="0" animBg="1"/>
      <p:bldP spid="47" grpId="0" animBg="1"/>
      <p:bldP spid="24" grpId="0" animBg="1"/>
      <p:bldP spid="57" grpId="0"/>
      <p:bldP spid="59" grpId="0"/>
      <p:bldP spid="69" grpId="0"/>
      <p:bldP spid="70" grpId="0"/>
      <p:bldP spid="71" grpId="0"/>
      <p:bldP spid="72" grpId="0"/>
      <p:bldP spid="73" grpId="0"/>
      <p:bldP spid="7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Vokabeln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lernen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[2/3]</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1028456" y="657343"/>
            <a:ext cx="375309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89" y="442649"/>
            <a:ext cx="914400" cy="914400"/>
          </a:xfrm>
          <a:prstGeom prst="rect">
            <a:avLst/>
          </a:prstGeom>
        </p:spPr>
      </p:pic>
      <p:sp>
        <p:nvSpPr>
          <p:cNvPr id="15" name="Google Shape;108;p3">
            <a:extLst>
              <a:ext uri="{FF2B5EF4-FFF2-40B4-BE49-F238E27FC236}">
                <a16:creationId xmlns:a16="http://schemas.microsoft.com/office/drawing/2014/main" id="{65FE47C1-828E-456E-B379-6234726CA4EB}"/>
              </a:ext>
            </a:extLst>
          </p:cNvPr>
          <p:cNvSpPr txBox="1"/>
          <p:nvPr/>
        </p:nvSpPr>
        <p:spPr>
          <a:xfrm>
            <a:off x="1028456" y="680298"/>
            <a:ext cx="463471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Was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ist</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das auf</a:t>
            </a:r>
            <a:r>
              <a:rPr kumimoji="0" lang="en-GB" sz="2400" b="0" i="0" u="none" strike="noStrike" kern="1200" cap="none" spc="-1" normalizeH="0" noProof="0" dirty="0">
                <a:ln>
                  <a:noFill/>
                </a:ln>
                <a:solidFill>
                  <a:prstClr val="white"/>
                </a:solidFill>
                <a:effectLst/>
                <a:uLnTx/>
                <a:uFillTx/>
                <a:latin typeface="Century Gothic" panose="020B0502020202020204" pitchFamily="34" charset="0"/>
                <a:ea typeface="Century Gothic"/>
                <a:cs typeface="+mn-cs"/>
              </a:rPr>
              <a:t> </a:t>
            </a:r>
            <a:r>
              <a:rPr kumimoji="0" lang="en-GB" sz="2400" b="0" i="0" u="none" strike="noStrike" kern="1200" cap="none" spc="-1" normalizeH="0" noProof="0" dirty="0" err="1">
                <a:ln>
                  <a:noFill/>
                </a:ln>
                <a:solidFill>
                  <a:prstClr val="white"/>
                </a:solidFill>
                <a:effectLst/>
                <a:uLnTx/>
                <a:uFillTx/>
                <a:latin typeface="Century Gothic" panose="020B0502020202020204" pitchFamily="34" charset="0"/>
                <a:ea typeface="Century Gothic"/>
                <a:cs typeface="+mn-cs"/>
              </a:rPr>
              <a:t>Englisch</a:t>
            </a:r>
            <a:r>
              <a:rPr kumimoji="0" lang="en-GB" sz="2400" b="0" i="0" u="none" strike="noStrike" kern="1200" cap="none" spc="-1" normalizeH="0" noProof="0" dirty="0">
                <a:ln>
                  <a:noFill/>
                </a:ln>
                <a:solidFill>
                  <a:prstClr val="white"/>
                </a:solidFill>
                <a:effectLst/>
                <a:uLnTx/>
                <a:uFillTx/>
                <a:latin typeface="Century Gothic" panose="020B0502020202020204" pitchFamily="34" charset="0"/>
                <a:ea typeface="Century Gothic"/>
                <a:cs typeface="+mn-cs"/>
              </a:rPr>
              <a:t>?</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35" name="TextBox 34">
            <a:extLst>
              <a:ext uri="{FF2B5EF4-FFF2-40B4-BE49-F238E27FC236}">
                <a16:creationId xmlns:a16="http://schemas.microsoft.com/office/drawing/2014/main" id="{E2349D07-BDFF-7D95-ABCC-FC2DFE5DF260}"/>
              </a:ext>
            </a:extLst>
          </p:cNvPr>
          <p:cNvSpPr txBox="1"/>
          <p:nvPr/>
        </p:nvSpPr>
        <p:spPr>
          <a:xfrm>
            <a:off x="5150094" y="2652716"/>
            <a:ext cx="1515123" cy="47743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das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Brot</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6" name="TextBox 35">
            <a:extLst>
              <a:ext uri="{FF2B5EF4-FFF2-40B4-BE49-F238E27FC236}">
                <a16:creationId xmlns:a16="http://schemas.microsoft.com/office/drawing/2014/main" id="{59772444-38DC-A094-78C5-70BA65DC96C6}"/>
              </a:ext>
            </a:extLst>
          </p:cNvPr>
          <p:cNvSpPr txBox="1"/>
          <p:nvPr/>
        </p:nvSpPr>
        <p:spPr>
          <a:xfrm>
            <a:off x="9100332" y="2652716"/>
            <a:ext cx="1557451"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kochen</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7" name="TextBox 36">
            <a:extLst>
              <a:ext uri="{FF2B5EF4-FFF2-40B4-BE49-F238E27FC236}">
                <a16:creationId xmlns:a16="http://schemas.microsoft.com/office/drawing/2014/main" id="{12786DEA-7367-AC6D-16D9-A86699446C6B}"/>
              </a:ext>
            </a:extLst>
          </p:cNvPr>
          <p:cNvSpPr txBox="1"/>
          <p:nvPr/>
        </p:nvSpPr>
        <p:spPr>
          <a:xfrm>
            <a:off x="9100332" y="4426677"/>
            <a:ext cx="1557451"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das Bett</a:t>
            </a:r>
          </a:p>
        </p:txBody>
      </p:sp>
      <p:sp>
        <p:nvSpPr>
          <p:cNvPr id="38" name="TextBox 37">
            <a:extLst>
              <a:ext uri="{FF2B5EF4-FFF2-40B4-BE49-F238E27FC236}">
                <a16:creationId xmlns:a16="http://schemas.microsoft.com/office/drawing/2014/main" id="{4E991943-EDD6-7B63-C33A-A4370A49006B}"/>
              </a:ext>
            </a:extLst>
          </p:cNvPr>
          <p:cNvSpPr txBox="1"/>
          <p:nvPr/>
        </p:nvSpPr>
        <p:spPr>
          <a:xfrm>
            <a:off x="7112244" y="6317177"/>
            <a:ext cx="1515123"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warum</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40" name="TextBox 39">
            <a:extLst>
              <a:ext uri="{FF2B5EF4-FFF2-40B4-BE49-F238E27FC236}">
                <a16:creationId xmlns:a16="http://schemas.microsoft.com/office/drawing/2014/main" id="{B4C186B1-A5E8-58CF-9B68-E90847A085EC}"/>
              </a:ext>
            </a:extLst>
          </p:cNvPr>
          <p:cNvSpPr txBox="1"/>
          <p:nvPr/>
        </p:nvSpPr>
        <p:spPr>
          <a:xfrm>
            <a:off x="1465292" y="2652716"/>
            <a:ext cx="137411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backen</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1" name="TextBox 40">
            <a:extLst>
              <a:ext uri="{FF2B5EF4-FFF2-40B4-BE49-F238E27FC236}">
                <a16:creationId xmlns:a16="http://schemas.microsoft.com/office/drawing/2014/main" id="{E8D66CE9-E710-8936-24AA-32D514A8060F}"/>
              </a:ext>
            </a:extLst>
          </p:cNvPr>
          <p:cNvSpPr txBox="1"/>
          <p:nvPr/>
        </p:nvSpPr>
        <p:spPr>
          <a:xfrm>
            <a:off x="1391837" y="4426677"/>
            <a:ext cx="1521027"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sauber</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2" name="TextBox 41">
            <a:extLst>
              <a:ext uri="{FF2B5EF4-FFF2-40B4-BE49-F238E27FC236}">
                <a16:creationId xmlns:a16="http://schemas.microsoft.com/office/drawing/2014/main" id="{547D762B-5E7B-7B5B-ABE7-22820A4FFFF3}"/>
              </a:ext>
            </a:extLst>
          </p:cNvPr>
          <p:cNvSpPr txBox="1"/>
          <p:nvPr/>
        </p:nvSpPr>
        <p:spPr>
          <a:xfrm>
            <a:off x="5035202" y="4426677"/>
            <a:ext cx="174490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der Boden</a:t>
            </a:r>
          </a:p>
        </p:txBody>
      </p:sp>
      <p:sp>
        <p:nvSpPr>
          <p:cNvPr id="43" name="TextBox 42">
            <a:extLst>
              <a:ext uri="{FF2B5EF4-FFF2-40B4-BE49-F238E27FC236}">
                <a16:creationId xmlns:a16="http://schemas.microsoft.com/office/drawing/2014/main" id="{931C4CE1-03A2-5392-7EB3-5A676090C98B}"/>
              </a:ext>
            </a:extLst>
          </p:cNvPr>
          <p:cNvSpPr txBox="1"/>
          <p:nvPr/>
        </p:nvSpPr>
        <p:spPr>
          <a:xfrm>
            <a:off x="3223589" y="6317177"/>
            <a:ext cx="1515123"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müssen</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grpSp>
        <p:nvGrpSpPr>
          <p:cNvPr id="50" name="Group 49">
            <a:extLst>
              <a:ext uri="{FF2B5EF4-FFF2-40B4-BE49-F238E27FC236}">
                <a16:creationId xmlns:a16="http://schemas.microsoft.com/office/drawing/2014/main" id="{1A514F66-E603-6634-E66F-7F8B95BEB4AA}"/>
              </a:ext>
            </a:extLst>
          </p:cNvPr>
          <p:cNvGrpSpPr/>
          <p:nvPr/>
        </p:nvGrpSpPr>
        <p:grpSpPr>
          <a:xfrm>
            <a:off x="1530546" y="1357049"/>
            <a:ext cx="1243607" cy="1243607"/>
            <a:chOff x="1940196" y="1742204"/>
            <a:chExt cx="858971" cy="858971"/>
          </a:xfrm>
        </p:grpSpPr>
        <p:sp>
          <p:nvSpPr>
            <p:cNvPr id="51" name="Oval 50">
              <a:extLst>
                <a:ext uri="{FF2B5EF4-FFF2-40B4-BE49-F238E27FC236}">
                  <a16:creationId xmlns:a16="http://schemas.microsoft.com/office/drawing/2014/main" id="{081AEC18-2055-1AA3-DF08-90831CAABE90}"/>
                </a:ext>
              </a:extLst>
            </p:cNvPr>
            <p:cNvSpPr/>
            <p:nvPr/>
          </p:nvSpPr>
          <p:spPr>
            <a:xfrm>
              <a:off x="1940196" y="1742204"/>
              <a:ext cx="858971" cy="85897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2" name="Picture 51" descr="A cartoon of a child holding a plate of cookies&#10;&#10;Description automatically generated">
              <a:extLst>
                <a:ext uri="{FF2B5EF4-FFF2-40B4-BE49-F238E27FC236}">
                  <a16:creationId xmlns:a16="http://schemas.microsoft.com/office/drawing/2014/main" id="{CE29871E-46C9-354E-2BC8-2C3A0C59EF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0681" y="1762872"/>
              <a:ext cx="467129" cy="768541"/>
            </a:xfrm>
            <a:prstGeom prst="rect">
              <a:avLst/>
            </a:prstGeom>
          </p:spPr>
        </p:pic>
      </p:grpSp>
      <p:pic>
        <p:nvPicPr>
          <p:cNvPr id="57" name="Picture 56" descr="A loaf of bread with a cut in half&#10;&#10;Description automatically generated">
            <a:extLst>
              <a:ext uri="{FF2B5EF4-FFF2-40B4-BE49-F238E27FC236}">
                <a16:creationId xmlns:a16="http://schemas.microsoft.com/office/drawing/2014/main" id="{3D9ABF8B-B308-1910-597E-AEC4D603EB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50094" y="1660673"/>
            <a:ext cx="1820778" cy="910389"/>
          </a:xfrm>
          <a:prstGeom prst="rect">
            <a:avLst/>
          </a:prstGeom>
        </p:spPr>
      </p:pic>
      <p:grpSp>
        <p:nvGrpSpPr>
          <p:cNvPr id="59" name="Group 58">
            <a:extLst>
              <a:ext uri="{FF2B5EF4-FFF2-40B4-BE49-F238E27FC236}">
                <a16:creationId xmlns:a16="http://schemas.microsoft.com/office/drawing/2014/main" id="{8454863B-7B2B-177D-7C8C-ED39E4AF706C}"/>
              </a:ext>
            </a:extLst>
          </p:cNvPr>
          <p:cNvGrpSpPr/>
          <p:nvPr/>
        </p:nvGrpSpPr>
        <p:grpSpPr>
          <a:xfrm>
            <a:off x="9245861" y="1326661"/>
            <a:ext cx="1243607" cy="1271525"/>
            <a:chOff x="3778282" y="3230398"/>
            <a:chExt cx="1243607" cy="1271525"/>
          </a:xfrm>
        </p:grpSpPr>
        <p:sp>
          <p:nvSpPr>
            <p:cNvPr id="69" name="Oval 68">
              <a:extLst>
                <a:ext uri="{FF2B5EF4-FFF2-40B4-BE49-F238E27FC236}">
                  <a16:creationId xmlns:a16="http://schemas.microsoft.com/office/drawing/2014/main" id="{01FE9754-D1DD-838B-253D-19FC05AB98C8}"/>
                </a:ext>
              </a:extLst>
            </p:cNvPr>
            <p:cNvSpPr/>
            <p:nvPr/>
          </p:nvSpPr>
          <p:spPr>
            <a:xfrm>
              <a:off x="3778282" y="3258316"/>
              <a:ext cx="1243607" cy="124360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70" name="Picture 69" descr="A cartoon of a person holding a frying pan and vegetables&#10;&#10;Description automatically generated">
              <a:extLst>
                <a:ext uri="{FF2B5EF4-FFF2-40B4-BE49-F238E27FC236}">
                  <a16:creationId xmlns:a16="http://schemas.microsoft.com/office/drawing/2014/main" id="{9B1DD226-2640-ED02-488E-18511275970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4219" l="10000" r="90000">
                          <a14:foregroundMark x1="73828" y1="26328" x2="82813" y2="30859"/>
                          <a14:foregroundMark x1="65547" y1="12188" x2="66250" y2="11563"/>
                          <a14:foregroundMark x1="42188" y1="18047" x2="42188" y2="17344"/>
                          <a14:foregroundMark x1="23516" y1="23438" x2="23984" y2="24141"/>
                          <a14:foregroundMark x1="17500" y1="47031" x2="21094" y2="46797"/>
                          <a14:foregroundMark x1="73594" y1="54844" x2="72500" y2="59609"/>
                          <a14:foregroundMark x1="44453" y1="90391" x2="59688" y2="92031"/>
                          <a14:foregroundMark x1="59688" y1="92031" x2="74531" y2="90156"/>
                          <a14:foregroundMark x1="74531" y1="90156" x2="78125" y2="90625"/>
                          <a14:foregroundMark x1="43750" y1="94219" x2="58125" y2="94219"/>
                          <a14:foregroundMark x1="73594" y1="58438" x2="75234" y2="55313"/>
                          <a14:foregroundMark x1="17031" y1="46328" x2="20859" y2="47500"/>
                        </a14:backgroundRemoval>
                      </a14:imgEffect>
                    </a14:imgLayer>
                  </a14:imgProps>
                </a:ext>
                <a:ext uri="{28A0092B-C50C-407E-A947-70E740481C1C}">
                  <a14:useLocalDpi xmlns:a14="http://schemas.microsoft.com/office/drawing/2010/main" val="0"/>
                </a:ext>
              </a:extLst>
            </a:blip>
            <a:srcRect/>
            <a:stretch/>
          </p:blipFill>
          <p:spPr>
            <a:xfrm>
              <a:off x="3800227" y="3230398"/>
              <a:ext cx="1196279" cy="1196279"/>
            </a:xfrm>
            <a:prstGeom prst="rect">
              <a:avLst/>
            </a:prstGeom>
          </p:spPr>
        </p:pic>
      </p:grpSp>
      <p:sp>
        <p:nvSpPr>
          <p:cNvPr id="71" name="Freeform 2">
            <a:extLst>
              <a:ext uri="{FF2B5EF4-FFF2-40B4-BE49-F238E27FC236}">
                <a16:creationId xmlns:a16="http://schemas.microsoft.com/office/drawing/2014/main" id="{E46C2966-E442-7000-D89C-645435C283D6}"/>
              </a:ext>
            </a:extLst>
          </p:cNvPr>
          <p:cNvSpPr/>
          <p:nvPr/>
        </p:nvSpPr>
        <p:spPr>
          <a:xfrm>
            <a:off x="1575238" y="3252958"/>
            <a:ext cx="1128973" cy="1128973"/>
          </a:xfrm>
          <a:custGeom>
            <a:avLst/>
            <a:gdLst/>
            <a:ahLst/>
            <a:cxnLst/>
            <a:rect l="l" t="t" r="r" b="b"/>
            <a:pathLst>
              <a:path w="5987449" h="5987449">
                <a:moveTo>
                  <a:pt x="0" y="0"/>
                </a:moveTo>
                <a:lnTo>
                  <a:pt x="5987450" y="0"/>
                </a:lnTo>
                <a:lnTo>
                  <a:pt x="5987450" y="5987450"/>
                </a:lnTo>
                <a:lnTo>
                  <a:pt x="0" y="5987450"/>
                </a:lnTo>
                <a:lnTo>
                  <a:pt x="0" y="0"/>
                </a:lnTo>
                <a:close/>
              </a:path>
            </a:pathLst>
          </a:custGeom>
          <a:blipFill>
            <a:blip r:embed="rId9"/>
            <a:stretch>
              <a:fillRect/>
            </a:stretch>
          </a:blipFill>
        </p:spPr>
        <p:txBody>
          <a:bodyPr/>
          <a:lstStyle/>
          <a:p>
            <a:endParaRPr lang="en-US"/>
          </a:p>
        </p:txBody>
      </p:sp>
      <p:pic>
        <p:nvPicPr>
          <p:cNvPr id="72" name="Picture 71" descr="A room with a wood floor and a white wall&#10;&#10;Description automatically generated">
            <a:extLst>
              <a:ext uri="{FF2B5EF4-FFF2-40B4-BE49-F238E27FC236}">
                <a16:creationId xmlns:a16="http://schemas.microsoft.com/office/drawing/2014/main" id="{1452C2B8-ACBF-EC42-8FAB-C3D05761D08A}"/>
              </a:ext>
            </a:extLst>
          </p:cNvPr>
          <p:cNvPicPr>
            <a:picLocks noChangeAspect="1"/>
          </p:cNvPicPr>
          <p:nvPr/>
        </p:nvPicPr>
        <p:blipFill rotWithShape="1">
          <a:blip r:embed="rId10">
            <a:extLst>
              <a:ext uri="{28A0092B-C50C-407E-A947-70E740481C1C}">
                <a14:useLocalDpi xmlns:a14="http://schemas.microsoft.com/office/drawing/2010/main" val="0"/>
              </a:ext>
            </a:extLst>
          </a:blip>
          <a:srcRect t="41820"/>
          <a:stretch/>
        </p:blipFill>
        <p:spPr>
          <a:xfrm>
            <a:off x="5073920" y="3252958"/>
            <a:ext cx="1655477" cy="1128973"/>
          </a:xfrm>
          <a:prstGeom prst="rect">
            <a:avLst/>
          </a:prstGeom>
        </p:spPr>
      </p:pic>
      <p:pic>
        <p:nvPicPr>
          <p:cNvPr id="73" name="Picture 72" descr="A bed with a yellow sheet and a white pillow&#10;&#10;Description automatically generated">
            <a:extLst>
              <a:ext uri="{FF2B5EF4-FFF2-40B4-BE49-F238E27FC236}">
                <a16:creationId xmlns:a16="http://schemas.microsoft.com/office/drawing/2014/main" id="{8D39C1C1-BD64-0755-2FBB-E199CD76DEE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99106" y="3386152"/>
            <a:ext cx="1781226" cy="1001940"/>
          </a:xfrm>
          <a:prstGeom prst="rect">
            <a:avLst/>
          </a:prstGeom>
        </p:spPr>
      </p:pic>
      <p:grpSp>
        <p:nvGrpSpPr>
          <p:cNvPr id="74" name="Group 73">
            <a:extLst>
              <a:ext uri="{FF2B5EF4-FFF2-40B4-BE49-F238E27FC236}">
                <a16:creationId xmlns:a16="http://schemas.microsoft.com/office/drawing/2014/main" id="{E7D5ED78-E4FE-47DE-81CB-D12913DA6003}"/>
              </a:ext>
            </a:extLst>
          </p:cNvPr>
          <p:cNvGrpSpPr/>
          <p:nvPr/>
        </p:nvGrpSpPr>
        <p:grpSpPr>
          <a:xfrm>
            <a:off x="3359346" y="5015644"/>
            <a:ext cx="1283139" cy="1243607"/>
            <a:chOff x="1530546" y="5015644"/>
            <a:chExt cx="1283139" cy="1243607"/>
          </a:xfrm>
        </p:grpSpPr>
        <p:sp>
          <p:nvSpPr>
            <p:cNvPr id="75" name="Oval 74">
              <a:extLst>
                <a:ext uri="{FF2B5EF4-FFF2-40B4-BE49-F238E27FC236}">
                  <a16:creationId xmlns:a16="http://schemas.microsoft.com/office/drawing/2014/main" id="{9C16B871-3EA5-BFA5-8C0A-A8BF3E06030D}"/>
                </a:ext>
              </a:extLst>
            </p:cNvPr>
            <p:cNvSpPr/>
            <p:nvPr/>
          </p:nvSpPr>
          <p:spPr>
            <a:xfrm>
              <a:off x="1530546" y="5015644"/>
              <a:ext cx="1243607" cy="1243607"/>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76" name="Picture 75" descr="A white cloud with black background&#10;&#10;Description automatically generated">
              <a:extLst>
                <a:ext uri="{FF2B5EF4-FFF2-40B4-BE49-F238E27FC236}">
                  <a16:creationId xmlns:a16="http://schemas.microsoft.com/office/drawing/2014/main" id="{DD1E8938-EB02-109D-470B-D7F58FC55C9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86462" y="5292436"/>
              <a:ext cx="1017749" cy="628142"/>
            </a:xfrm>
            <a:prstGeom prst="rect">
              <a:avLst/>
            </a:prstGeom>
          </p:spPr>
        </p:pic>
        <p:sp>
          <p:nvSpPr>
            <p:cNvPr id="77" name="Rectangle 76">
              <a:extLst>
                <a:ext uri="{FF2B5EF4-FFF2-40B4-BE49-F238E27FC236}">
                  <a16:creationId xmlns:a16="http://schemas.microsoft.com/office/drawing/2014/main" id="{30CE1998-251F-EB11-4546-DB10B022D308}"/>
                </a:ext>
              </a:extLst>
            </p:cNvPr>
            <p:cNvSpPr/>
            <p:nvPr/>
          </p:nvSpPr>
          <p:spPr>
            <a:xfrm>
              <a:off x="1530546" y="5345100"/>
              <a:ext cx="1283139" cy="400110"/>
            </a:xfrm>
            <a:prstGeom prst="rect">
              <a:avLst/>
            </a:prstGeom>
            <a:noFill/>
          </p:spPr>
          <p:txBody>
            <a:bodyPr wrap="square" lIns="91440" tIns="45720" rIns="91440" bIns="45720">
              <a:spAutoFit/>
            </a:bodyPr>
            <a:lstStyle/>
            <a:p>
              <a:pPr algn="ctr"/>
              <a:r>
                <a:rPr lang="en-GB" sz="2000" b="1" dirty="0">
                  <a:ln w="22225">
                    <a:solidFill>
                      <a:schemeClr val="accent2"/>
                    </a:solidFill>
                    <a:prstDash val="solid"/>
                  </a:ln>
                  <a:solidFill>
                    <a:schemeClr val="accent2">
                      <a:lumMod val="40000"/>
                      <a:lumOff val="60000"/>
                    </a:schemeClr>
                  </a:solidFill>
                </a:rPr>
                <a:t>must</a:t>
              </a:r>
            </a:p>
          </p:txBody>
        </p:sp>
      </p:grpSp>
      <p:pic>
        <p:nvPicPr>
          <p:cNvPr id="78" name="Picture 77" descr="Cartoon a cartoon of a person shrugging&#10;&#10;Description automatically generated with medium confidence">
            <a:extLst>
              <a:ext uri="{FF2B5EF4-FFF2-40B4-BE49-F238E27FC236}">
                <a16:creationId xmlns:a16="http://schemas.microsoft.com/office/drawing/2014/main" id="{89066748-8C50-D6AF-11CB-BB33C0FFCE9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63080" y="5041167"/>
            <a:ext cx="1515123" cy="1304833"/>
          </a:xfrm>
          <a:prstGeom prst="rect">
            <a:avLst/>
          </a:prstGeom>
        </p:spPr>
      </p:pic>
    </p:spTree>
    <p:extLst>
      <p:ext uri="{BB962C8B-B14F-4D97-AF65-F5344CB8AC3E}">
        <p14:creationId xmlns:p14="http://schemas.microsoft.com/office/powerpoint/2010/main" val="78328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59"/>
                                        </p:tgtEl>
                                        <p:attrNameLst>
                                          <p:attrName>ppt_w</p:attrName>
                                        </p:attrNameLst>
                                      </p:cBhvr>
                                      <p:tavLst>
                                        <p:tav tm="0">
                                          <p:val>
                                            <p:strVal val="ppt_w"/>
                                          </p:val>
                                        </p:tav>
                                        <p:tav tm="100000">
                                          <p:val>
                                            <p:fltVal val="0"/>
                                          </p:val>
                                        </p:tav>
                                      </p:tavLst>
                                    </p:anim>
                                    <p:anim calcmode="lin" valueType="num">
                                      <p:cBhvr>
                                        <p:cTn id="7" dur="500"/>
                                        <p:tgtEl>
                                          <p:spTgt spid="59"/>
                                        </p:tgtEl>
                                        <p:attrNameLst>
                                          <p:attrName>ppt_h</p:attrName>
                                        </p:attrNameLst>
                                      </p:cBhvr>
                                      <p:tavLst>
                                        <p:tav tm="0">
                                          <p:val>
                                            <p:strVal val="ppt_h"/>
                                          </p:val>
                                        </p:tav>
                                        <p:tav tm="100000">
                                          <p:val>
                                            <p:fltVal val="0"/>
                                          </p:val>
                                        </p:tav>
                                      </p:tavLst>
                                    </p:anim>
                                    <p:animEffect transition="out" filter="fade">
                                      <p:cBhvr>
                                        <p:cTn id="8" dur="500"/>
                                        <p:tgtEl>
                                          <p:spTgt spid="59"/>
                                        </p:tgtEl>
                                      </p:cBhvr>
                                    </p:animEffect>
                                    <p:set>
                                      <p:cBhvr>
                                        <p:cTn id="9" dur="1" fill="hold">
                                          <p:stCondLst>
                                            <p:cond delay="499"/>
                                          </p:stCondLst>
                                        </p:cTn>
                                        <p:tgtEl>
                                          <p:spTgt spid="59"/>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9"/>
                                        </p:tgtEl>
                                        <p:attrNameLst>
                                          <p:attrName>style.visibility</p:attrName>
                                        </p:attrNameLst>
                                      </p:cBhvr>
                                      <p:to>
                                        <p:strVal val="visible"/>
                                      </p:to>
                                    </p:set>
                                    <p:anim calcmode="lin" valueType="num">
                                      <p:cBhvr>
                                        <p:cTn id="14" dur="500" fill="hold"/>
                                        <p:tgtEl>
                                          <p:spTgt spid="59"/>
                                        </p:tgtEl>
                                        <p:attrNameLst>
                                          <p:attrName>ppt_w</p:attrName>
                                        </p:attrNameLst>
                                      </p:cBhvr>
                                      <p:tavLst>
                                        <p:tav tm="0">
                                          <p:val>
                                            <p:fltVal val="0"/>
                                          </p:val>
                                        </p:tav>
                                        <p:tav tm="100000">
                                          <p:val>
                                            <p:strVal val="#ppt_w"/>
                                          </p:val>
                                        </p:tav>
                                      </p:tavLst>
                                    </p:anim>
                                    <p:anim calcmode="lin" valueType="num">
                                      <p:cBhvr>
                                        <p:cTn id="15" dur="500" fill="hold"/>
                                        <p:tgtEl>
                                          <p:spTgt spid="59"/>
                                        </p:tgtEl>
                                        <p:attrNameLst>
                                          <p:attrName>ppt_h</p:attrName>
                                        </p:attrNameLst>
                                      </p:cBhvr>
                                      <p:tavLst>
                                        <p:tav tm="0">
                                          <p:val>
                                            <p:fltVal val="0"/>
                                          </p:val>
                                        </p:tav>
                                        <p:tav tm="100000">
                                          <p:val>
                                            <p:strVal val="#ppt_h"/>
                                          </p:val>
                                        </p:tav>
                                      </p:tavLst>
                                    </p:anim>
                                    <p:animEffect transition="in" filter="fade">
                                      <p:cBhvr>
                                        <p:cTn id="16" dur="500"/>
                                        <p:tgtEl>
                                          <p:spTgt spid="5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74"/>
                                        </p:tgtEl>
                                        <p:attrNameLst>
                                          <p:attrName>ppt_w</p:attrName>
                                        </p:attrNameLst>
                                      </p:cBhvr>
                                      <p:tavLst>
                                        <p:tav tm="0">
                                          <p:val>
                                            <p:strVal val="ppt_w"/>
                                          </p:val>
                                        </p:tav>
                                        <p:tav tm="100000">
                                          <p:val>
                                            <p:fltVal val="0"/>
                                          </p:val>
                                        </p:tav>
                                      </p:tavLst>
                                    </p:anim>
                                    <p:anim calcmode="lin" valueType="num">
                                      <p:cBhvr>
                                        <p:cTn id="21" dur="500"/>
                                        <p:tgtEl>
                                          <p:spTgt spid="74"/>
                                        </p:tgtEl>
                                        <p:attrNameLst>
                                          <p:attrName>ppt_h</p:attrName>
                                        </p:attrNameLst>
                                      </p:cBhvr>
                                      <p:tavLst>
                                        <p:tav tm="0">
                                          <p:val>
                                            <p:strVal val="ppt_h"/>
                                          </p:val>
                                        </p:tav>
                                        <p:tav tm="100000">
                                          <p:val>
                                            <p:fltVal val="0"/>
                                          </p:val>
                                        </p:tav>
                                      </p:tavLst>
                                    </p:anim>
                                    <p:animEffect transition="out" filter="fade">
                                      <p:cBhvr>
                                        <p:cTn id="22" dur="500"/>
                                        <p:tgtEl>
                                          <p:spTgt spid="74"/>
                                        </p:tgtEl>
                                      </p:cBhvr>
                                    </p:animEffect>
                                    <p:set>
                                      <p:cBhvr>
                                        <p:cTn id="23" dur="1" fill="hold">
                                          <p:stCondLst>
                                            <p:cond delay="499"/>
                                          </p:stCondLst>
                                        </p:cTn>
                                        <p:tgtEl>
                                          <p:spTgt spid="7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74"/>
                                        </p:tgtEl>
                                        <p:attrNameLst>
                                          <p:attrName>style.visibility</p:attrName>
                                        </p:attrNameLst>
                                      </p:cBhvr>
                                      <p:to>
                                        <p:strVal val="visible"/>
                                      </p:to>
                                    </p:set>
                                    <p:anim calcmode="lin" valueType="num">
                                      <p:cBhvr>
                                        <p:cTn id="28" dur="500" fill="hold"/>
                                        <p:tgtEl>
                                          <p:spTgt spid="74"/>
                                        </p:tgtEl>
                                        <p:attrNameLst>
                                          <p:attrName>ppt_w</p:attrName>
                                        </p:attrNameLst>
                                      </p:cBhvr>
                                      <p:tavLst>
                                        <p:tav tm="0">
                                          <p:val>
                                            <p:fltVal val="0"/>
                                          </p:val>
                                        </p:tav>
                                        <p:tav tm="100000">
                                          <p:val>
                                            <p:strVal val="#ppt_w"/>
                                          </p:val>
                                        </p:tav>
                                      </p:tavLst>
                                    </p:anim>
                                    <p:anim calcmode="lin" valueType="num">
                                      <p:cBhvr>
                                        <p:cTn id="29" dur="500" fill="hold"/>
                                        <p:tgtEl>
                                          <p:spTgt spid="74"/>
                                        </p:tgtEl>
                                        <p:attrNameLst>
                                          <p:attrName>ppt_h</p:attrName>
                                        </p:attrNameLst>
                                      </p:cBhvr>
                                      <p:tavLst>
                                        <p:tav tm="0">
                                          <p:val>
                                            <p:fltVal val="0"/>
                                          </p:val>
                                        </p:tav>
                                        <p:tav tm="100000">
                                          <p:val>
                                            <p:strVal val="#ppt_h"/>
                                          </p:val>
                                        </p:tav>
                                      </p:tavLst>
                                    </p:anim>
                                    <p:animEffect transition="in" filter="fade">
                                      <p:cBhvr>
                                        <p:cTn id="30" dur="500"/>
                                        <p:tgtEl>
                                          <p:spTgt spid="7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73"/>
                                        </p:tgtEl>
                                        <p:attrNameLst>
                                          <p:attrName>ppt_w</p:attrName>
                                        </p:attrNameLst>
                                      </p:cBhvr>
                                      <p:tavLst>
                                        <p:tav tm="0">
                                          <p:val>
                                            <p:strVal val="ppt_w"/>
                                          </p:val>
                                        </p:tav>
                                        <p:tav tm="100000">
                                          <p:val>
                                            <p:fltVal val="0"/>
                                          </p:val>
                                        </p:tav>
                                      </p:tavLst>
                                    </p:anim>
                                    <p:anim calcmode="lin" valueType="num">
                                      <p:cBhvr>
                                        <p:cTn id="35" dur="500"/>
                                        <p:tgtEl>
                                          <p:spTgt spid="73"/>
                                        </p:tgtEl>
                                        <p:attrNameLst>
                                          <p:attrName>ppt_h</p:attrName>
                                        </p:attrNameLst>
                                      </p:cBhvr>
                                      <p:tavLst>
                                        <p:tav tm="0">
                                          <p:val>
                                            <p:strVal val="ppt_h"/>
                                          </p:val>
                                        </p:tav>
                                        <p:tav tm="100000">
                                          <p:val>
                                            <p:fltVal val="0"/>
                                          </p:val>
                                        </p:tav>
                                      </p:tavLst>
                                    </p:anim>
                                    <p:animEffect transition="out" filter="fade">
                                      <p:cBhvr>
                                        <p:cTn id="36" dur="500"/>
                                        <p:tgtEl>
                                          <p:spTgt spid="73"/>
                                        </p:tgtEl>
                                      </p:cBhvr>
                                    </p:animEffect>
                                    <p:set>
                                      <p:cBhvr>
                                        <p:cTn id="37" dur="1" fill="hold">
                                          <p:stCondLst>
                                            <p:cond delay="499"/>
                                          </p:stCondLst>
                                        </p:cTn>
                                        <p:tgtEl>
                                          <p:spTgt spid="7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73"/>
                                        </p:tgtEl>
                                        <p:attrNameLst>
                                          <p:attrName>style.visibility</p:attrName>
                                        </p:attrNameLst>
                                      </p:cBhvr>
                                      <p:to>
                                        <p:strVal val="visible"/>
                                      </p:to>
                                    </p:set>
                                    <p:anim calcmode="lin" valueType="num">
                                      <p:cBhvr>
                                        <p:cTn id="42" dur="500" fill="hold"/>
                                        <p:tgtEl>
                                          <p:spTgt spid="73"/>
                                        </p:tgtEl>
                                        <p:attrNameLst>
                                          <p:attrName>ppt_w</p:attrName>
                                        </p:attrNameLst>
                                      </p:cBhvr>
                                      <p:tavLst>
                                        <p:tav tm="0">
                                          <p:val>
                                            <p:fltVal val="0"/>
                                          </p:val>
                                        </p:tav>
                                        <p:tav tm="100000">
                                          <p:val>
                                            <p:strVal val="#ppt_w"/>
                                          </p:val>
                                        </p:tav>
                                      </p:tavLst>
                                    </p:anim>
                                    <p:anim calcmode="lin" valueType="num">
                                      <p:cBhvr>
                                        <p:cTn id="43" dur="500" fill="hold"/>
                                        <p:tgtEl>
                                          <p:spTgt spid="73"/>
                                        </p:tgtEl>
                                        <p:attrNameLst>
                                          <p:attrName>ppt_h</p:attrName>
                                        </p:attrNameLst>
                                      </p:cBhvr>
                                      <p:tavLst>
                                        <p:tav tm="0">
                                          <p:val>
                                            <p:fltVal val="0"/>
                                          </p:val>
                                        </p:tav>
                                        <p:tav tm="100000">
                                          <p:val>
                                            <p:strVal val="#ppt_h"/>
                                          </p:val>
                                        </p:tav>
                                      </p:tavLst>
                                    </p:anim>
                                    <p:animEffect transition="in" filter="fade">
                                      <p:cBhvr>
                                        <p:cTn id="44" dur="500"/>
                                        <p:tgtEl>
                                          <p:spTgt spid="73"/>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xit" presetSubtype="32" fill="hold" nodeType="clickEffect">
                                  <p:stCondLst>
                                    <p:cond delay="0"/>
                                  </p:stCondLst>
                                  <p:childTnLst>
                                    <p:anim calcmode="lin" valueType="num">
                                      <p:cBhvr>
                                        <p:cTn id="48" dur="500"/>
                                        <p:tgtEl>
                                          <p:spTgt spid="50"/>
                                        </p:tgtEl>
                                        <p:attrNameLst>
                                          <p:attrName>ppt_w</p:attrName>
                                        </p:attrNameLst>
                                      </p:cBhvr>
                                      <p:tavLst>
                                        <p:tav tm="0">
                                          <p:val>
                                            <p:strVal val="ppt_w"/>
                                          </p:val>
                                        </p:tav>
                                        <p:tav tm="100000">
                                          <p:val>
                                            <p:fltVal val="0"/>
                                          </p:val>
                                        </p:tav>
                                      </p:tavLst>
                                    </p:anim>
                                    <p:anim calcmode="lin" valueType="num">
                                      <p:cBhvr>
                                        <p:cTn id="49" dur="500"/>
                                        <p:tgtEl>
                                          <p:spTgt spid="50"/>
                                        </p:tgtEl>
                                        <p:attrNameLst>
                                          <p:attrName>ppt_h</p:attrName>
                                        </p:attrNameLst>
                                      </p:cBhvr>
                                      <p:tavLst>
                                        <p:tav tm="0">
                                          <p:val>
                                            <p:strVal val="ppt_h"/>
                                          </p:val>
                                        </p:tav>
                                        <p:tav tm="100000">
                                          <p:val>
                                            <p:fltVal val="0"/>
                                          </p:val>
                                        </p:tav>
                                      </p:tavLst>
                                    </p:anim>
                                    <p:animEffect transition="out" filter="fade">
                                      <p:cBhvr>
                                        <p:cTn id="50" dur="500"/>
                                        <p:tgtEl>
                                          <p:spTgt spid="50"/>
                                        </p:tgtEl>
                                      </p:cBhvr>
                                    </p:animEffect>
                                    <p:set>
                                      <p:cBhvr>
                                        <p:cTn id="51" dur="1" fill="hold">
                                          <p:stCondLst>
                                            <p:cond delay="499"/>
                                          </p:stCondLst>
                                        </p:cTn>
                                        <p:tgtEl>
                                          <p:spTgt spid="50"/>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50"/>
                                        </p:tgtEl>
                                        <p:attrNameLst>
                                          <p:attrName>style.visibility</p:attrName>
                                        </p:attrNameLst>
                                      </p:cBhvr>
                                      <p:to>
                                        <p:strVal val="visible"/>
                                      </p:to>
                                    </p:set>
                                    <p:anim calcmode="lin" valueType="num">
                                      <p:cBhvr>
                                        <p:cTn id="56" dur="500" fill="hold"/>
                                        <p:tgtEl>
                                          <p:spTgt spid="50"/>
                                        </p:tgtEl>
                                        <p:attrNameLst>
                                          <p:attrName>ppt_w</p:attrName>
                                        </p:attrNameLst>
                                      </p:cBhvr>
                                      <p:tavLst>
                                        <p:tav tm="0">
                                          <p:val>
                                            <p:fltVal val="0"/>
                                          </p:val>
                                        </p:tav>
                                        <p:tav tm="100000">
                                          <p:val>
                                            <p:strVal val="#ppt_w"/>
                                          </p:val>
                                        </p:tav>
                                      </p:tavLst>
                                    </p:anim>
                                    <p:anim calcmode="lin" valueType="num">
                                      <p:cBhvr>
                                        <p:cTn id="57" dur="500" fill="hold"/>
                                        <p:tgtEl>
                                          <p:spTgt spid="50"/>
                                        </p:tgtEl>
                                        <p:attrNameLst>
                                          <p:attrName>ppt_h</p:attrName>
                                        </p:attrNameLst>
                                      </p:cBhvr>
                                      <p:tavLst>
                                        <p:tav tm="0">
                                          <p:val>
                                            <p:fltVal val="0"/>
                                          </p:val>
                                        </p:tav>
                                        <p:tav tm="100000">
                                          <p:val>
                                            <p:strVal val="#ppt_h"/>
                                          </p:val>
                                        </p:tav>
                                      </p:tavLst>
                                    </p:anim>
                                    <p:animEffect transition="in" filter="fade">
                                      <p:cBhvr>
                                        <p:cTn id="58" dur="500"/>
                                        <p:tgtEl>
                                          <p:spTgt spid="50"/>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xit" presetSubtype="32" fill="hold" nodeType="clickEffect">
                                  <p:stCondLst>
                                    <p:cond delay="0"/>
                                  </p:stCondLst>
                                  <p:childTnLst>
                                    <p:anim calcmode="lin" valueType="num">
                                      <p:cBhvr>
                                        <p:cTn id="62" dur="500"/>
                                        <p:tgtEl>
                                          <p:spTgt spid="57"/>
                                        </p:tgtEl>
                                        <p:attrNameLst>
                                          <p:attrName>ppt_w</p:attrName>
                                        </p:attrNameLst>
                                      </p:cBhvr>
                                      <p:tavLst>
                                        <p:tav tm="0">
                                          <p:val>
                                            <p:strVal val="ppt_w"/>
                                          </p:val>
                                        </p:tav>
                                        <p:tav tm="100000">
                                          <p:val>
                                            <p:fltVal val="0"/>
                                          </p:val>
                                        </p:tav>
                                      </p:tavLst>
                                    </p:anim>
                                    <p:anim calcmode="lin" valueType="num">
                                      <p:cBhvr>
                                        <p:cTn id="63" dur="500"/>
                                        <p:tgtEl>
                                          <p:spTgt spid="57"/>
                                        </p:tgtEl>
                                        <p:attrNameLst>
                                          <p:attrName>ppt_h</p:attrName>
                                        </p:attrNameLst>
                                      </p:cBhvr>
                                      <p:tavLst>
                                        <p:tav tm="0">
                                          <p:val>
                                            <p:strVal val="ppt_h"/>
                                          </p:val>
                                        </p:tav>
                                        <p:tav tm="100000">
                                          <p:val>
                                            <p:fltVal val="0"/>
                                          </p:val>
                                        </p:tav>
                                      </p:tavLst>
                                    </p:anim>
                                    <p:animEffect transition="out" filter="fade">
                                      <p:cBhvr>
                                        <p:cTn id="64" dur="500"/>
                                        <p:tgtEl>
                                          <p:spTgt spid="57"/>
                                        </p:tgtEl>
                                      </p:cBhvr>
                                    </p:animEffect>
                                    <p:set>
                                      <p:cBhvr>
                                        <p:cTn id="65" dur="1" fill="hold">
                                          <p:stCondLst>
                                            <p:cond delay="499"/>
                                          </p:stCondLst>
                                        </p:cTn>
                                        <p:tgtEl>
                                          <p:spTgt spid="57"/>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57"/>
                                        </p:tgtEl>
                                        <p:attrNameLst>
                                          <p:attrName>style.visibility</p:attrName>
                                        </p:attrNameLst>
                                      </p:cBhvr>
                                      <p:to>
                                        <p:strVal val="visible"/>
                                      </p:to>
                                    </p:set>
                                    <p:anim calcmode="lin" valueType="num">
                                      <p:cBhvr>
                                        <p:cTn id="70" dur="500" fill="hold"/>
                                        <p:tgtEl>
                                          <p:spTgt spid="57"/>
                                        </p:tgtEl>
                                        <p:attrNameLst>
                                          <p:attrName>ppt_w</p:attrName>
                                        </p:attrNameLst>
                                      </p:cBhvr>
                                      <p:tavLst>
                                        <p:tav tm="0">
                                          <p:val>
                                            <p:fltVal val="0"/>
                                          </p:val>
                                        </p:tav>
                                        <p:tav tm="100000">
                                          <p:val>
                                            <p:strVal val="#ppt_w"/>
                                          </p:val>
                                        </p:tav>
                                      </p:tavLst>
                                    </p:anim>
                                    <p:anim calcmode="lin" valueType="num">
                                      <p:cBhvr>
                                        <p:cTn id="71" dur="500" fill="hold"/>
                                        <p:tgtEl>
                                          <p:spTgt spid="57"/>
                                        </p:tgtEl>
                                        <p:attrNameLst>
                                          <p:attrName>ppt_h</p:attrName>
                                        </p:attrNameLst>
                                      </p:cBhvr>
                                      <p:tavLst>
                                        <p:tav tm="0">
                                          <p:val>
                                            <p:fltVal val="0"/>
                                          </p:val>
                                        </p:tav>
                                        <p:tav tm="100000">
                                          <p:val>
                                            <p:strVal val="#ppt_h"/>
                                          </p:val>
                                        </p:tav>
                                      </p:tavLst>
                                    </p:anim>
                                    <p:animEffect transition="in" filter="fade">
                                      <p:cBhvr>
                                        <p:cTn id="72" dur="500"/>
                                        <p:tgtEl>
                                          <p:spTgt spid="57"/>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xit" presetSubtype="32" fill="hold" grpId="0" nodeType="clickEffect">
                                  <p:stCondLst>
                                    <p:cond delay="0"/>
                                  </p:stCondLst>
                                  <p:childTnLst>
                                    <p:anim calcmode="lin" valueType="num">
                                      <p:cBhvr>
                                        <p:cTn id="76" dur="500"/>
                                        <p:tgtEl>
                                          <p:spTgt spid="71"/>
                                        </p:tgtEl>
                                        <p:attrNameLst>
                                          <p:attrName>ppt_w</p:attrName>
                                        </p:attrNameLst>
                                      </p:cBhvr>
                                      <p:tavLst>
                                        <p:tav tm="0">
                                          <p:val>
                                            <p:strVal val="ppt_w"/>
                                          </p:val>
                                        </p:tav>
                                        <p:tav tm="100000">
                                          <p:val>
                                            <p:fltVal val="0"/>
                                          </p:val>
                                        </p:tav>
                                      </p:tavLst>
                                    </p:anim>
                                    <p:anim calcmode="lin" valueType="num">
                                      <p:cBhvr>
                                        <p:cTn id="77" dur="500"/>
                                        <p:tgtEl>
                                          <p:spTgt spid="71"/>
                                        </p:tgtEl>
                                        <p:attrNameLst>
                                          <p:attrName>ppt_h</p:attrName>
                                        </p:attrNameLst>
                                      </p:cBhvr>
                                      <p:tavLst>
                                        <p:tav tm="0">
                                          <p:val>
                                            <p:strVal val="ppt_h"/>
                                          </p:val>
                                        </p:tav>
                                        <p:tav tm="100000">
                                          <p:val>
                                            <p:fltVal val="0"/>
                                          </p:val>
                                        </p:tav>
                                      </p:tavLst>
                                    </p:anim>
                                    <p:animEffect transition="out" filter="fade">
                                      <p:cBhvr>
                                        <p:cTn id="78" dur="500"/>
                                        <p:tgtEl>
                                          <p:spTgt spid="71"/>
                                        </p:tgtEl>
                                      </p:cBhvr>
                                    </p:animEffect>
                                    <p:set>
                                      <p:cBhvr>
                                        <p:cTn id="79" dur="1" fill="hold">
                                          <p:stCondLst>
                                            <p:cond delay="499"/>
                                          </p:stCondLst>
                                        </p:cTn>
                                        <p:tgtEl>
                                          <p:spTgt spid="71"/>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1" nodeType="clickEffect">
                                  <p:stCondLst>
                                    <p:cond delay="0"/>
                                  </p:stCondLst>
                                  <p:childTnLst>
                                    <p:set>
                                      <p:cBhvr>
                                        <p:cTn id="83" dur="1" fill="hold">
                                          <p:stCondLst>
                                            <p:cond delay="0"/>
                                          </p:stCondLst>
                                        </p:cTn>
                                        <p:tgtEl>
                                          <p:spTgt spid="71"/>
                                        </p:tgtEl>
                                        <p:attrNameLst>
                                          <p:attrName>style.visibility</p:attrName>
                                        </p:attrNameLst>
                                      </p:cBhvr>
                                      <p:to>
                                        <p:strVal val="visible"/>
                                      </p:to>
                                    </p:set>
                                    <p:anim calcmode="lin" valueType="num">
                                      <p:cBhvr>
                                        <p:cTn id="84" dur="500" fill="hold"/>
                                        <p:tgtEl>
                                          <p:spTgt spid="71"/>
                                        </p:tgtEl>
                                        <p:attrNameLst>
                                          <p:attrName>ppt_w</p:attrName>
                                        </p:attrNameLst>
                                      </p:cBhvr>
                                      <p:tavLst>
                                        <p:tav tm="0">
                                          <p:val>
                                            <p:fltVal val="0"/>
                                          </p:val>
                                        </p:tav>
                                        <p:tav tm="100000">
                                          <p:val>
                                            <p:strVal val="#ppt_w"/>
                                          </p:val>
                                        </p:tav>
                                      </p:tavLst>
                                    </p:anim>
                                    <p:anim calcmode="lin" valueType="num">
                                      <p:cBhvr>
                                        <p:cTn id="85" dur="500" fill="hold"/>
                                        <p:tgtEl>
                                          <p:spTgt spid="71"/>
                                        </p:tgtEl>
                                        <p:attrNameLst>
                                          <p:attrName>ppt_h</p:attrName>
                                        </p:attrNameLst>
                                      </p:cBhvr>
                                      <p:tavLst>
                                        <p:tav tm="0">
                                          <p:val>
                                            <p:fltVal val="0"/>
                                          </p:val>
                                        </p:tav>
                                        <p:tav tm="100000">
                                          <p:val>
                                            <p:strVal val="#ppt_h"/>
                                          </p:val>
                                        </p:tav>
                                      </p:tavLst>
                                    </p:anim>
                                    <p:animEffect transition="in" filter="fade">
                                      <p:cBhvr>
                                        <p:cTn id="86" dur="500"/>
                                        <p:tgtEl>
                                          <p:spTgt spid="71"/>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xit" presetSubtype="32" fill="hold" nodeType="clickEffect">
                                  <p:stCondLst>
                                    <p:cond delay="0"/>
                                  </p:stCondLst>
                                  <p:childTnLst>
                                    <p:anim calcmode="lin" valueType="num">
                                      <p:cBhvr>
                                        <p:cTn id="90" dur="500"/>
                                        <p:tgtEl>
                                          <p:spTgt spid="78"/>
                                        </p:tgtEl>
                                        <p:attrNameLst>
                                          <p:attrName>ppt_w</p:attrName>
                                        </p:attrNameLst>
                                      </p:cBhvr>
                                      <p:tavLst>
                                        <p:tav tm="0">
                                          <p:val>
                                            <p:strVal val="ppt_w"/>
                                          </p:val>
                                        </p:tav>
                                        <p:tav tm="100000">
                                          <p:val>
                                            <p:fltVal val="0"/>
                                          </p:val>
                                        </p:tav>
                                      </p:tavLst>
                                    </p:anim>
                                    <p:anim calcmode="lin" valueType="num">
                                      <p:cBhvr>
                                        <p:cTn id="91" dur="500"/>
                                        <p:tgtEl>
                                          <p:spTgt spid="78"/>
                                        </p:tgtEl>
                                        <p:attrNameLst>
                                          <p:attrName>ppt_h</p:attrName>
                                        </p:attrNameLst>
                                      </p:cBhvr>
                                      <p:tavLst>
                                        <p:tav tm="0">
                                          <p:val>
                                            <p:strVal val="ppt_h"/>
                                          </p:val>
                                        </p:tav>
                                        <p:tav tm="100000">
                                          <p:val>
                                            <p:fltVal val="0"/>
                                          </p:val>
                                        </p:tav>
                                      </p:tavLst>
                                    </p:anim>
                                    <p:animEffect transition="out" filter="fade">
                                      <p:cBhvr>
                                        <p:cTn id="92" dur="500"/>
                                        <p:tgtEl>
                                          <p:spTgt spid="78"/>
                                        </p:tgtEl>
                                      </p:cBhvr>
                                    </p:animEffect>
                                    <p:set>
                                      <p:cBhvr>
                                        <p:cTn id="93" dur="1" fill="hold">
                                          <p:stCondLst>
                                            <p:cond delay="499"/>
                                          </p:stCondLst>
                                        </p:cTn>
                                        <p:tgtEl>
                                          <p:spTgt spid="78"/>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nodeType="clickEffect">
                                  <p:stCondLst>
                                    <p:cond delay="0"/>
                                  </p:stCondLst>
                                  <p:childTnLst>
                                    <p:set>
                                      <p:cBhvr>
                                        <p:cTn id="97" dur="1" fill="hold">
                                          <p:stCondLst>
                                            <p:cond delay="0"/>
                                          </p:stCondLst>
                                        </p:cTn>
                                        <p:tgtEl>
                                          <p:spTgt spid="78"/>
                                        </p:tgtEl>
                                        <p:attrNameLst>
                                          <p:attrName>style.visibility</p:attrName>
                                        </p:attrNameLst>
                                      </p:cBhvr>
                                      <p:to>
                                        <p:strVal val="visible"/>
                                      </p:to>
                                    </p:set>
                                    <p:anim calcmode="lin" valueType="num">
                                      <p:cBhvr>
                                        <p:cTn id="98" dur="500" fill="hold"/>
                                        <p:tgtEl>
                                          <p:spTgt spid="78"/>
                                        </p:tgtEl>
                                        <p:attrNameLst>
                                          <p:attrName>ppt_w</p:attrName>
                                        </p:attrNameLst>
                                      </p:cBhvr>
                                      <p:tavLst>
                                        <p:tav tm="0">
                                          <p:val>
                                            <p:fltVal val="0"/>
                                          </p:val>
                                        </p:tav>
                                        <p:tav tm="100000">
                                          <p:val>
                                            <p:strVal val="#ppt_w"/>
                                          </p:val>
                                        </p:tav>
                                      </p:tavLst>
                                    </p:anim>
                                    <p:anim calcmode="lin" valueType="num">
                                      <p:cBhvr>
                                        <p:cTn id="99" dur="500" fill="hold"/>
                                        <p:tgtEl>
                                          <p:spTgt spid="78"/>
                                        </p:tgtEl>
                                        <p:attrNameLst>
                                          <p:attrName>ppt_h</p:attrName>
                                        </p:attrNameLst>
                                      </p:cBhvr>
                                      <p:tavLst>
                                        <p:tav tm="0">
                                          <p:val>
                                            <p:fltVal val="0"/>
                                          </p:val>
                                        </p:tav>
                                        <p:tav tm="100000">
                                          <p:val>
                                            <p:strVal val="#ppt_h"/>
                                          </p:val>
                                        </p:tav>
                                      </p:tavLst>
                                    </p:anim>
                                    <p:animEffect transition="in" filter="fade">
                                      <p:cBhvr>
                                        <p:cTn id="100" dur="500"/>
                                        <p:tgtEl>
                                          <p:spTgt spid="78"/>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xit" presetSubtype="32" fill="hold" nodeType="clickEffect">
                                  <p:stCondLst>
                                    <p:cond delay="0"/>
                                  </p:stCondLst>
                                  <p:childTnLst>
                                    <p:anim calcmode="lin" valueType="num">
                                      <p:cBhvr>
                                        <p:cTn id="104" dur="500"/>
                                        <p:tgtEl>
                                          <p:spTgt spid="72"/>
                                        </p:tgtEl>
                                        <p:attrNameLst>
                                          <p:attrName>ppt_w</p:attrName>
                                        </p:attrNameLst>
                                      </p:cBhvr>
                                      <p:tavLst>
                                        <p:tav tm="0">
                                          <p:val>
                                            <p:strVal val="ppt_w"/>
                                          </p:val>
                                        </p:tav>
                                        <p:tav tm="100000">
                                          <p:val>
                                            <p:fltVal val="0"/>
                                          </p:val>
                                        </p:tav>
                                      </p:tavLst>
                                    </p:anim>
                                    <p:anim calcmode="lin" valueType="num">
                                      <p:cBhvr>
                                        <p:cTn id="105" dur="500"/>
                                        <p:tgtEl>
                                          <p:spTgt spid="72"/>
                                        </p:tgtEl>
                                        <p:attrNameLst>
                                          <p:attrName>ppt_h</p:attrName>
                                        </p:attrNameLst>
                                      </p:cBhvr>
                                      <p:tavLst>
                                        <p:tav tm="0">
                                          <p:val>
                                            <p:strVal val="ppt_h"/>
                                          </p:val>
                                        </p:tav>
                                        <p:tav tm="100000">
                                          <p:val>
                                            <p:fltVal val="0"/>
                                          </p:val>
                                        </p:tav>
                                      </p:tavLst>
                                    </p:anim>
                                    <p:animEffect transition="out" filter="fade">
                                      <p:cBhvr>
                                        <p:cTn id="106" dur="500"/>
                                        <p:tgtEl>
                                          <p:spTgt spid="72"/>
                                        </p:tgtEl>
                                      </p:cBhvr>
                                    </p:animEffect>
                                    <p:set>
                                      <p:cBhvr>
                                        <p:cTn id="107" dur="1" fill="hold">
                                          <p:stCondLst>
                                            <p:cond delay="499"/>
                                          </p:stCondLst>
                                        </p:cTn>
                                        <p:tgtEl>
                                          <p:spTgt spid="72"/>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53" presetClass="entr" presetSubtype="16" fill="hold" nodeType="clickEffect">
                                  <p:stCondLst>
                                    <p:cond delay="0"/>
                                  </p:stCondLst>
                                  <p:childTnLst>
                                    <p:set>
                                      <p:cBhvr>
                                        <p:cTn id="111" dur="1" fill="hold">
                                          <p:stCondLst>
                                            <p:cond delay="0"/>
                                          </p:stCondLst>
                                        </p:cTn>
                                        <p:tgtEl>
                                          <p:spTgt spid="72"/>
                                        </p:tgtEl>
                                        <p:attrNameLst>
                                          <p:attrName>style.visibility</p:attrName>
                                        </p:attrNameLst>
                                      </p:cBhvr>
                                      <p:to>
                                        <p:strVal val="visible"/>
                                      </p:to>
                                    </p:set>
                                    <p:anim calcmode="lin" valueType="num">
                                      <p:cBhvr>
                                        <p:cTn id="112" dur="500" fill="hold"/>
                                        <p:tgtEl>
                                          <p:spTgt spid="72"/>
                                        </p:tgtEl>
                                        <p:attrNameLst>
                                          <p:attrName>ppt_w</p:attrName>
                                        </p:attrNameLst>
                                      </p:cBhvr>
                                      <p:tavLst>
                                        <p:tav tm="0">
                                          <p:val>
                                            <p:fltVal val="0"/>
                                          </p:val>
                                        </p:tav>
                                        <p:tav tm="100000">
                                          <p:val>
                                            <p:strVal val="#ppt_w"/>
                                          </p:val>
                                        </p:tav>
                                      </p:tavLst>
                                    </p:anim>
                                    <p:anim calcmode="lin" valueType="num">
                                      <p:cBhvr>
                                        <p:cTn id="113" dur="500" fill="hold"/>
                                        <p:tgtEl>
                                          <p:spTgt spid="72"/>
                                        </p:tgtEl>
                                        <p:attrNameLst>
                                          <p:attrName>ppt_h</p:attrName>
                                        </p:attrNameLst>
                                      </p:cBhvr>
                                      <p:tavLst>
                                        <p:tav tm="0">
                                          <p:val>
                                            <p:fltVal val="0"/>
                                          </p:val>
                                        </p:tav>
                                        <p:tav tm="100000">
                                          <p:val>
                                            <p:strVal val="#ppt_h"/>
                                          </p:val>
                                        </p:tav>
                                      </p:tavLst>
                                    </p:anim>
                                    <p:animEffect transition="in" filter="fade">
                                      <p:cBhvr>
                                        <p:cTn id="114"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1"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Vokabeln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lernen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[3/3]</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1028456" y="657343"/>
            <a:ext cx="3827321"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89" y="442649"/>
            <a:ext cx="914400" cy="914400"/>
          </a:xfrm>
          <a:prstGeom prst="rect">
            <a:avLst/>
          </a:prstGeom>
        </p:spPr>
      </p:pic>
      <p:sp>
        <p:nvSpPr>
          <p:cNvPr id="15" name="Google Shape;108;p3">
            <a:extLst>
              <a:ext uri="{FF2B5EF4-FFF2-40B4-BE49-F238E27FC236}">
                <a16:creationId xmlns:a16="http://schemas.microsoft.com/office/drawing/2014/main" id="{65FE47C1-828E-456E-B379-6234726CA4EB}"/>
              </a:ext>
            </a:extLst>
          </p:cNvPr>
          <p:cNvSpPr txBox="1"/>
          <p:nvPr/>
        </p:nvSpPr>
        <p:spPr>
          <a:xfrm>
            <a:off x="996355" y="710863"/>
            <a:ext cx="444652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Was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ist</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das auf Deutsch?</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7" name="TextBox 6">
            <a:extLst>
              <a:ext uri="{FF2B5EF4-FFF2-40B4-BE49-F238E27FC236}">
                <a16:creationId xmlns:a16="http://schemas.microsoft.com/office/drawing/2014/main" id="{95D5CA08-6D04-5B51-6689-6CEB7DE80835}"/>
              </a:ext>
            </a:extLst>
          </p:cNvPr>
          <p:cNvSpPr txBox="1"/>
          <p:nvPr/>
        </p:nvSpPr>
        <p:spPr>
          <a:xfrm>
            <a:off x="5150094" y="2652716"/>
            <a:ext cx="1515123" cy="47743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das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Brot</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9" name="TextBox 8">
            <a:extLst>
              <a:ext uri="{FF2B5EF4-FFF2-40B4-BE49-F238E27FC236}">
                <a16:creationId xmlns:a16="http://schemas.microsoft.com/office/drawing/2014/main" id="{F703F6AE-B55B-16B5-178D-B73A68C564B0}"/>
              </a:ext>
            </a:extLst>
          </p:cNvPr>
          <p:cNvSpPr txBox="1"/>
          <p:nvPr/>
        </p:nvSpPr>
        <p:spPr>
          <a:xfrm>
            <a:off x="9100332" y="2652716"/>
            <a:ext cx="1557451"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kochen</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6" name="TextBox 15">
            <a:extLst>
              <a:ext uri="{FF2B5EF4-FFF2-40B4-BE49-F238E27FC236}">
                <a16:creationId xmlns:a16="http://schemas.microsoft.com/office/drawing/2014/main" id="{ECBB4FF9-543C-C273-383E-5C33F1D7A018}"/>
              </a:ext>
            </a:extLst>
          </p:cNvPr>
          <p:cNvSpPr txBox="1"/>
          <p:nvPr/>
        </p:nvSpPr>
        <p:spPr>
          <a:xfrm>
            <a:off x="9100332" y="4426677"/>
            <a:ext cx="1557451"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das Bett</a:t>
            </a:r>
          </a:p>
        </p:txBody>
      </p:sp>
      <p:sp>
        <p:nvSpPr>
          <p:cNvPr id="17" name="TextBox 16">
            <a:extLst>
              <a:ext uri="{FF2B5EF4-FFF2-40B4-BE49-F238E27FC236}">
                <a16:creationId xmlns:a16="http://schemas.microsoft.com/office/drawing/2014/main" id="{A2216683-3ED7-C6C0-E77F-ED5072FD8EFB}"/>
              </a:ext>
            </a:extLst>
          </p:cNvPr>
          <p:cNvSpPr txBox="1"/>
          <p:nvPr/>
        </p:nvSpPr>
        <p:spPr>
          <a:xfrm>
            <a:off x="7150344" y="6317177"/>
            <a:ext cx="1515123"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warum</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19" name="TextBox 18">
            <a:extLst>
              <a:ext uri="{FF2B5EF4-FFF2-40B4-BE49-F238E27FC236}">
                <a16:creationId xmlns:a16="http://schemas.microsoft.com/office/drawing/2014/main" id="{112A2A04-D078-19FB-776A-4C519FCF65B8}"/>
              </a:ext>
            </a:extLst>
          </p:cNvPr>
          <p:cNvSpPr txBox="1"/>
          <p:nvPr/>
        </p:nvSpPr>
        <p:spPr>
          <a:xfrm>
            <a:off x="1465292" y="2652716"/>
            <a:ext cx="137411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backen</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2" name="TextBox 21">
            <a:extLst>
              <a:ext uri="{FF2B5EF4-FFF2-40B4-BE49-F238E27FC236}">
                <a16:creationId xmlns:a16="http://schemas.microsoft.com/office/drawing/2014/main" id="{2C86D6F7-64A6-2B42-0ABC-0C0FC608ED56}"/>
              </a:ext>
            </a:extLst>
          </p:cNvPr>
          <p:cNvSpPr txBox="1"/>
          <p:nvPr/>
        </p:nvSpPr>
        <p:spPr>
          <a:xfrm>
            <a:off x="1391837" y="4426677"/>
            <a:ext cx="1521027"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sauber</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3" name="TextBox 22">
            <a:extLst>
              <a:ext uri="{FF2B5EF4-FFF2-40B4-BE49-F238E27FC236}">
                <a16:creationId xmlns:a16="http://schemas.microsoft.com/office/drawing/2014/main" id="{867143A9-46DE-FBB6-B066-0206B1C86450}"/>
              </a:ext>
            </a:extLst>
          </p:cNvPr>
          <p:cNvSpPr txBox="1"/>
          <p:nvPr/>
        </p:nvSpPr>
        <p:spPr>
          <a:xfrm>
            <a:off x="5035202" y="4426677"/>
            <a:ext cx="174490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der Boden</a:t>
            </a:r>
          </a:p>
        </p:txBody>
      </p:sp>
      <p:sp>
        <p:nvSpPr>
          <p:cNvPr id="24" name="TextBox 23">
            <a:extLst>
              <a:ext uri="{FF2B5EF4-FFF2-40B4-BE49-F238E27FC236}">
                <a16:creationId xmlns:a16="http://schemas.microsoft.com/office/drawing/2014/main" id="{AE030701-8B70-10B7-E355-B6CD39CDFB65}"/>
              </a:ext>
            </a:extLst>
          </p:cNvPr>
          <p:cNvSpPr txBox="1"/>
          <p:nvPr/>
        </p:nvSpPr>
        <p:spPr>
          <a:xfrm>
            <a:off x="3204539" y="6298127"/>
            <a:ext cx="1515123"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müssen</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grpSp>
        <p:nvGrpSpPr>
          <p:cNvPr id="26" name="Group 25">
            <a:extLst>
              <a:ext uri="{FF2B5EF4-FFF2-40B4-BE49-F238E27FC236}">
                <a16:creationId xmlns:a16="http://schemas.microsoft.com/office/drawing/2014/main" id="{8D2167A1-8585-F956-4D16-1C5A2CE36917}"/>
              </a:ext>
            </a:extLst>
          </p:cNvPr>
          <p:cNvGrpSpPr/>
          <p:nvPr/>
        </p:nvGrpSpPr>
        <p:grpSpPr>
          <a:xfrm>
            <a:off x="1530546" y="1357049"/>
            <a:ext cx="1243607" cy="1243607"/>
            <a:chOff x="1940196" y="1742204"/>
            <a:chExt cx="858971" cy="858971"/>
          </a:xfrm>
        </p:grpSpPr>
        <p:sp>
          <p:nvSpPr>
            <p:cNvPr id="27" name="Oval 26">
              <a:extLst>
                <a:ext uri="{FF2B5EF4-FFF2-40B4-BE49-F238E27FC236}">
                  <a16:creationId xmlns:a16="http://schemas.microsoft.com/office/drawing/2014/main" id="{D8EDE558-94F3-722A-AAB5-91F06CF3B4B1}"/>
                </a:ext>
              </a:extLst>
            </p:cNvPr>
            <p:cNvSpPr/>
            <p:nvPr/>
          </p:nvSpPr>
          <p:spPr>
            <a:xfrm>
              <a:off x="1940196" y="1742204"/>
              <a:ext cx="858971" cy="85897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8" name="Picture 27" descr="A cartoon of a child holding a plate of cookies&#10;&#10;Description automatically generated">
              <a:extLst>
                <a:ext uri="{FF2B5EF4-FFF2-40B4-BE49-F238E27FC236}">
                  <a16:creationId xmlns:a16="http://schemas.microsoft.com/office/drawing/2014/main" id="{0538B030-9771-C699-959A-6A341D1A75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0681" y="1762872"/>
              <a:ext cx="467129" cy="768541"/>
            </a:xfrm>
            <a:prstGeom prst="rect">
              <a:avLst/>
            </a:prstGeom>
          </p:spPr>
        </p:pic>
      </p:grpSp>
      <p:pic>
        <p:nvPicPr>
          <p:cNvPr id="29" name="Picture 28" descr="A loaf of bread with a cut in half&#10;&#10;Description automatically generated">
            <a:extLst>
              <a:ext uri="{FF2B5EF4-FFF2-40B4-BE49-F238E27FC236}">
                <a16:creationId xmlns:a16="http://schemas.microsoft.com/office/drawing/2014/main" id="{130A97D2-CD34-B621-7065-229333B157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50094" y="1660673"/>
            <a:ext cx="1820778" cy="910389"/>
          </a:xfrm>
          <a:prstGeom prst="rect">
            <a:avLst/>
          </a:prstGeom>
        </p:spPr>
      </p:pic>
      <p:grpSp>
        <p:nvGrpSpPr>
          <p:cNvPr id="30" name="Group 29">
            <a:extLst>
              <a:ext uri="{FF2B5EF4-FFF2-40B4-BE49-F238E27FC236}">
                <a16:creationId xmlns:a16="http://schemas.microsoft.com/office/drawing/2014/main" id="{0427B643-82E9-E3F0-961A-587ECACB812D}"/>
              </a:ext>
            </a:extLst>
          </p:cNvPr>
          <p:cNvGrpSpPr/>
          <p:nvPr/>
        </p:nvGrpSpPr>
        <p:grpSpPr>
          <a:xfrm>
            <a:off x="9245861" y="1326661"/>
            <a:ext cx="1243607" cy="1271525"/>
            <a:chOff x="3778282" y="3230398"/>
            <a:chExt cx="1243607" cy="1271525"/>
          </a:xfrm>
        </p:grpSpPr>
        <p:sp>
          <p:nvSpPr>
            <p:cNvPr id="31" name="Oval 30">
              <a:extLst>
                <a:ext uri="{FF2B5EF4-FFF2-40B4-BE49-F238E27FC236}">
                  <a16:creationId xmlns:a16="http://schemas.microsoft.com/office/drawing/2014/main" id="{99025CBC-70E7-BE4D-0E82-F4F85AAEB615}"/>
                </a:ext>
              </a:extLst>
            </p:cNvPr>
            <p:cNvSpPr/>
            <p:nvPr/>
          </p:nvSpPr>
          <p:spPr>
            <a:xfrm>
              <a:off x="3778282" y="3258316"/>
              <a:ext cx="1243607" cy="124360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32" name="Picture 31" descr="A cartoon of a person holding a frying pan and vegetables&#10;&#10;Description automatically generated">
              <a:extLst>
                <a:ext uri="{FF2B5EF4-FFF2-40B4-BE49-F238E27FC236}">
                  <a16:creationId xmlns:a16="http://schemas.microsoft.com/office/drawing/2014/main" id="{B5B4970D-8E73-B2D3-FE28-191DC0BA44F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4219" l="10000" r="90000">
                          <a14:foregroundMark x1="73828" y1="26328" x2="82813" y2="30859"/>
                          <a14:foregroundMark x1="65547" y1="12188" x2="66250" y2="11563"/>
                          <a14:foregroundMark x1="42188" y1="18047" x2="42188" y2="17344"/>
                          <a14:foregroundMark x1="23516" y1="23438" x2="23984" y2="24141"/>
                          <a14:foregroundMark x1="17500" y1="47031" x2="21094" y2="46797"/>
                          <a14:foregroundMark x1="73594" y1="54844" x2="72500" y2="59609"/>
                          <a14:foregroundMark x1="44453" y1="90391" x2="59688" y2="92031"/>
                          <a14:foregroundMark x1="59688" y1="92031" x2="74531" y2="90156"/>
                          <a14:foregroundMark x1="74531" y1="90156" x2="78125" y2="90625"/>
                          <a14:foregroundMark x1="43750" y1="94219" x2="58125" y2="94219"/>
                          <a14:foregroundMark x1="73594" y1="58438" x2="75234" y2="55313"/>
                          <a14:foregroundMark x1="17031" y1="46328" x2="20859" y2="47500"/>
                        </a14:backgroundRemoval>
                      </a14:imgEffect>
                    </a14:imgLayer>
                  </a14:imgProps>
                </a:ext>
                <a:ext uri="{28A0092B-C50C-407E-A947-70E740481C1C}">
                  <a14:useLocalDpi xmlns:a14="http://schemas.microsoft.com/office/drawing/2010/main" val="0"/>
                </a:ext>
              </a:extLst>
            </a:blip>
            <a:srcRect/>
            <a:stretch/>
          </p:blipFill>
          <p:spPr>
            <a:xfrm>
              <a:off x="3800227" y="3230398"/>
              <a:ext cx="1196279" cy="1196279"/>
            </a:xfrm>
            <a:prstGeom prst="rect">
              <a:avLst/>
            </a:prstGeom>
          </p:spPr>
        </p:pic>
      </p:grpSp>
      <p:sp>
        <p:nvSpPr>
          <p:cNvPr id="33" name="Freeform 2">
            <a:extLst>
              <a:ext uri="{FF2B5EF4-FFF2-40B4-BE49-F238E27FC236}">
                <a16:creationId xmlns:a16="http://schemas.microsoft.com/office/drawing/2014/main" id="{55252B73-8167-3DAF-F575-0ADC06CEA1A5}"/>
              </a:ext>
            </a:extLst>
          </p:cNvPr>
          <p:cNvSpPr/>
          <p:nvPr/>
        </p:nvSpPr>
        <p:spPr>
          <a:xfrm>
            <a:off x="1575238" y="3252958"/>
            <a:ext cx="1128973" cy="1128973"/>
          </a:xfrm>
          <a:custGeom>
            <a:avLst/>
            <a:gdLst/>
            <a:ahLst/>
            <a:cxnLst/>
            <a:rect l="l" t="t" r="r" b="b"/>
            <a:pathLst>
              <a:path w="5987449" h="5987449">
                <a:moveTo>
                  <a:pt x="0" y="0"/>
                </a:moveTo>
                <a:lnTo>
                  <a:pt x="5987450" y="0"/>
                </a:lnTo>
                <a:lnTo>
                  <a:pt x="5987450" y="5987450"/>
                </a:lnTo>
                <a:lnTo>
                  <a:pt x="0" y="5987450"/>
                </a:lnTo>
                <a:lnTo>
                  <a:pt x="0" y="0"/>
                </a:lnTo>
                <a:close/>
              </a:path>
            </a:pathLst>
          </a:custGeom>
          <a:blipFill>
            <a:blip r:embed="rId9"/>
            <a:stretch>
              <a:fillRect/>
            </a:stretch>
          </a:blipFill>
        </p:spPr>
        <p:txBody>
          <a:bodyPr/>
          <a:lstStyle/>
          <a:p>
            <a:endParaRPr lang="en-US"/>
          </a:p>
        </p:txBody>
      </p:sp>
      <p:pic>
        <p:nvPicPr>
          <p:cNvPr id="34" name="Picture 33" descr="A room with a wood floor and a white wall&#10;&#10;Description automatically generated">
            <a:extLst>
              <a:ext uri="{FF2B5EF4-FFF2-40B4-BE49-F238E27FC236}">
                <a16:creationId xmlns:a16="http://schemas.microsoft.com/office/drawing/2014/main" id="{C8AA17FE-CB43-888F-CE2D-99A0632C900D}"/>
              </a:ext>
            </a:extLst>
          </p:cNvPr>
          <p:cNvPicPr>
            <a:picLocks noChangeAspect="1"/>
          </p:cNvPicPr>
          <p:nvPr/>
        </p:nvPicPr>
        <p:blipFill rotWithShape="1">
          <a:blip r:embed="rId10">
            <a:extLst>
              <a:ext uri="{28A0092B-C50C-407E-A947-70E740481C1C}">
                <a14:useLocalDpi xmlns:a14="http://schemas.microsoft.com/office/drawing/2010/main" val="0"/>
              </a:ext>
            </a:extLst>
          </a:blip>
          <a:srcRect t="41820"/>
          <a:stretch/>
        </p:blipFill>
        <p:spPr>
          <a:xfrm>
            <a:off x="5073920" y="3252958"/>
            <a:ext cx="1655477" cy="1128973"/>
          </a:xfrm>
          <a:prstGeom prst="rect">
            <a:avLst/>
          </a:prstGeom>
        </p:spPr>
      </p:pic>
      <p:pic>
        <p:nvPicPr>
          <p:cNvPr id="35" name="Picture 34" descr="A bed with a yellow sheet and a white pillow&#10;&#10;Description automatically generated">
            <a:extLst>
              <a:ext uri="{FF2B5EF4-FFF2-40B4-BE49-F238E27FC236}">
                <a16:creationId xmlns:a16="http://schemas.microsoft.com/office/drawing/2014/main" id="{FE8A1A6B-962B-0238-A69E-479B6E359BB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99106" y="3386152"/>
            <a:ext cx="1781226" cy="1001940"/>
          </a:xfrm>
          <a:prstGeom prst="rect">
            <a:avLst/>
          </a:prstGeom>
        </p:spPr>
      </p:pic>
      <p:grpSp>
        <p:nvGrpSpPr>
          <p:cNvPr id="36" name="Group 35">
            <a:extLst>
              <a:ext uri="{FF2B5EF4-FFF2-40B4-BE49-F238E27FC236}">
                <a16:creationId xmlns:a16="http://schemas.microsoft.com/office/drawing/2014/main" id="{CF0437A9-712F-32E1-A9BD-4537356CDF85}"/>
              </a:ext>
            </a:extLst>
          </p:cNvPr>
          <p:cNvGrpSpPr/>
          <p:nvPr/>
        </p:nvGrpSpPr>
        <p:grpSpPr>
          <a:xfrm>
            <a:off x="3340296" y="4996594"/>
            <a:ext cx="1283139" cy="1243607"/>
            <a:chOff x="1530546" y="5015644"/>
            <a:chExt cx="1283139" cy="1243607"/>
          </a:xfrm>
        </p:grpSpPr>
        <p:sp>
          <p:nvSpPr>
            <p:cNvPr id="37" name="Oval 36">
              <a:extLst>
                <a:ext uri="{FF2B5EF4-FFF2-40B4-BE49-F238E27FC236}">
                  <a16:creationId xmlns:a16="http://schemas.microsoft.com/office/drawing/2014/main" id="{3E7273B9-55AD-411A-958C-602879D303F1}"/>
                </a:ext>
              </a:extLst>
            </p:cNvPr>
            <p:cNvSpPr/>
            <p:nvPr/>
          </p:nvSpPr>
          <p:spPr>
            <a:xfrm>
              <a:off x="1530546" y="5015644"/>
              <a:ext cx="1243607" cy="1243607"/>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38" name="Picture 37" descr="A white cloud with black background&#10;&#10;Description automatically generated">
              <a:extLst>
                <a:ext uri="{FF2B5EF4-FFF2-40B4-BE49-F238E27FC236}">
                  <a16:creationId xmlns:a16="http://schemas.microsoft.com/office/drawing/2014/main" id="{0C2DEB91-F319-F473-A3AC-1082D30BEBA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86462" y="5292436"/>
              <a:ext cx="1017749" cy="628142"/>
            </a:xfrm>
            <a:prstGeom prst="rect">
              <a:avLst/>
            </a:prstGeom>
          </p:spPr>
        </p:pic>
        <p:sp>
          <p:nvSpPr>
            <p:cNvPr id="39" name="Rectangle 38">
              <a:extLst>
                <a:ext uri="{FF2B5EF4-FFF2-40B4-BE49-F238E27FC236}">
                  <a16:creationId xmlns:a16="http://schemas.microsoft.com/office/drawing/2014/main" id="{43C236B9-331B-E08F-2B0F-A0FC670E1F19}"/>
                </a:ext>
              </a:extLst>
            </p:cNvPr>
            <p:cNvSpPr/>
            <p:nvPr/>
          </p:nvSpPr>
          <p:spPr>
            <a:xfrm>
              <a:off x="1530546" y="5345100"/>
              <a:ext cx="1283139" cy="400110"/>
            </a:xfrm>
            <a:prstGeom prst="rect">
              <a:avLst/>
            </a:prstGeom>
            <a:noFill/>
          </p:spPr>
          <p:txBody>
            <a:bodyPr wrap="square" lIns="91440" tIns="45720" rIns="91440" bIns="45720">
              <a:spAutoFit/>
            </a:bodyPr>
            <a:lstStyle/>
            <a:p>
              <a:pPr algn="ctr"/>
              <a:r>
                <a:rPr lang="en-GB" sz="2000" b="1" dirty="0">
                  <a:ln w="22225">
                    <a:solidFill>
                      <a:schemeClr val="accent2"/>
                    </a:solidFill>
                    <a:prstDash val="solid"/>
                  </a:ln>
                  <a:solidFill>
                    <a:schemeClr val="accent2">
                      <a:lumMod val="40000"/>
                      <a:lumOff val="60000"/>
                    </a:schemeClr>
                  </a:solidFill>
                </a:rPr>
                <a:t>must</a:t>
              </a:r>
            </a:p>
          </p:txBody>
        </p:sp>
      </p:grpSp>
      <p:pic>
        <p:nvPicPr>
          <p:cNvPr id="40" name="Picture 39" descr="Cartoon a cartoon of a person shrugging&#10;&#10;Description automatically generated with medium confidence">
            <a:extLst>
              <a:ext uri="{FF2B5EF4-FFF2-40B4-BE49-F238E27FC236}">
                <a16:creationId xmlns:a16="http://schemas.microsoft.com/office/drawing/2014/main" id="{A7460DF7-A386-EC7F-2231-F32560A51F7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01180" y="5041167"/>
            <a:ext cx="1515123" cy="1304833"/>
          </a:xfrm>
          <a:prstGeom prst="rect">
            <a:avLst/>
          </a:prstGeom>
        </p:spPr>
      </p:pic>
    </p:spTree>
    <p:extLst>
      <p:ext uri="{BB962C8B-B14F-4D97-AF65-F5344CB8AC3E}">
        <p14:creationId xmlns:p14="http://schemas.microsoft.com/office/powerpoint/2010/main" val="316624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grpId="0" nodeType="clickEffect">
                                  <p:stCondLst>
                                    <p:cond delay="0"/>
                                  </p:stCondLst>
                                  <p:childTnLst>
                                    <p:animEffect transition="out" filter="fade">
                                      <p:cBhvr>
                                        <p:cTn id="6" dur="2000"/>
                                        <p:tgtEl>
                                          <p:spTgt spid="7"/>
                                        </p:tgtEl>
                                      </p:cBhvr>
                                    </p:animEffect>
                                    <p:anim calcmode="lin" valueType="num">
                                      <p:cBhvr>
                                        <p:cTn id="7" dur="2000"/>
                                        <p:tgtEl>
                                          <p:spTgt spid="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7"/>
                                        </p:tgtEl>
                                        <p:attrNameLst>
                                          <p:attrName>ppt_h</p:attrName>
                                        </p:attrNameLst>
                                      </p:cBhvr>
                                      <p:tavLst>
                                        <p:tav tm="0">
                                          <p:val>
                                            <p:strVal val="ppt_h"/>
                                          </p:val>
                                        </p:tav>
                                        <p:tav tm="100000">
                                          <p:val>
                                            <p:strVal val="ppt_h"/>
                                          </p:val>
                                        </p:tav>
                                      </p:tavLst>
                                    </p:anim>
                                    <p:set>
                                      <p:cBhvr>
                                        <p:cTn id="9" dur="1" fill="hold">
                                          <p:stCondLst>
                                            <p:cond delay="1999"/>
                                          </p:stCondLst>
                                        </p:cTn>
                                        <p:tgtEl>
                                          <p:spTgt spid="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1"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xit" presetSubtype="0" fill="hold" grpId="0" nodeType="clickEffect">
                                  <p:stCondLst>
                                    <p:cond delay="0"/>
                                  </p:stCondLst>
                                  <p:childTnLst>
                                    <p:animEffect transition="out" filter="fade">
                                      <p:cBhvr>
                                        <p:cTn id="18" dur="2000"/>
                                        <p:tgtEl>
                                          <p:spTgt spid="16"/>
                                        </p:tgtEl>
                                      </p:cBhvr>
                                    </p:animEffect>
                                    <p:anim calcmode="lin" valueType="num">
                                      <p:cBhvr>
                                        <p:cTn id="19" dur="2000"/>
                                        <p:tgtEl>
                                          <p:spTgt spid="1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0" dur="2000"/>
                                        <p:tgtEl>
                                          <p:spTgt spid="16"/>
                                        </p:tgtEl>
                                        <p:attrNameLst>
                                          <p:attrName>ppt_h</p:attrName>
                                        </p:attrNameLst>
                                      </p:cBhvr>
                                      <p:tavLst>
                                        <p:tav tm="0">
                                          <p:val>
                                            <p:strVal val="ppt_h"/>
                                          </p:val>
                                        </p:tav>
                                        <p:tav tm="100000">
                                          <p:val>
                                            <p:strVal val="ppt_h"/>
                                          </p:val>
                                        </p:tav>
                                      </p:tavLst>
                                    </p:anim>
                                    <p:set>
                                      <p:cBhvr>
                                        <p:cTn id="21" dur="1" fill="hold">
                                          <p:stCondLst>
                                            <p:cond delay="1999"/>
                                          </p:stCondLst>
                                        </p:cTn>
                                        <p:tgtEl>
                                          <p:spTgt spid="1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1"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45" presetClass="exit" presetSubtype="0" fill="hold" grpId="0" nodeType="clickEffect">
                                  <p:stCondLst>
                                    <p:cond delay="0"/>
                                  </p:stCondLst>
                                  <p:childTnLst>
                                    <p:animEffect transition="out" filter="fade">
                                      <p:cBhvr>
                                        <p:cTn id="30" dur="2000"/>
                                        <p:tgtEl>
                                          <p:spTgt spid="24"/>
                                        </p:tgtEl>
                                      </p:cBhvr>
                                    </p:animEffect>
                                    <p:anim calcmode="lin" valueType="num">
                                      <p:cBhvr>
                                        <p:cTn id="31" dur="2000"/>
                                        <p:tgtEl>
                                          <p:spTgt spid="2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2" dur="2000"/>
                                        <p:tgtEl>
                                          <p:spTgt spid="24"/>
                                        </p:tgtEl>
                                        <p:attrNameLst>
                                          <p:attrName>ppt_h</p:attrName>
                                        </p:attrNameLst>
                                      </p:cBhvr>
                                      <p:tavLst>
                                        <p:tav tm="0">
                                          <p:val>
                                            <p:strVal val="ppt_h"/>
                                          </p:val>
                                        </p:tav>
                                        <p:tav tm="100000">
                                          <p:val>
                                            <p:strVal val="ppt_h"/>
                                          </p:val>
                                        </p:tav>
                                      </p:tavLst>
                                    </p:anim>
                                    <p:set>
                                      <p:cBhvr>
                                        <p:cTn id="33" dur="1" fill="hold">
                                          <p:stCondLst>
                                            <p:cond delay="1999"/>
                                          </p:stCondLst>
                                        </p:cTn>
                                        <p:tgtEl>
                                          <p:spTgt spid="24"/>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1"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45" presetClass="exit" presetSubtype="0" fill="hold" grpId="1" nodeType="clickEffect">
                                  <p:stCondLst>
                                    <p:cond delay="0"/>
                                  </p:stCondLst>
                                  <p:childTnLst>
                                    <p:animEffect transition="out" filter="fade">
                                      <p:cBhvr>
                                        <p:cTn id="42" dur="2000"/>
                                        <p:tgtEl>
                                          <p:spTgt spid="19"/>
                                        </p:tgtEl>
                                      </p:cBhvr>
                                    </p:animEffect>
                                    <p:anim calcmode="lin" valueType="num">
                                      <p:cBhvr>
                                        <p:cTn id="43" dur="2000"/>
                                        <p:tgtEl>
                                          <p:spTgt spid="1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4" dur="2000"/>
                                        <p:tgtEl>
                                          <p:spTgt spid="19"/>
                                        </p:tgtEl>
                                        <p:attrNameLst>
                                          <p:attrName>ppt_h</p:attrName>
                                        </p:attrNameLst>
                                      </p:cBhvr>
                                      <p:tavLst>
                                        <p:tav tm="0">
                                          <p:val>
                                            <p:strVal val="ppt_h"/>
                                          </p:val>
                                        </p:tav>
                                        <p:tav tm="100000">
                                          <p:val>
                                            <p:strVal val="ppt_h"/>
                                          </p:val>
                                        </p:tav>
                                      </p:tavLst>
                                    </p:anim>
                                    <p:set>
                                      <p:cBhvr>
                                        <p:cTn id="45" dur="1" fill="hold">
                                          <p:stCondLst>
                                            <p:cond delay="1999"/>
                                          </p:stCondLst>
                                        </p:cTn>
                                        <p:tgtEl>
                                          <p:spTgt spid="19"/>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45" presetClass="exit" presetSubtype="0" fill="hold" grpId="0" nodeType="clickEffect">
                                  <p:stCondLst>
                                    <p:cond delay="0"/>
                                  </p:stCondLst>
                                  <p:childTnLst>
                                    <p:animEffect transition="out" filter="fade">
                                      <p:cBhvr>
                                        <p:cTn id="54" dur="2000"/>
                                        <p:tgtEl>
                                          <p:spTgt spid="22"/>
                                        </p:tgtEl>
                                      </p:cBhvr>
                                    </p:animEffect>
                                    <p:anim calcmode="lin" valueType="num">
                                      <p:cBhvr>
                                        <p:cTn id="55" dur="2000"/>
                                        <p:tgtEl>
                                          <p:spTgt spid="2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6" dur="2000"/>
                                        <p:tgtEl>
                                          <p:spTgt spid="22"/>
                                        </p:tgtEl>
                                        <p:attrNameLst>
                                          <p:attrName>ppt_h</p:attrName>
                                        </p:attrNameLst>
                                      </p:cBhvr>
                                      <p:tavLst>
                                        <p:tav tm="0">
                                          <p:val>
                                            <p:strVal val="ppt_h"/>
                                          </p:val>
                                        </p:tav>
                                        <p:tav tm="100000">
                                          <p:val>
                                            <p:strVal val="ppt_h"/>
                                          </p:val>
                                        </p:tav>
                                      </p:tavLst>
                                    </p:anim>
                                    <p:set>
                                      <p:cBhvr>
                                        <p:cTn id="57" dur="1" fill="hold">
                                          <p:stCondLst>
                                            <p:cond delay="1999"/>
                                          </p:stCondLst>
                                        </p:cTn>
                                        <p:tgtEl>
                                          <p:spTgt spid="22"/>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1"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45" presetClass="exit" presetSubtype="0" fill="hold" grpId="0" nodeType="clickEffect">
                                  <p:stCondLst>
                                    <p:cond delay="0"/>
                                  </p:stCondLst>
                                  <p:childTnLst>
                                    <p:animEffect transition="out" filter="fade">
                                      <p:cBhvr>
                                        <p:cTn id="66" dur="2000"/>
                                        <p:tgtEl>
                                          <p:spTgt spid="17"/>
                                        </p:tgtEl>
                                      </p:cBhvr>
                                    </p:animEffect>
                                    <p:anim calcmode="lin" valueType="num">
                                      <p:cBhvr>
                                        <p:cTn id="67" dur="2000"/>
                                        <p:tgtEl>
                                          <p:spTgt spid="1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8" dur="2000"/>
                                        <p:tgtEl>
                                          <p:spTgt spid="17"/>
                                        </p:tgtEl>
                                        <p:attrNameLst>
                                          <p:attrName>ppt_h</p:attrName>
                                        </p:attrNameLst>
                                      </p:cBhvr>
                                      <p:tavLst>
                                        <p:tav tm="0">
                                          <p:val>
                                            <p:strVal val="ppt_h"/>
                                          </p:val>
                                        </p:tav>
                                        <p:tav tm="100000">
                                          <p:val>
                                            <p:strVal val="ppt_h"/>
                                          </p:val>
                                        </p:tav>
                                      </p:tavLst>
                                    </p:anim>
                                    <p:set>
                                      <p:cBhvr>
                                        <p:cTn id="69" dur="1" fill="hold">
                                          <p:stCondLst>
                                            <p:cond delay="1999"/>
                                          </p:stCondLst>
                                        </p:cTn>
                                        <p:tgtEl>
                                          <p:spTgt spid="17"/>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1" nodeType="click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500"/>
                                        <p:tgtEl>
                                          <p:spTgt spid="17"/>
                                        </p:tgtEl>
                                      </p:cBhvr>
                                    </p:animEffect>
                                  </p:childTnLst>
                                </p:cTn>
                              </p:par>
                            </p:childTnLst>
                          </p:cTn>
                        </p:par>
                      </p:childTnLst>
                    </p:cTn>
                  </p:par>
                  <p:par>
                    <p:cTn id="75" fill="hold">
                      <p:stCondLst>
                        <p:cond delay="indefinite"/>
                      </p:stCondLst>
                      <p:childTnLst>
                        <p:par>
                          <p:cTn id="76" fill="hold">
                            <p:stCondLst>
                              <p:cond delay="0"/>
                            </p:stCondLst>
                            <p:childTnLst>
                              <p:par>
                                <p:cTn id="77" presetID="45" presetClass="exit" presetSubtype="0" fill="hold" grpId="0" nodeType="clickEffect">
                                  <p:stCondLst>
                                    <p:cond delay="0"/>
                                  </p:stCondLst>
                                  <p:childTnLst>
                                    <p:animEffect transition="out" filter="fade">
                                      <p:cBhvr>
                                        <p:cTn id="78" dur="2000"/>
                                        <p:tgtEl>
                                          <p:spTgt spid="9"/>
                                        </p:tgtEl>
                                      </p:cBhvr>
                                    </p:animEffect>
                                    <p:anim calcmode="lin" valueType="num">
                                      <p:cBhvr>
                                        <p:cTn id="79" dur="2000"/>
                                        <p:tgtEl>
                                          <p:spTgt spid="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0" dur="2000"/>
                                        <p:tgtEl>
                                          <p:spTgt spid="9"/>
                                        </p:tgtEl>
                                        <p:attrNameLst>
                                          <p:attrName>ppt_h</p:attrName>
                                        </p:attrNameLst>
                                      </p:cBhvr>
                                      <p:tavLst>
                                        <p:tav tm="0">
                                          <p:val>
                                            <p:strVal val="ppt_h"/>
                                          </p:val>
                                        </p:tav>
                                        <p:tav tm="100000">
                                          <p:val>
                                            <p:strVal val="ppt_h"/>
                                          </p:val>
                                        </p:tav>
                                      </p:tavLst>
                                    </p:anim>
                                    <p:set>
                                      <p:cBhvr>
                                        <p:cTn id="81" dur="1" fill="hold">
                                          <p:stCondLst>
                                            <p:cond delay="1999"/>
                                          </p:stCondLst>
                                        </p:cTn>
                                        <p:tgtEl>
                                          <p:spTgt spid="9"/>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1" nodeType="clickEffect">
                                  <p:stCondLst>
                                    <p:cond delay="0"/>
                                  </p:stCondLst>
                                  <p:childTnLst>
                                    <p:set>
                                      <p:cBhvr>
                                        <p:cTn id="85" dur="1" fill="hold">
                                          <p:stCondLst>
                                            <p:cond delay="0"/>
                                          </p:stCondLst>
                                        </p:cTn>
                                        <p:tgtEl>
                                          <p:spTgt spid="9"/>
                                        </p:tgtEl>
                                        <p:attrNameLst>
                                          <p:attrName>style.visibility</p:attrName>
                                        </p:attrNameLst>
                                      </p:cBhvr>
                                      <p:to>
                                        <p:strVal val="visible"/>
                                      </p:to>
                                    </p:set>
                                    <p:animEffect transition="in" filter="fade">
                                      <p:cBhvr>
                                        <p:cTn id="86" dur="500"/>
                                        <p:tgtEl>
                                          <p:spTgt spid="9"/>
                                        </p:tgtEl>
                                      </p:cBhvr>
                                    </p:animEffect>
                                  </p:childTnLst>
                                </p:cTn>
                              </p:par>
                            </p:childTnLst>
                          </p:cTn>
                        </p:par>
                      </p:childTnLst>
                    </p:cTn>
                  </p:par>
                  <p:par>
                    <p:cTn id="87" fill="hold">
                      <p:stCondLst>
                        <p:cond delay="indefinite"/>
                      </p:stCondLst>
                      <p:childTnLst>
                        <p:par>
                          <p:cTn id="88" fill="hold">
                            <p:stCondLst>
                              <p:cond delay="0"/>
                            </p:stCondLst>
                            <p:childTnLst>
                              <p:par>
                                <p:cTn id="89" presetID="45" presetClass="exit" presetSubtype="0" fill="hold" grpId="0" nodeType="clickEffect">
                                  <p:stCondLst>
                                    <p:cond delay="0"/>
                                  </p:stCondLst>
                                  <p:childTnLst>
                                    <p:animEffect transition="out" filter="fade">
                                      <p:cBhvr>
                                        <p:cTn id="90" dur="2000"/>
                                        <p:tgtEl>
                                          <p:spTgt spid="23"/>
                                        </p:tgtEl>
                                      </p:cBhvr>
                                    </p:animEffect>
                                    <p:anim calcmode="lin" valueType="num">
                                      <p:cBhvr>
                                        <p:cTn id="91" dur="2000"/>
                                        <p:tgtEl>
                                          <p:spTgt spid="2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92" dur="2000"/>
                                        <p:tgtEl>
                                          <p:spTgt spid="23"/>
                                        </p:tgtEl>
                                        <p:attrNameLst>
                                          <p:attrName>ppt_h</p:attrName>
                                        </p:attrNameLst>
                                      </p:cBhvr>
                                      <p:tavLst>
                                        <p:tav tm="0">
                                          <p:val>
                                            <p:strVal val="ppt_h"/>
                                          </p:val>
                                        </p:tav>
                                        <p:tav tm="100000">
                                          <p:val>
                                            <p:strVal val="ppt_h"/>
                                          </p:val>
                                        </p:tav>
                                      </p:tavLst>
                                    </p:anim>
                                    <p:set>
                                      <p:cBhvr>
                                        <p:cTn id="93" dur="1" fill="hold">
                                          <p:stCondLst>
                                            <p:cond delay="1999"/>
                                          </p:stCondLst>
                                        </p:cTn>
                                        <p:tgtEl>
                                          <p:spTgt spid="23"/>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1" nodeType="clickEffect">
                                  <p:stCondLst>
                                    <p:cond delay="0"/>
                                  </p:stCondLst>
                                  <p:childTnLst>
                                    <p:set>
                                      <p:cBhvr>
                                        <p:cTn id="97" dur="1" fill="hold">
                                          <p:stCondLst>
                                            <p:cond delay="0"/>
                                          </p:stCondLst>
                                        </p:cTn>
                                        <p:tgtEl>
                                          <p:spTgt spid="23"/>
                                        </p:tgtEl>
                                        <p:attrNameLst>
                                          <p:attrName>style.visibility</p:attrName>
                                        </p:attrNameLst>
                                      </p:cBhvr>
                                      <p:to>
                                        <p:strVal val="visible"/>
                                      </p:to>
                                    </p:set>
                                    <p:animEffect transition="in" filter="fade">
                                      <p:cBhvr>
                                        <p:cTn id="9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9" grpId="1" animBg="1"/>
      <p:bldP spid="16" grpId="0" animBg="1"/>
      <p:bldP spid="16" grpId="1" animBg="1"/>
      <p:bldP spid="17" grpId="0" animBg="1"/>
      <p:bldP spid="17" grpId="1" animBg="1"/>
      <p:bldP spid="19" grpId="0" animBg="1"/>
      <p:bldP spid="19" grpId="1" animBg="1"/>
      <p:bldP spid="22" grpId="0" animBg="1"/>
      <p:bldP spid="22" grpId="1" animBg="1"/>
      <p:bldP spid="23" grpId="0" animBg="1"/>
      <p:bldP spid="23" grpId="1" animBg="1"/>
      <p:bldP spid="24" grpId="0" animBg="1"/>
      <p:bldP spid="24" grpId="1"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2789</Words>
  <Application>Microsoft Office PowerPoint</Application>
  <PresentationFormat>Widescreen</PresentationFormat>
  <Paragraphs>410</Paragraphs>
  <Slides>15</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Calibri</vt:lpstr>
      <vt:lpstr>Century gothic</vt:lpstr>
      <vt:lpstr>Century gothic</vt:lpstr>
      <vt:lpstr>Modern Love</vt:lpstr>
      <vt:lpstr>Symbol</vt:lpstr>
      <vt:lpstr>Wingdings</vt:lpstr>
      <vt:lpstr>1_Office Theme</vt:lpstr>
      <vt:lpstr>Experiences at home and away</vt:lpstr>
      <vt:lpstr>aussprechen</vt:lpstr>
      <vt:lpstr>aussprechen</vt:lpstr>
      <vt:lpstr>aussprechen</vt:lpstr>
      <vt:lpstr>aussprechen</vt:lpstr>
      <vt:lpstr>PowerPoint Presentation</vt:lpstr>
      <vt:lpstr>Vokabeln</vt:lpstr>
      <vt:lpstr>Vokabeln</vt:lpstr>
      <vt:lpstr>Vokabeln</vt:lpstr>
      <vt:lpstr>müssen – to have to, must</vt:lpstr>
      <vt:lpstr>hören</vt:lpstr>
      <vt:lpstr>müssen – to have to, must</vt:lpstr>
      <vt:lpstr>lesen</vt:lpstr>
      <vt:lpstr>lesen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Charlotte Moss</cp:lastModifiedBy>
  <cp:revision>76</cp:revision>
  <dcterms:created xsi:type="dcterms:W3CDTF">2021-07-02T19:27:01Z</dcterms:created>
  <dcterms:modified xsi:type="dcterms:W3CDTF">2024-03-07T10:57:52Z</dcterms:modified>
</cp:coreProperties>
</file>