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992" r:id="rId2"/>
    <p:sldId id="998" r:id="rId3"/>
    <p:sldId id="999" r:id="rId4"/>
    <p:sldId id="1000" r:id="rId5"/>
    <p:sldId id="1001" r:id="rId6"/>
    <p:sldId id="1002" r:id="rId7"/>
    <p:sldId id="993" r:id="rId8"/>
    <p:sldId id="994" r:id="rId9"/>
    <p:sldId id="995" r:id="rId10"/>
    <p:sldId id="968" r:id="rId11"/>
    <p:sldId id="996" r:id="rId12"/>
    <p:sldId id="971" r:id="rId13"/>
    <p:sldId id="964" r:id="rId14"/>
    <p:sldId id="976" r:id="rId15"/>
    <p:sldId id="9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a:srgbClr val="2E94AF"/>
    <a:srgbClr val="0070C0"/>
    <a:srgbClr val="FFFFCC"/>
    <a:srgbClr val="FFD10D"/>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6E289-D9FE-4827-8953-E40A1C31BD28}" v="4" dt="2024-03-07T10:58:17.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4" autoAdjust="0"/>
    <p:restoredTop sz="74362" autoAdjust="0"/>
  </p:normalViewPr>
  <p:slideViewPr>
    <p:cSldViewPr snapToGrid="0">
      <p:cViewPr varScale="1">
        <p:scale>
          <a:sx n="75" d="100"/>
          <a:sy n="75" d="100"/>
        </p:scale>
        <p:origin x="828" y="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DC6E289-D9FE-4827-8953-E40A1C31BD28}"/>
    <pc:docChg chg="custSel addSld delSld modSld">
      <pc:chgData name="Charlotte Moss" userId="17b589c9-cb67-41ed-a894-f82ca12b573d" providerId="ADAL" clId="{1DC6E289-D9FE-4827-8953-E40A1C31BD28}" dt="2024-03-07T10:58:17.597" v="23"/>
      <pc:docMkLst>
        <pc:docMk/>
      </pc:docMkLst>
      <pc:sldChg chg="modNotesTx">
        <pc:chgData name="Charlotte Moss" userId="17b589c9-cb67-41ed-a894-f82ca12b573d" providerId="ADAL" clId="{1DC6E289-D9FE-4827-8953-E40A1C31BD28}" dt="2024-03-07T10:48:00.471" v="12" actId="20577"/>
        <pc:sldMkLst>
          <pc:docMk/>
          <pc:sldMk cId="1238403204" sldId="964"/>
        </pc:sldMkLst>
      </pc:sldChg>
      <pc:sldChg chg="modNotesTx">
        <pc:chgData name="Charlotte Moss" userId="17b589c9-cb67-41ed-a894-f82ca12b573d" providerId="ADAL" clId="{1DC6E289-D9FE-4827-8953-E40A1C31BD28}" dt="2024-03-07T10:36:07.688" v="5" actId="20577"/>
        <pc:sldMkLst>
          <pc:docMk/>
          <pc:sldMk cId="966855945" sldId="968"/>
        </pc:sldMkLst>
      </pc:sldChg>
      <pc:sldChg chg="addSp delSp modSp mod">
        <pc:chgData name="Charlotte Moss" userId="17b589c9-cb67-41ed-a894-f82ca12b573d" providerId="ADAL" clId="{1DC6E289-D9FE-4827-8953-E40A1C31BD28}" dt="2024-03-07T10:51:44.304" v="21" actId="167"/>
        <pc:sldMkLst>
          <pc:docMk/>
          <pc:sldMk cId="3160082859" sldId="976"/>
        </pc:sldMkLst>
        <pc:picChg chg="add mod">
          <ac:chgData name="Charlotte Moss" userId="17b589c9-cb67-41ed-a894-f82ca12b573d" providerId="ADAL" clId="{1DC6E289-D9FE-4827-8953-E40A1C31BD28}" dt="2024-03-07T10:51:36.508" v="20" actId="1076"/>
          <ac:picMkLst>
            <pc:docMk/>
            <pc:sldMk cId="3160082859" sldId="976"/>
            <ac:picMk id="4" creationId="{CCA5138A-88A0-CA52-B309-5DF18931E79B}"/>
          </ac:picMkLst>
        </pc:picChg>
        <pc:picChg chg="add mod ord">
          <ac:chgData name="Charlotte Moss" userId="17b589c9-cb67-41ed-a894-f82ca12b573d" providerId="ADAL" clId="{1DC6E289-D9FE-4827-8953-E40A1C31BD28}" dt="2024-03-07T10:51:44.304" v="21" actId="167"/>
          <ac:picMkLst>
            <pc:docMk/>
            <pc:sldMk cId="3160082859" sldId="976"/>
            <ac:picMk id="5" creationId="{CA19E7CD-99D5-96AC-B5F6-552157C2DBB5}"/>
          </ac:picMkLst>
        </pc:picChg>
        <pc:picChg chg="del">
          <ac:chgData name="Charlotte Moss" userId="17b589c9-cb67-41ed-a894-f82ca12b573d" providerId="ADAL" clId="{1DC6E289-D9FE-4827-8953-E40A1C31BD28}" dt="2024-03-07T10:51:21.184" v="16" actId="478"/>
          <ac:picMkLst>
            <pc:docMk/>
            <pc:sldMk cId="3160082859" sldId="976"/>
            <ac:picMk id="15" creationId="{E0E1EB34-87E9-7304-22C9-96DC21C2E8A2}"/>
          </ac:picMkLst>
        </pc:picChg>
        <pc:picChg chg="del">
          <ac:chgData name="Charlotte Moss" userId="17b589c9-cb67-41ed-a894-f82ca12b573d" providerId="ADAL" clId="{1DC6E289-D9FE-4827-8953-E40A1C31BD28}" dt="2024-03-07T10:51:09.092" v="13" actId="478"/>
          <ac:picMkLst>
            <pc:docMk/>
            <pc:sldMk cId="3160082859" sldId="976"/>
            <ac:picMk id="73" creationId="{99F9B650-1710-4D1E-B49E-567E647F4F2B}"/>
          </ac:picMkLst>
        </pc:picChg>
      </pc:sldChg>
      <pc:sldChg chg="del">
        <pc:chgData name="Charlotte Moss" userId="17b589c9-cb67-41ed-a894-f82ca12b573d" providerId="ADAL" clId="{1DC6E289-D9FE-4827-8953-E40A1C31BD28}" dt="2024-03-07T10:58:08.242" v="22" actId="47"/>
        <pc:sldMkLst>
          <pc:docMk/>
          <pc:sldMk cId="1159882679" sldId="990"/>
        </pc:sldMkLst>
      </pc:sldChg>
      <pc:sldChg chg="add">
        <pc:chgData name="Charlotte Moss" userId="17b589c9-cb67-41ed-a894-f82ca12b573d" providerId="ADAL" clId="{1DC6E289-D9FE-4827-8953-E40A1C31BD28}" dt="2024-03-07T10:58:17.597" v="23"/>
        <pc:sldMkLst>
          <pc:docMk/>
          <pc:sldMk cId="3327358453" sldId="10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ei</a:t>
            </a:r>
            <a:r>
              <a:rPr lang="en-GB" sz="1200" b="0" i="0" strike="noStrike" spc="-1" dirty="0">
                <a:solidFill>
                  <a:srgbClr val="002060"/>
                </a:solidFill>
                <a:latin typeface="Century Gothic"/>
                <a:ea typeface="Century Gothic"/>
              </a:rPr>
              <a:t>] and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backen </a:t>
            </a:r>
            <a:r>
              <a:rPr lang="de-DE" sz="1200" b="0" i="0" strike="noStrike" spc="-1" dirty="0">
                <a:solidFill>
                  <a:srgbClr val="002060"/>
                </a:solidFill>
                <a:latin typeface="Century Gothic"/>
                <a:ea typeface="Century Gothic"/>
              </a:rPr>
              <a:t>[4640] holen [547]  </a:t>
            </a:r>
            <a:r>
              <a:rPr lang="de-DE" sz="1200" b="1" i="0" strike="noStrike" spc="-1" dirty="0">
                <a:solidFill>
                  <a:srgbClr val="002060"/>
                </a:solidFill>
                <a:latin typeface="Century Gothic"/>
                <a:ea typeface="Century Gothic"/>
              </a:rPr>
              <a:t>kochen </a:t>
            </a:r>
            <a:r>
              <a:rPr lang="de-DE" sz="1200" b="0" i="0" strike="noStrike" spc="-1" dirty="0">
                <a:solidFill>
                  <a:srgbClr val="002060"/>
                </a:solidFill>
                <a:latin typeface="Century Gothic"/>
                <a:ea typeface="Century Gothic"/>
              </a:rPr>
              <a:t>[1481] </a:t>
            </a:r>
            <a:r>
              <a:rPr lang="de-DE" sz="1200" b="1" i="0" strike="noStrike" spc="-1" dirty="0">
                <a:solidFill>
                  <a:srgbClr val="002060"/>
                </a:solidFill>
                <a:latin typeface="Century Gothic"/>
                <a:ea typeface="Century Gothic"/>
              </a:rPr>
              <a:t>müssen, ich muss, du musst, er/sie/es muss </a:t>
            </a:r>
            <a:r>
              <a:rPr lang="de-DE" sz="1200" b="0" i="0" strike="noStrike" spc="-1" dirty="0">
                <a:solidFill>
                  <a:srgbClr val="002060"/>
                </a:solidFill>
                <a:latin typeface="Century Gothic"/>
                <a:ea typeface="Century Gothic"/>
              </a:rPr>
              <a:t>[43] </a:t>
            </a:r>
            <a:r>
              <a:rPr lang="de-DE" sz="1200" b="1" i="0" strike="noStrike" spc="-1" dirty="0">
                <a:solidFill>
                  <a:srgbClr val="002060"/>
                </a:solidFill>
                <a:latin typeface="Century Gothic"/>
                <a:ea typeface="Century Gothic"/>
              </a:rPr>
              <a:t>Bett </a:t>
            </a:r>
            <a:r>
              <a:rPr lang="de-DE" sz="1200" b="0" i="0" strike="noStrike" spc="-1" dirty="0">
                <a:solidFill>
                  <a:srgbClr val="002060"/>
                </a:solidFill>
                <a:latin typeface="Century Gothic"/>
                <a:ea typeface="Century Gothic"/>
              </a:rPr>
              <a:t>[659] </a:t>
            </a:r>
            <a:r>
              <a:rPr lang="de-DE" sz="1200" b="1" i="0" strike="noStrike" spc="-1" dirty="0">
                <a:solidFill>
                  <a:srgbClr val="002060"/>
                </a:solidFill>
                <a:latin typeface="Century Gothic"/>
                <a:ea typeface="Century Gothic"/>
              </a:rPr>
              <a:t>Boden </a:t>
            </a:r>
            <a:r>
              <a:rPr lang="de-DE" sz="1200" b="0" i="0" strike="noStrike" spc="-1" dirty="0">
                <a:solidFill>
                  <a:srgbClr val="002060"/>
                </a:solidFill>
                <a:latin typeface="Century Gothic"/>
                <a:ea typeface="Century Gothic"/>
              </a:rPr>
              <a:t>[536] </a:t>
            </a:r>
            <a:r>
              <a:rPr lang="de-DE" sz="1200" b="1" i="0" strike="noStrike" spc="-1" dirty="0">
                <a:solidFill>
                  <a:srgbClr val="002060"/>
                </a:solidFill>
                <a:latin typeface="Century Gothic"/>
                <a:ea typeface="Century Gothic"/>
              </a:rPr>
              <a:t>Brot </a:t>
            </a:r>
            <a:r>
              <a:rPr lang="de-DE" sz="1200" b="0" i="0" strike="noStrike" spc="-1" dirty="0">
                <a:solidFill>
                  <a:srgbClr val="002060"/>
                </a:solidFill>
                <a:latin typeface="Century Gothic"/>
                <a:ea typeface="Century Gothic"/>
              </a:rPr>
              <a:t>[2095] </a:t>
            </a:r>
            <a:r>
              <a:rPr lang="de-DE" sz="1200" b="1" i="0" strike="noStrike" spc="-1" dirty="0">
                <a:solidFill>
                  <a:srgbClr val="002060"/>
                </a:solidFill>
                <a:latin typeface="Century Gothic"/>
                <a:ea typeface="Century Gothic"/>
              </a:rPr>
              <a:t>sauber </a:t>
            </a:r>
            <a:r>
              <a:rPr lang="de-DE" sz="1200" b="0" i="0" strike="noStrike" spc="-1" dirty="0">
                <a:solidFill>
                  <a:srgbClr val="002060"/>
                </a:solidFill>
                <a:latin typeface="Century Gothic"/>
                <a:ea typeface="Century Gothic"/>
              </a:rPr>
              <a:t>[2026]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 </a:t>
            </a:r>
            <a:r>
              <a:rPr lang="de-DE" sz="1200" b="0" i="1" strike="noStrike" spc="-1" dirty="0" err="1">
                <a:solidFill>
                  <a:srgbClr val="002060"/>
                </a:solidFill>
                <a:latin typeface="Century Gothic"/>
                <a:ea typeface="Century Gothic"/>
              </a:rPr>
              <a:t>glossed</a:t>
            </a:r>
            <a:r>
              <a:rPr lang="de-DE" sz="1200" b="0" i="1"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Salat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de-DE" sz="1200" b="0" i="0" strike="noStrike" spc="-1" dirty="0">
                <a:solidFill>
                  <a:srgbClr val="002060"/>
                </a:solidFill>
                <a:latin typeface="Century Gothic"/>
                <a:ea typeface="Century Gothic"/>
              </a:rPr>
              <a:t>laufen [252] lesen [288] schlafen [679] sehen [79] sprechen [161]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einkaufen [2877] gehen [66] kommen [62] schwimmen [1863]sein [3] Land2 [134] Markt [476] Straße [391] auf [16] nach Hause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1</a:t>
            </a:r>
            <a:r>
              <a:rPr lang="en-GB" sz="1200" b="0" strike="noStrike" spc="-1" baseline="30000" dirty="0">
                <a:latin typeface="Arial"/>
              </a:rPr>
              <a:t>st</a:t>
            </a:r>
            <a:r>
              <a:rPr lang="en-GB" sz="1200" b="0" strike="noStrike" spc="-1" dirty="0">
                <a:latin typeface="Arial"/>
              </a:rPr>
              <a:t> and 2</a:t>
            </a:r>
            <a:r>
              <a:rPr lang="en-GB" sz="1200" b="0" strike="noStrike" spc="-1" baseline="30000" dirty="0">
                <a:latin typeface="Arial"/>
              </a:rPr>
              <a:t>nd</a:t>
            </a:r>
            <a:r>
              <a:rPr lang="en-GB" sz="1200" b="0" strike="noStrike" spc="-1" dirty="0">
                <a:latin typeface="Arial"/>
              </a:rPr>
              <a:t> persons singular of the verb </a:t>
            </a:r>
            <a:r>
              <a:rPr lang="en-GB" sz="1200" b="1" strike="noStrike" spc="-1" dirty="0" err="1">
                <a:latin typeface="Arial"/>
              </a:rPr>
              <a:t>müssen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 are planning for their grandparents’ visit (Dieter and Sabine are Lothar’s parents).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summarising what they each have to do.</a:t>
            </a:r>
          </a:p>
          <a:p>
            <a:pPr marL="228600" indent="-228600">
              <a:lnSpc>
                <a:spcPct val="100000"/>
              </a:lnSpc>
              <a:buAutoNum type="arabicPeriod"/>
            </a:pPr>
            <a:r>
              <a:rPr lang="en-GB" sz="1200" b="0" strike="noStrike" spc="-1" baseline="0" dirty="0">
                <a:solidFill>
                  <a:srgbClr val="000000"/>
                </a:solidFill>
                <a:latin typeface="Calibri"/>
              </a:rPr>
              <a:t>Pupils listen carefully. If they hear ‘muss’ it is something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has to do and they tick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If they hear ‘</a:t>
            </a:r>
            <a:r>
              <a:rPr lang="en-GB" sz="1200" b="0" strike="noStrike" spc="-1" baseline="0" dirty="0" err="1">
                <a:solidFill>
                  <a:srgbClr val="000000"/>
                </a:solidFill>
                <a:latin typeface="Calibri"/>
              </a:rPr>
              <a:t>musst</a:t>
            </a:r>
            <a:r>
              <a:rPr lang="en-GB" sz="1200" b="0" strike="noStrike" spc="-1" baseline="0" dirty="0">
                <a:solidFill>
                  <a:srgbClr val="000000"/>
                </a:solidFill>
                <a:latin typeface="Calibri"/>
              </a:rPr>
              <a:t>’ then it is something Ronja has to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a:t>
            </a:r>
            <a:r>
              <a:rPr lang="en-GB" sz="1200" b="0" strike="noStrike" spc="-1" dirty="0" err="1">
                <a:solidFill>
                  <a:srgbClr val="000000"/>
                </a:solidFill>
                <a:latin typeface="+mn-lt"/>
              </a:rPr>
              <a:t>Lias</a:t>
            </a:r>
            <a:r>
              <a:rPr lang="en-GB" sz="1200" b="0" strike="noStrike" spc="-1" dirty="0">
                <a:solidFill>
                  <a:srgbClr val="000000"/>
                </a:solidFill>
                <a:latin typeface="+mn-lt"/>
              </a:rPr>
              <a:t> or Ronja.</a:t>
            </a:r>
            <a:endParaRPr lang="en-GB" sz="1200" b="0" strike="noStrike" spc="-1" baseline="0" dirty="0">
              <a:solidFill>
                <a:srgbClr val="0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Elicit the answers in English (translations included below).</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musst Omas Lieblingsbrot backen. (</a:t>
            </a:r>
            <a:r>
              <a:rPr lang="de-DE" sz="1200" u="none" strike="noStrike" cap="none" dirty="0" err="1">
                <a:solidFill>
                  <a:srgbClr val="002060"/>
                </a:solidFill>
                <a:latin typeface="Century Gothic"/>
                <a:ea typeface="Century Gothic"/>
                <a:cs typeface="Century Gothic"/>
                <a:sym typeface="Century Gothic"/>
              </a:rPr>
              <a:t>You</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have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to</a:t>
            </a:r>
            <a:r>
              <a:rPr lang="de-DE" sz="1200" u="none" strike="noStrike" cap="none" dirty="0">
                <a:solidFill>
                  <a:srgbClr val="002060"/>
                </a:solidFill>
                <a:latin typeface="Century Gothic"/>
                <a:ea typeface="Century Gothic"/>
                <a:cs typeface="Century Gothic"/>
                <a:sym typeface="Century Gothic"/>
              </a:rPr>
              <a:t> bake </a:t>
            </a:r>
            <a:r>
              <a:rPr lang="de-DE" sz="1200" u="none" strike="noStrike" cap="none" dirty="0" err="1">
                <a:solidFill>
                  <a:srgbClr val="002060"/>
                </a:solidFill>
                <a:latin typeface="Century Gothic"/>
                <a:ea typeface="Century Gothic"/>
                <a:cs typeface="Century Gothic"/>
                <a:sym typeface="Century Gothic"/>
              </a:rPr>
              <a:t>grandma‘s</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favourite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bread</a:t>
            </a:r>
            <a:r>
              <a:rPr lang="de-DE"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muss den Boden sauber machen. (I </a:t>
            </a:r>
            <a:r>
              <a:rPr lang="de-DE" sz="1200" u="none" strike="noStrike" cap="none" dirty="0" err="1">
                <a:solidFill>
                  <a:srgbClr val="002060"/>
                </a:solidFill>
                <a:latin typeface="Century Gothic"/>
                <a:ea typeface="Century Gothic"/>
                <a:cs typeface="Century Gothic"/>
                <a:sym typeface="Century Gothic"/>
              </a:rPr>
              <a:t>have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to</a:t>
            </a:r>
            <a:r>
              <a:rPr lang="de-DE" sz="1200" u="none" strike="noStrike" cap="none" dirty="0">
                <a:solidFill>
                  <a:srgbClr val="002060"/>
                </a:solidFill>
                <a:latin typeface="Century Gothic"/>
                <a:ea typeface="Century Gothic"/>
                <a:cs typeface="Century Gothic"/>
                <a:sym typeface="Century Gothic"/>
              </a:rPr>
              <a:t> clean </a:t>
            </a:r>
            <a:r>
              <a:rPr lang="de-DE" sz="1200" u="none" strike="noStrike" cap="none" dirty="0" err="1">
                <a:solidFill>
                  <a:srgbClr val="002060"/>
                </a:solidFill>
                <a:latin typeface="Century Gothic"/>
                <a:ea typeface="Century Gothic"/>
                <a:cs typeface="Century Gothic"/>
                <a:sym typeface="Century Gothic"/>
              </a:rPr>
              <a:t>the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floor</a:t>
            </a:r>
            <a:r>
              <a:rPr lang="de-DE"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a:solidFill>
                  <a:srgbClr val="002060"/>
                </a:solidFill>
                <a:latin typeface="Century Gothic"/>
                <a:ea typeface="Century Gothic"/>
                <a:cs typeface="Century Gothic"/>
                <a:sym typeface="Century Gothic"/>
              </a:rPr>
              <a:t>Ich] muss </a:t>
            </a:r>
            <a:r>
              <a:rPr lang="en-GB" sz="1200" u="none" strike="noStrike" cap="none" dirty="0" err="1">
                <a:solidFill>
                  <a:srgbClr val="002060"/>
                </a:solidFill>
                <a:latin typeface="Century Gothic"/>
                <a:ea typeface="Century Gothic"/>
                <a:cs typeface="Century Gothic"/>
                <a:sym typeface="Century Gothic"/>
              </a:rPr>
              <a:t>Opas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Lieblingsessen</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kochen</a:t>
            </a:r>
            <a:r>
              <a:rPr lang="en-GB" sz="1200" u="none" strike="noStrike" cap="none" dirty="0">
                <a:solidFill>
                  <a:srgbClr val="002060"/>
                </a:solidFill>
                <a:latin typeface="Century Gothic"/>
                <a:ea typeface="Century Gothic"/>
                <a:cs typeface="Century Gothic"/>
                <a:sym typeface="Century Gothic"/>
              </a:rPr>
              <a:t>. (I have to cook grandpa’s favourite meal/dish)</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musst</a:t>
            </a:r>
            <a:r>
              <a:rPr lang="en-GB" sz="1200" u="none" strike="noStrike" cap="none" dirty="0">
                <a:solidFill>
                  <a:srgbClr val="002060"/>
                </a:solidFill>
                <a:latin typeface="Century Gothic"/>
                <a:ea typeface="Century Gothic"/>
                <a:cs typeface="Century Gothic"/>
                <a:sym typeface="Century Gothic"/>
              </a:rPr>
              <a:t> den Salat </a:t>
            </a:r>
            <a:r>
              <a:rPr lang="en-GB" sz="1200" u="none" strike="noStrike" cap="none" dirty="0" err="1">
                <a:solidFill>
                  <a:srgbClr val="002060"/>
                </a:solidFill>
                <a:latin typeface="Century Gothic"/>
                <a:ea typeface="Century Gothic"/>
                <a:cs typeface="Century Gothic"/>
                <a:sym typeface="Century Gothic"/>
              </a:rPr>
              <a:t>machen</a:t>
            </a:r>
            <a:r>
              <a:rPr lang="en-GB" sz="1200" u="none" strike="noStrike" cap="none" dirty="0">
                <a:solidFill>
                  <a:srgbClr val="002060"/>
                </a:solidFill>
                <a:latin typeface="Century Gothic"/>
                <a:ea typeface="Century Gothic"/>
                <a:cs typeface="Century Gothic"/>
                <a:sym typeface="Century Gothic"/>
              </a:rPr>
              <a:t>. (You have to make the salad)</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musst</a:t>
            </a:r>
            <a:r>
              <a:rPr lang="en-GB" sz="1200" u="none" strike="noStrike" cap="none" dirty="0">
                <a:solidFill>
                  <a:srgbClr val="002060"/>
                </a:solidFill>
                <a:latin typeface="Century Gothic"/>
                <a:ea typeface="Century Gothic"/>
                <a:cs typeface="Century Gothic"/>
                <a:sym typeface="Century Gothic"/>
              </a:rPr>
              <a:t> in die Stadt </a:t>
            </a:r>
            <a:r>
              <a:rPr lang="en-GB" sz="1200" u="none" strike="noStrike" cap="none" dirty="0" err="1">
                <a:solidFill>
                  <a:srgbClr val="002060"/>
                </a:solidFill>
                <a:latin typeface="Century Gothic"/>
                <a:ea typeface="Century Gothic"/>
                <a:cs typeface="Century Gothic"/>
                <a:sym typeface="Century Gothic"/>
              </a:rPr>
              <a:t>gehen</a:t>
            </a:r>
            <a:r>
              <a:rPr lang="en-GB" sz="1200" u="none" strike="noStrike" cap="none" dirty="0">
                <a:solidFill>
                  <a:srgbClr val="002060"/>
                </a:solidFill>
                <a:latin typeface="Century Gothic"/>
                <a:ea typeface="Century Gothic"/>
                <a:cs typeface="Century Gothic"/>
                <a:sym typeface="Century Gothic"/>
              </a:rPr>
              <a:t>. (You have to go into (the) town)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muss das Bett machen. (I </a:t>
            </a:r>
            <a:r>
              <a:rPr lang="de-DE" sz="1200" u="none" strike="noStrike" cap="none" dirty="0" err="1">
                <a:solidFill>
                  <a:srgbClr val="002060"/>
                </a:solidFill>
                <a:latin typeface="+mn-lt"/>
                <a:ea typeface="Century Gothic"/>
                <a:cs typeface="Century Gothic"/>
                <a:sym typeface="Century Gothic"/>
              </a:rPr>
              <a:t>have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to</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make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the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bed</a:t>
            </a:r>
            <a:r>
              <a:rPr lang="de-DE" sz="1200" u="none" strike="noStrike" cap="none" dirty="0">
                <a:solidFill>
                  <a:srgbClr val="002060"/>
                </a:solidFill>
                <a:latin typeface="+mn-lt"/>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de-DE" sz="1200" b="0" i="0" u="none" strike="noStrike" kern="1200" cap="none" dirty="0">
              <a:solidFill>
                <a:srgbClr val="002060"/>
              </a:solidFill>
              <a:effectLst/>
              <a:latin typeface="+mn-lt"/>
              <a:ea typeface="+mn-ea"/>
              <a:cs typeface="+mn-cs"/>
              <a:sym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de-DE" sz="1200" b="1" i="0" strike="noStrike" spc="-1" dirty="0">
                <a:solidFill>
                  <a:srgbClr val="002060"/>
                </a:solidFill>
                <a:latin typeface="Century Gothic"/>
                <a:ea typeface="Century Gothic"/>
              </a:rPr>
              <a:t>Salat</a:t>
            </a:r>
            <a:r>
              <a:rPr lang="de-DE" sz="1200" b="0" i="0" strike="noStrike" spc="-1" dirty="0">
                <a:solidFill>
                  <a:srgbClr val="002060"/>
                </a:solidFill>
                <a:latin typeface="Century Gothic"/>
                <a:ea typeface="Century Gothic"/>
              </a:rPr>
              <a:t> [N/A]</a:t>
            </a:r>
            <a:endParaRPr lang="de-DE" sz="1200" b="0"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15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3</a:t>
            </a:r>
            <a:r>
              <a:rPr lang="en-GB" sz="1200" b="0" strike="noStrike" spc="-1" baseline="30000" dirty="0">
                <a:latin typeface="Arial"/>
              </a:rPr>
              <a:t>rd</a:t>
            </a:r>
            <a:r>
              <a:rPr lang="en-GB" sz="1200" b="0" strike="noStrike" spc="-1" dirty="0">
                <a:latin typeface="Arial"/>
              </a:rPr>
              <a:t> person singular of </a:t>
            </a:r>
            <a:r>
              <a:rPr lang="en-GB" sz="1200" b="1" strike="noStrike" spc="-1" dirty="0" err="1">
                <a:latin typeface="Arial"/>
              </a:rPr>
              <a:t>müssen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callout about the third person and person version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being the same ‘muss’. This also mentions that ‘es’ and ‘</a:t>
            </a:r>
            <a:r>
              <a:rPr lang="en-GB" sz="1200" b="0" strike="noStrike" spc="-1" dirty="0" err="1">
                <a:solidFill>
                  <a:srgbClr val="000000"/>
                </a:solidFill>
                <a:latin typeface="Calibri"/>
                <a:ea typeface="Calibri"/>
              </a:rPr>
              <a:t>xier</a:t>
            </a:r>
            <a:r>
              <a:rPr lang="en-GB" sz="1200" b="0" strike="noStrike" spc="-1" dirty="0">
                <a:solidFill>
                  <a:srgbClr val="000000"/>
                </a:solidFill>
                <a:latin typeface="Calibri"/>
                <a:ea typeface="Calibri"/>
              </a:rPr>
              <a:t>’ would follow the same pattern as ‘er’ and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and ensure pupils understand the context and the instruction. </a:t>
            </a:r>
            <a:r>
              <a:rPr lang="en-GB" sz="1200" b="0" strike="noStrike" spc="-1" dirty="0" err="1">
                <a:solidFill>
                  <a:srgbClr val="000000"/>
                </a:solidFill>
                <a:latin typeface="Calibri"/>
              </a:rPr>
              <a:t>Lias</a:t>
            </a:r>
            <a:r>
              <a:rPr lang="en-GB" sz="1200" b="0" strike="noStrike" spc="-1" dirty="0">
                <a:solidFill>
                  <a:srgbClr val="000000"/>
                </a:solidFill>
                <a:latin typeface="Calibri"/>
              </a:rPr>
              <a:t> is writing messages to Ronja, talking about what </a:t>
            </a:r>
            <a:r>
              <a:rPr lang="en-GB" sz="1200" b="0" strike="noStrike" spc="-1" dirty="0" err="1">
                <a:solidFill>
                  <a:srgbClr val="000000"/>
                </a:solidFill>
                <a:latin typeface="Calibri"/>
              </a:rPr>
              <a:t>Vati</a:t>
            </a:r>
            <a:r>
              <a:rPr lang="en-GB" sz="1200" b="0" strike="noStrike" spc="-1" dirty="0">
                <a:solidFill>
                  <a:srgbClr val="000000"/>
                </a:solidFill>
                <a:latin typeface="Calibri"/>
              </a:rPr>
              <a:t>/Lothar (er), </a:t>
            </a:r>
            <a:r>
              <a:rPr lang="en-GB" sz="1200" b="0" strike="noStrike" spc="-1" dirty="0" err="1">
                <a:solidFill>
                  <a:srgbClr val="000000"/>
                </a:solidFill>
                <a:latin typeface="Calibri"/>
              </a:rPr>
              <a:t>Lias</a:t>
            </a:r>
            <a:r>
              <a:rPr lang="en-GB" sz="1200" b="0" strike="noStrike" spc="-1" dirty="0">
                <a:solidFill>
                  <a:srgbClr val="000000"/>
                </a:solidFill>
                <a:latin typeface="Calibri"/>
              </a:rPr>
              <a:t> (ich) and Ronja (du) have to do. </a:t>
            </a:r>
          </a:p>
          <a:p>
            <a:pPr marL="229320" indent="-228600">
              <a:lnSpc>
                <a:spcPct val="100000"/>
              </a:lnSpc>
              <a:buAutoNum type="arabicPeriod"/>
            </a:pPr>
            <a:r>
              <a:rPr lang="en-GB" sz="1200" b="0" strike="noStrike" spc="-1" dirty="0">
                <a:solidFill>
                  <a:srgbClr val="000000"/>
                </a:solidFill>
                <a:latin typeface="Calibri"/>
              </a:rPr>
              <a:t>Pupils write 1-6 and the correct English pronoun from the two options given. They use their knowledge of </a:t>
            </a:r>
            <a:r>
              <a:rPr lang="en-GB" sz="1200" b="0" strike="noStrike" spc="-1" dirty="0" err="1">
                <a:solidFill>
                  <a:srgbClr val="000000"/>
                </a:solidFill>
                <a:latin typeface="Calibri"/>
              </a:rPr>
              <a:t>müssen</a:t>
            </a:r>
            <a:r>
              <a:rPr lang="en-GB" sz="1200" b="0" strike="noStrike" spc="-1" dirty="0">
                <a:solidFill>
                  <a:srgbClr val="000000"/>
                </a:solidFill>
                <a:latin typeface="Calibri"/>
              </a:rPr>
              <a:t>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a:t>
            </a:r>
          </a:p>
          <a:p>
            <a:pPr marL="229320" indent="-228600">
              <a:lnSpc>
                <a:spcPct val="100000"/>
              </a:lnSpc>
              <a:buAutoNum type="arabicPeriod"/>
            </a:pPr>
            <a:r>
              <a:rPr lang="en-GB" sz="1200" b="0" strike="noStrike" spc="-1" dirty="0">
                <a:solidFill>
                  <a:srgbClr val="000000"/>
                </a:solidFill>
                <a:latin typeface="Calibri"/>
              </a:rPr>
              <a:t>Elicit English translations (below).</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Translations</a:t>
            </a:r>
          </a:p>
          <a:p>
            <a:pPr marL="229320" indent="-228600">
              <a:lnSpc>
                <a:spcPct val="100000"/>
              </a:lnSpc>
              <a:buAutoNum type="arabicPeriod"/>
            </a:pPr>
            <a:r>
              <a:rPr lang="en-GB" sz="1200" b="0" strike="noStrike" spc="-1" dirty="0">
                <a:solidFill>
                  <a:srgbClr val="000000"/>
                </a:solidFill>
                <a:latin typeface="Calibri"/>
              </a:rPr>
              <a:t>Dad has to clean the room. Grandma and grandpa are coming!</a:t>
            </a:r>
          </a:p>
          <a:p>
            <a:pPr marL="229320" indent="-228600">
              <a:lnSpc>
                <a:spcPct val="100000"/>
              </a:lnSpc>
              <a:buAutoNum type="arabicPeriod"/>
            </a:pPr>
            <a:r>
              <a:rPr lang="en-GB" sz="1200" b="0" strike="noStrike" spc="-1" dirty="0">
                <a:solidFill>
                  <a:srgbClr val="000000"/>
                </a:solidFill>
                <a:latin typeface="Calibri"/>
              </a:rPr>
              <a:t>You have to go to the market. You need to fetch/pick up salad.</a:t>
            </a:r>
          </a:p>
          <a:p>
            <a:pPr marL="229320" indent="-228600">
              <a:lnSpc>
                <a:spcPct val="100000"/>
              </a:lnSpc>
              <a:buAutoNum type="arabicPeriod"/>
            </a:pPr>
            <a:r>
              <a:rPr lang="en-GB" sz="1200" b="0" strike="noStrike" spc="-1" dirty="0">
                <a:solidFill>
                  <a:srgbClr val="000000"/>
                </a:solidFill>
                <a:latin typeface="Calibri"/>
              </a:rPr>
              <a:t>Why do I need to clean the floor? It looks clean!</a:t>
            </a:r>
          </a:p>
          <a:p>
            <a:pPr marL="229320" indent="-228600">
              <a:lnSpc>
                <a:spcPct val="100000"/>
              </a:lnSpc>
              <a:buAutoNum type="arabicPeriod"/>
            </a:pPr>
            <a:r>
              <a:rPr lang="en-GB" sz="1200" b="0" strike="noStrike" spc="-1" dirty="0">
                <a:solidFill>
                  <a:srgbClr val="000000"/>
                </a:solidFill>
                <a:latin typeface="Calibri"/>
              </a:rPr>
              <a:t>Dad has to come home. He has to help mum.</a:t>
            </a:r>
          </a:p>
          <a:p>
            <a:pPr marL="229320" indent="-228600">
              <a:lnSpc>
                <a:spcPct val="100000"/>
              </a:lnSpc>
              <a:buAutoNum type="arabicPeriod"/>
            </a:pPr>
            <a:r>
              <a:rPr lang="en-GB" sz="1200" b="0" strike="noStrike" spc="-1" dirty="0">
                <a:solidFill>
                  <a:srgbClr val="000000"/>
                </a:solidFill>
                <a:latin typeface="Calibri"/>
              </a:rPr>
              <a:t>Why do you need to bake? We can buy the bread.</a:t>
            </a:r>
          </a:p>
          <a:p>
            <a:pPr marL="229320" indent="-228600">
              <a:lnSpc>
                <a:spcPct val="100000"/>
              </a:lnSpc>
              <a:buAutoNum type="arabicPeriod"/>
            </a:pPr>
            <a:r>
              <a:rPr lang="en-GB" sz="1200" b="0" strike="noStrike" spc="-1" dirty="0">
                <a:solidFill>
                  <a:srgbClr val="000000"/>
                </a:solidFill>
                <a:latin typeface="Calibri"/>
              </a:rPr>
              <a:t>I have to go to bed. I’m tired and have to sleep!</a:t>
            </a:r>
          </a:p>
          <a:p>
            <a:pPr marL="720" indent="0">
              <a:lnSpc>
                <a:spcPct val="100000"/>
              </a:lnSpc>
              <a:buNone/>
            </a:pPr>
            <a:endParaRPr lang="en-GB" sz="1200" b="1"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Vocabulary</a:t>
            </a:r>
          </a:p>
          <a:p>
            <a:pPr marL="720" indent="0">
              <a:lnSpc>
                <a:spcPct val="100000"/>
              </a:lnSpc>
              <a:buNone/>
            </a:pPr>
            <a:r>
              <a:rPr lang="en-GB" sz="1200" b="0" strike="noStrike" spc="-1" dirty="0" err="1">
                <a:solidFill>
                  <a:srgbClr val="000000"/>
                </a:solidFill>
                <a:latin typeface="Calibri"/>
              </a:rPr>
              <a:t>aussehen</a:t>
            </a:r>
            <a:r>
              <a:rPr lang="en-GB" sz="1200" b="0" strike="noStrike" spc="-1" dirty="0">
                <a:solidFill>
                  <a:srgbClr val="000000"/>
                </a:solidFill>
                <a:latin typeface="Calibri"/>
              </a:rPr>
              <a:t> [277]</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singular forms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items, which are the same as on the previous slide.</a:t>
            </a:r>
          </a:p>
          <a:p>
            <a:pPr marL="229320" indent="-228600">
              <a:lnSpc>
                <a:spcPct val="100000"/>
              </a:lnSpc>
              <a:buAutoNum type="arabicPeriod"/>
            </a:pPr>
            <a:r>
              <a:rPr lang="en-GB" sz="1200" b="0" strike="noStrike" spc="-1" dirty="0">
                <a:solidFill>
                  <a:srgbClr val="000000"/>
                </a:solidFill>
                <a:latin typeface="Calibri"/>
              </a:rPr>
              <a:t>Pupils write 1-6 and answer the question in English, as this is a comprehension task.  </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3894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32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297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ie</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a:t>
            </a:r>
            <a:r>
              <a:rPr lang="en-GB" baseline="0" dirty="0" err="1"/>
              <a:t>ei</a:t>
            </a:r>
            <a:r>
              <a:rPr lang="en-GB" baseline="0" dirty="0"/>
              <a:t>] and [</a:t>
            </a:r>
            <a:r>
              <a:rPr lang="en-GB" baseline="0" dirty="0" err="1"/>
              <a:t>ie</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endParaRPr lang="en-GB" baseline="0" dirty="0"/>
          </a:p>
          <a:p>
            <a:pPr marL="0" indent="0">
              <a:buNone/>
            </a:pPr>
            <a:r>
              <a:rPr lang="en-GB" b="1" baseline="0" dirty="0"/>
              <a:t>Transcript:</a:t>
            </a:r>
          </a:p>
          <a:p>
            <a:pPr marL="0" indent="0">
              <a:buNone/>
            </a:pPr>
            <a:endParaRPr lang="en-GB" b="1" dirty="0"/>
          </a:p>
          <a:p>
            <a:pPr marL="228600" indent="-228600">
              <a:buAutoNum type="arabicPeriod"/>
            </a:pPr>
            <a:r>
              <a:rPr lang="en-GB" b="1" dirty="0" err="1"/>
              <a:t>Ei</a:t>
            </a:r>
            <a:r>
              <a:rPr lang="en-GB" b="0" dirty="0" err="1"/>
              <a:t>ns</a:t>
            </a:r>
            <a:r>
              <a:rPr lang="en-GB" b="0" dirty="0"/>
              <a:t>, </a:t>
            </a:r>
            <a:r>
              <a:rPr lang="en-GB" b="0" dirty="0" err="1"/>
              <a:t>zw</a:t>
            </a:r>
            <a:r>
              <a:rPr lang="en-GB" b="1" dirty="0" err="1"/>
              <a:t>ei</a:t>
            </a:r>
            <a:r>
              <a:rPr lang="en-GB" b="0" dirty="0"/>
              <a:t>, </a:t>
            </a:r>
            <a:r>
              <a:rPr lang="en-GB" b="0" dirty="0" err="1"/>
              <a:t>dr</a:t>
            </a:r>
            <a:r>
              <a:rPr lang="en-GB" b="1" dirty="0" err="1"/>
              <a:t>ei</a:t>
            </a:r>
            <a:r>
              <a:rPr lang="en-GB" b="0" dirty="0"/>
              <a:t>, </a:t>
            </a:r>
            <a:r>
              <a:rPr lang="en-GB" b="0" dirty="0" err="1"/>
              <a:t>v</a:t>
            </a:r>
            <a:r>
              <a:rPr lang="en-GB" b="1" dirty="0" err="1"/>
              <a:t>ie</a:t>
            </a:r>
            <a:r>
              <a:rPr lang="en-GB" b="0" dirty="0" err="1"/>
              <a:t>r</a:t>
            </a:r>
            <a:r>
              <a:rPr lang="en-GB" b="0" dirty="0"/>
              <a:t>, </a:t>
            </a:r>
            <a:r>
              <a:rPr lang="en-GB" b="0" dirty="0" err="1"/>
              <a:t>fünf</a:t>
            </a:r>
            <a:r>
              <a:rPr lang="en-GB" b="0" dirty="0"/>
              <a:t>, </a:t>
            </a:r>
            <a:r>
              <a:rPr lang="en-GB" b="0" dirty="0" err="1"/>
              <a:t>sechs</a:t>
            </a:r>
            <a:r>
              <a:rPr lang="en-GB" b="0" dirty="0"/>
              <a:t>, </a:t>
            </a:r>
            <a:r>
              <a:rPr lang="en-GB" b="0" dirty="0" err="1"/>
              <a:t>s</a:t>
            </a:r>
            <a:r>
              <a:rPr lang="en-GB" b="1" dirty="0" err="1"/>
              <a:t>ie</a:t>
            </a:r>
            <a:r>
              <a:rPr lang="en-GB" b="0" dirty="0" err="1"/>
              <a:t>ben</a:t>
            </a:r>
            <a:r>
              <a:rPr lang="en-GB" b="0" dirty="0"/>
              <a:t>.</a:t>
            </a:r>
            <a:endParaRPr kumimoji="0" lang="en-GB" sz="1200" b="0" i="0" u="none" strike="noStrike" kern="1200" cap="none" spc="0" normalizeH="0" baseline="0" dirty="0">
              <a:ln>
                <a:noFill/>
              </a:ln>
              <a:solidFill>
                <a:schemeClr val="tx1"/>
              </a:solidFill>
              <a:effectLst/>
              <a:uLnTx/>
              <a:uFillTx/>
              <a:latin typeface="+mn-lt"/>
              <a:ea typeface="+mn-ea"/>
              <a:cs typeface="+mn-cs"/>
            </a:endParaRPr>
          </a:p>
          <a:p>
            <a:pPr marL="228600" indent="-228600">
              <a:buAutoNum type="arabicPeriod"/>
            </a:pPr>
            <a:r>
              <a:rPr kumimoji="0" lang="en-GB" sz="1200" b="0" i="0" u="none" strike="noStrike" kern="1200" cap="none" spc="0" normalizeH="0" baseline="0" noProof="0" dirty="0">
                <a:ln>
                  <a:noFill/>
                </a:ln>
                <a:solidFill>
                  <a:srgbClr val="002060"/>
                </a:solidFill>
                <a:effectLst/>
                <a:uLnTx/>
                <a:uFillTx/>
                <a:latin typeface="+mn-lt"/>
                <a:ea typeface="+mn-ea"/>
                <a:cs typeface="+mn-cs"/>
              </a:rPr>
              <a:t>Ich </a:t>
            </a:r>
            <a:r>
              <a:rPr kumimoji="0" lang="en-GB" sz="1200" b="0" i="0" u="none" strike="noStrike" kern="1200" cap="none" spc="0" normalizeH="0" baseline="0" noProof="0" dirty="0" err="1">
                <a:ln>
                  <a:noFill/>
                </a:ln>
                <a:solidFill>
                  <a:srgbClr val="002060"/>
                </a:solidFill>
                <a:effectLst/>
                <a:uLnTx/>
                <a:uFillTx/>
                <a:latin typeface="+mn-lt"/>
                <a:ea typeface="+mn-ea"/>
                <a:cs typeface="+mn-cs"/>
              </a:rPr>
              <a:t>l</a:t>
            </a:r>
            <a:r>
              <a:rPr kumimoji="0" lang="en-GB" sz="1200" b="1" i="0" u="none" strike="noStrike" kern="1200" cap="none" spc="0" normalizeH="0" baseline="0" noProof="0" dirty="0" err="1">
                <a:ln>
                  <a:noFill/>
                </a:ln>
                <a:solidFill>
                  <a:srgbClr val="002060"/>
                </a:solidFill>
                <a:effectLst/>
                <a:uLnTx/>
                <a:uFillTx/>
                <a:latin typeface="+mn-lt"/>
                <a:ea typeface="+mn-ea"/>
                <a:cs typeface="+mn-cs"/>
              </a:rPr>
              <a:t>ie</a:t>
            </a:r>
            <a:r>
              <a:rPr kumimoji="0" lang="en-GB" sz="1200" b="0" i="0" u="none" strike="noStrike" kern="1200" cap="none" spc="0" normalizeH="0" baseline="0" noProof="0" dirty="0" err="1">
                <a:ln>
                  <a:noFill/>
                </a:ln>
                <a:solidFill>
                  <a:srgbClr val="002060"/>
                </a:solidFill>
                <a:effectLst/>
                <a:uLnTx/>
                <a:uFillTx/>
                <a:latin typeface="+mn-lt"/>
                <a:ea typeface="+mn-ea"/>
                <a:cs typeface="+mn-cs"/>
              </a:rPr>
              <a:t>be</a:t>
            </a:r>
            <a:r>
              <a:rPr kumimoji="0" lang="en-GB" sz="1200" b="0" i="0" u="none" strike="noStrike" kern="1200" cap="none" spc="0" normalizeH="0" baseline="0" noProof="0" dirty="0">
                <a:ln>
                  <a:noFill/>
                </a:ln>
                <a:solidFill>
                  <a:srgbClr val="002060"/>
                </a:solidFill>
                <a:effectLst/>
                <a:uLnTx/>
                <a:uFillTx/>
                <a:latin typeface="+mn-lt"/>
                <a:ea typeface="+mn-ea"/>
                <a:cs typeface="+mn-cs"/>
              </a:rPr>
              <a:t> </a:t>
            </a:r>
            <a:r>
              <a:rPr kumimoji="0" lang="en-GB" sz="1200" b="0" i="0" u="none" strike="noStrike" kern="1200" cap="none" spc="0" normalizeH="0" baseline="0" noProof="0" dirty="0" err="1">
                <a:ln>
                  <a:noFill/>
                </a:ln>
                <a:solidFill>
                  <a:srgbClr val="002060"/>
                </a:solidFill>
                <a:effectLst/>
                <a:uLnTx/>
                <a:uFillTx/>
                <a:latin typeface="+mn-lt"/>
                <a:ea typeface="+mn-ea"/>
                <a:cs typeface="+mn-cs"/>
              </a:rPr>
              <a:t>m</a:t>
            </a:r>
            <a:r>
              <a:rPr kumimoji="0" lang="en-GB" sz="1200" b="1" i="0" u="none" strike="noStrike" kern="1200" cap="none" spc="0" normalizeH="0" baseline="0" noProof="0" dirty="0" err="1">
                <a:ln>
                  <a:noFill/>
                </a:ln>
                <a:solidFill>
                  <a:srgbClr val="002060"/>
                </a:solidFill>
                <a:effectLst/>
                <a:uLnTx/>
                <a:uFillTx/>
                <a:latin typeface="+mn-lt"/>
                <a:ea typeface="+mn-ea"/>
                <a:cs typeface="+mn-cs"/>
              </a:rPr>
              <a:t>ei</a:t>
            </a:r>
            <a:r>
              <a:rPr kumimoji="0" lang="en-GB" sz="1200" b="0" i="0" u="none" strike="noStrike" kern="1200" cap="none" spc="0" normalizeH="0" baseline="0" noProof="0" dirty="0" err="1">
                <a:ln>
                  <a:noFill/>
                </a:ln>
                <a:solidFill>
                  <a:srgbClr val="002060"/>
                </a:solidFill>
                <a:effectLst/>
                <a:uLnTx/>
                <a:uFillTx/>
                <a:latin typeface="+mn-lt"/>
                <a:ea typeface="+mn-ea"/>
                <a:cs typeface="+mn-cs"/>
              </a:rPr>
              <a:t>ne</a:t>
            </a:r>
            <a:r>
              <a:rPr kumimoji="0" lang="en-GB" sz="1200" b="0" i="0" u="none" strike="noStrike" kern="1200" cap="none" spc="0" normalizeH="0" baseline="0" noProof="0" dirty="0">
                <a:ln>
                  <a:noFill/>
                </a:ln>
                <a:solidFill>
                  <a:srgbClr val="002060"/>
                </a:solidFill>
                <a:effectLst/>
                <a:uLnTx/>
                <a:uFillTx/>
                <a:latin typeface="+mn-lt"/>
                <a:ea typeface="+mn-ea"/>
                <a:cs typeface="+mn-cs"/>
              </a:rPr>
              <a:t> </a:t>
            </a:r>
            <a:r>
              <a:rPr kumimoji="0" lang="en-GB" sz="1200" b="0" i="0" u="none" strike="noStrike" kern="1200" cap="none" spc="0" normalizeH="0" baseline="0" noProof="0" dirty="0" err="1">
                <a:ln>
                  <a:noFill/>
                </a:ln>
                <a:solidFill>
                  <a:srgbClr val="002060"/>
                </a:solidFill>
                <a:effectLst/>
                <a:uLnTx/>
                <a:uFillTx/>
                <a:latin typeface="+mn-lt"/>
                <a:ea typeface="+mn-ea"/>
                <a:cs typeface="+mn-cs"/>
              </a:rPr>
              <a:t>Schwester</a:t>
            </a:r>
            <a:r>
              <a:rPr kumimoji="0" lang="en-GB" sz="1200" b="0" i="0" u="none" strike="noStrike" kern="1200" cap="none" spc="0" normalizeH="0" baseline="0" noProof="0" dirty="0">
                <a:ln>
                  <a:noFill/>
                </a:ln>
                <a:solidFill>
                  <a:srgbClr val="002060"/>
                </a:solidFill>
                <a:effectLst/>
                <a:uLnTx/>
                <a:uFillTx/>
                <a:latin typeface="+mn-lt"/>
                <a:ea typeface="+mn-ea"/>
                <a:cs typeface="+mn-cs"/>
              </a:rPr>
              <a:t>. Sie </a:t>
            </a:r>
            <a:r>
              <a:rPr kumimoji="0" lang="en-GB" sz="1200" b="0" i="0" u="none" strike="noStrike" kern="1200" cap="none" spc="0" normalizeH="0" baseline="0" noProof="0" dirty="0" err="1">
                <a:ln>
                  <a:noFill/>
                </a:ln>
                <a:solidFill>
                  <a:srgbClr val="002060"/>
                </a:solidFill>
                <a:effectLst/>
                <a:uLnTx/>
                <a:uFillTx/>
                <a:latin typeface="+mn-lt"/>
                <a:ea typeface="+mn-ea"/>
                <a:cs typeface="+mn-cs"/>
              </a:rPr>
              <a:t>h</a:t>
            </a:r>
            <a:r>
              <a:rPr kumimoji="0" lang="en-GB" sz="1200" b="1" i="0" u="none" strike="noStrike" kern="1200" cap="none" spc="0" normalizeH="0" baseline="0" noProof="0" dirty="0" err="1">
                <a:ln>
                  <a:noFill/>
                </a:ln>
                <a:solidFill>
                  <a:srgbClr val="002060"/>
                </a:solidFill>
                <a:effectLst/>
                <a:uLnTx/>
                <a:uFillTx/>
                <a:latin typeface="+mn-lt"/>
                <a:ea typeface="+mn-ea"/>
                <a:cs typeface="+mn-cs"/>
              </a:rPr>
              <a:t>ei</a:t>
            </a:r>
            <a:r>
              <a:rPr kumimoji="0" lang="en-GB" sz="1200" b="0" i="0" u="none" strike="noStrike" kern="1200" cap="none" spc="0" normalizeH="0" baseline="0" noProof="0" dirty="0" err="1">
                <a:ln>
                  <a:noFill/>
                </a:ln>
                <a:solidFill>
                  <a:srgbClr val="002060"/>
                </a:solidFill>
                <a:effectLst/>
                <a:uLnTx/>
                <a:uFillTx/>
                <a:latin typeface="+mn-lt"/>
                <a:ea typeface="+mn-ea"/>
                <a:cs typeface="+mn-cs"/>
              </a:rPr>
              <a:t>ßt</a:t>
            </a:r>
            <a:r>
              <a:rPr kumimoji="0" lang="en-GB" sz="1200" b="0" i="0" u="none" strike="noStrike" kern="1200" cap="none" spc="0" normalizeH="0" baseline="0" noProof="0" dirty="0">
                <a:ln>
                  <a:noFill/>
                </a:ln>
                <a:solidFill>
                  <a:srgbClr val="002060"/>
                </a:solidFill>
                <a:effectLst/>
                <a:uLnTx/>
                <a:uFillTx/>
                <a:latin typeface="+mn-lt"/>
                <a:ea typeface="+mn-ea"/>
                <a:cs typeface="+mn-cs"/>
              </a:rPr>
              <a:t> H</a:t>
            </a:r>
            <a:r>
              <a:rPr kumimoji="0" lang="en-GB" sz="1200" b="1" i="0" u="none" strike="noStrike" kern="1200" cap="none" spc="0" normalizeH="0" baseline="0" noProof="0" dirty="0">
                <a:ln>
                  <a:noFill/>
                </a:ln>
                <a:solidFill>
                  <a:srgbClr val="002060"/>
                </a:solidFill>
                <a:effectLst/>
                <a:uLnTx/>
                <a:uFillTx/>
                <a:latin typeface="+mn-lt"/>
                <a:ea typeface="+mn-ea"/>
                <a:cs typeface="+mn-cs"/>
              </a:rPr>
              <a:t>ei</a:t>
            </a:r>
            <a:r>
              <a:rPr kumimoji="0" lang="en-GB" sz="1200" b="0" i="0" u="none" strike="noStrike" kern="1200" cap="none" spc="0" normalizeH="0" baseline="0" noProof="0" dirty="0">
                <a:ln>
                  <a:noFill/>
                </a:ln>
                <a:solidFill>
                  <a:srgbClr val="002060"/>
                </a:solidFill>
                <a:effectLst/>
                <a:uLnTx/>
                <a:uFillTx/>
                <a:latin typeface="+mn-lt"/>
                <a:ea typeface="+mn-ea"/>
                <a:cs typeface="+mn-cs"/>
              </a:rPr>
              <a:t>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err="1">
                <a:solidFill>
                  <a:srgbClr val="002060"/>
                </a:solidFill>
                <a:latin typeface="+mn-lt"/>
              </a:rPr>
              <a:t>Wir</a:t>
            </a:r>
            <a:r>
              <a:rPr lang="en-GB" sz="1200" b="0" dirty="0">
                <a:solidFill>
                  <a:srgbClr val="002060"/>
                </a:solidFill>
                <a:latin typeface="+mn-lt"/>
              </a:rPr>
              <a:t> </a:t>
            </a:r>
            <a:r>
              <a:rPr lang="en-GB" sz="1200" b="0" dirty="0" err="1">
                <a:solidFill>
                  <a:srgbClr val="002060"/>
                </a:solidFill>
                <a:latin typeface="+mn-lt"/>
              </a:rPr>
              <a:t>f</a:t>
            </a:r>
            <a:r>
              <a:rPr lang="en-GB" sz="1200" b="1" dirty="0" err="1">
                <a:solidFill>
                  <a:srgbClr val="002060"/>
                </a:solidFill>
                <a:latin typeface="+mn-lt"/>
              </a:rPr>
              <a:t>ei</a:t>
            </a:r>
            <a:r>
              <a:rPr lang="en-GB" sz="1200" b="0" dirty="0" err="1">
                <a:solidFill>
                  <a:srgbClr val="002060"/>
                </a:solidFill>
                <a:latin typeface="+mn-lt"/>
              </a:rPr>
              <a:t>ern</a:t>
            </a:r>
            <a:r>
              <a:rPr lang="en-GB" sz="1200" b="0" dirty="0">
                <a:solidFill>
                  <a:srgbClr val="002060"/>
                </a:solidFill>
                <a:latin typeface="+mn-lt"/>
              </a:rPr>
              <a:t> </a:t>
            </a:r>
            <a:r>
              <a:rPr lang="en-GB" sz="1200" b="0" dirty="0" err="1">
                <a:solidFill>
                  <a:srgbClr val="002060"/>
                </a:solidFill>
                <a:latin typeface="+mn-lt"/>
              </a:rPr>
              <a:t>s</a:t>
            </a:r>
            <a:r>
              <a:rPr lang="en-GB" sz="1200" b="1" dirty="0" err="1">
                <a:solidFill>
                  <a:srgbClr val="002060"/>
                </a:solidFill>
                <a:latin typeface="+mn-lt"/>
              </a:rPr>
              <a:t>ei</a:t>
            </a:r>
            <a:r>
              <a:rPr lang="en-GB" sz="1200" b="0" dirty="0" err="1">
                <a:solidFill>
                  <a:srgbClr val="002060"/>
                </a:solidFill>
                <a:latin typeface="+mn-lt"/>
              </a:rPr>
              <a:t>nen</a:t>
            </a:r>
            <a:r>
              <a:rPr lang="en-GB" sz="1200" b="0" dirty="0">
                <a:solidFill>
                  <a:srgbClr val="002060"/>
                </a:solidFill>
                <a:latin typeface="+mn-lt"/>
              </a:rPr>
              <a:t> </a:t>
            </a:r>
            <a:r>
              <a:rPr lang="en-GB" sz="1200" b="0" dirty="0" err="1">
                <a:solidFill>
                  <a:srgbClr val="002060"/>
                </a:solidFill>
                <a:latin typeface="+mn-lt"/>
              </a:rPr>
              <a:t>Geburtstag</a:t>
            </a:r>
            <a:r>
              <a:rPr lang="en-GB" sz="1200" b="0" dirty="0">
                <a:solidFill>
                  <a:srgbClr val="002060"/>
                </a:solidFill>
                <a:latin typeface="+mn-lt"/>
              </a:rPr>
              <a:t> am Fr</a:t>
            </a:r>
            <a:r>
              <a:rPr lang="en-GB" sz="1200" b="1" dirty="0">
                <a:solidFill>
                  <a:srgbClr val="002060"/>
                </a:solidFill>
                <a:latin typeface="+mn-lt"/>
              </a:rPr>
              <a:t>ei</a:t>
            </a:r>
            <a:r>
              <a:rPr lang="en-GB" sz="1200" b="0" dirty="0">
                <a:solidFill>
                  <a:srgbClr val="002060"/>
                </a:solidFill>
                <a:latin typeface="+mn-lt"/>
              </a:rPr>
              <a:t>tag um </a:t>
            </a:r>
            <a:r>
              <a:rPr lang="en-GB" sz="1200" b="0" dirty="0" err="1">
                <a:solidFill>
                  <a:srgbClr val="002060"/>
                </a:solidFill>
                <a:latin typeface="+mn-lt"/>
              </a:rPr>
              <a:t>v</a:t>
            </a:r>
            <a:r>
              <a:rPr lang="en-GB" sz="1200" b="1" dirty="0" err="1">
                <a:solidFill>
                  <a:srgbClr val="002060"/>
                </a:solidFill>
                <a:latin typeface="+mn-lt"/>
              </a:rPr>
              <a:t>ie</a:t>
            </a:r>
            <a:r>
              <a:rPr lang="en-GB" sz="1200" b="0" dirty="0" err="1">
                <a:solidFill>
                  <a:srgbClr val="002060"/>
                </a:solidFill>
                <a:latin typeface="+mn-lt"/>
              </a:rPr>
              <a:t>r</a:t>
            </a:r>
            <a:r>
              <a:rPr lang="en-GB" sz="1200" b="0" dirty="0">
                <a:solidFill>
                  <a:srgbClr val="002060"/>
                </a:solidFill>
                <a:latin typeface="+mn-lt"/>
              </a:rPr>
              <a:t> </a:t>
            </a:r>
            <a:r>
              <a:rPr lang="en-GB" sz="1200" b="0" dirty="0" err="1">
                <a:solidFill>
                  <a:srgbClr val="002060"/>
                </a:solidFill>
                <a:latin typeface="+mn-lt"/>
              </a:rPr>
              <a:t>Uhr</a:t>
            </a:r>
            <a:r>
              <a:rPr lang="en-GB" sz="1200" b="0" dirty="0">
                <a:solidFill>
                  <a:srgbClr val="002060"/>
                </a:solidFill>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mn-lt"/>
              </a:rPr>
              <a:t>S</a:t>
            </a:r>
            <a:r>
              <a:rPr lang="en-GB" sz="1200" b="1" dirty="0">
                <a:solidFill>
                  <a:srgbClr val="002060"/>
                </a:solidFill>
                <a:latin typeface="+mn-lt"/>
              </a:rPr>
              <a:t>ei</a:t>
            </a:r>
            <a:r>
              <a:rPr lang="en-GB" sz="1200" b="0" dirty="0">
                <a:solidFill>
                  <a:srgbClr val="002060"/>
                </a:solidFill>
                <a:latin typeface="+mn-lt"/>
              </a:rPr>
              <a:t>n </a:t>
            </a:r>
            <a:r>
              <a:rPr lang="en-GB" sz="1200" b="0" dirty="0" err="1">
                <a:solidFill>
                  <a:srgbClr val="002060"/>
                </a:solidFill>
                <a:latin typeface="+mn-lt"/>
              </a:rPr>
              <a:t>L</a:t>
            </a:r>
            <a:r>
              <a:rPr lang="en-GB" sz="1200" b="1" dirty="0" err="1">
                <a:solidFill>
                  <a:srgbClr val="002060"/>
                </a:solidFill>
                <a:latin typeface="+mn-lt"/>
              </a:rPr>
              <a:t>ie</a:t>
            </a:r>
            <a:r>
              <a:rPr lang="en-GB" sz="1200" b="0" dirty="0" err="1">
                <a:solidFill>
                  <a:srgbClr val="002060"/>
                </a:solidFill>
                <a:latin typeface="+mn-lt"/>
              </a:rPr>
              <a:t>blingst</a:t>
            </a:r>
            <a:r>
              <a:rPr lang="en-GB" sz="1200" b="1" dirty="0" err="1">
                <a:solidFill>
                  <a:srgbClr val="002060"/>
                </a:solidFill>
                <a:latin typeface="+mn-lt"/>
              </a:rPr>
              <a:t>ie</a:t>
            </a:r>
            <a:r>
              <a:rPr lang="en-GB" sz="1200" b="0" dirty="0" err="1">
                <a:solidFill>
                  <a:srgbClr val="002060"/>
                </a:solidFill>
                <a:latin typeface="+mn-lt"/>
              </a:rPr>
              <a:t>r</a:t>
            </a:r>
            <a:r>
              <a:rPr lang="en-GB" sz="1200" b="0" dirty="0">
                <a:solidFill>
                  <a:srgbClr val="002060"/>
                </a:solidFill>
                <a:latin typeface="+mn-lt"/>
              </a:rPr>
              <a:t> </a:t>
            </a:r>
            <a:r>
              <a:rPr lang="en-GB" sz="1200" b="0" dirty="0" err="1">
                <a:solidFill>
                  <a:srgbClr val="002060"/>
                </a:solidFill>
                <a:latin typeface="+mn-lt"/>
              </a:rPr>
              <a:t>ist</a:t>
            </a:r>
            <a:r>
              <a:rPr lang="en-GB" sz="1200" b="0" dirty="0">
                <a:solidFill>
                  <a:srgbClr val="002060"/>
                </a:solidFill>
                <a:latin typeface="+mn-lt"/>
              </a:rPr>
              <a:t> </a:t>
            </a:r>
            <a:r>
              <a:rPr lang="en-GB" sz="1200" b="1" dirty="0" err="1">
                <a:solidFill>
                  <a:srgbClr val="002060"/>
                </a:solidFill>
                <a:latin typeface="+mn-lt"/>
              </a:rPr>
              <a:t>ei</a:t>
            </a:r>
            <a:r>
              <a:rPr lang="en-GB" sz="1200" b="0" dirty="0" err="1">
                <a:solidFill>
                  <a:srgbClr val="002060"/>
                </a:solidFill>
                <a:latin typeface="+mn-lt"/>
              </a:rPr>
              <a:t>n</a:t>
            </a:r>
            <a:r>
              <a:rPr lang="en-GB" sz="1200" b="0" dirty="0">
                <a:solidFill>
                  <a:srgbClr val="002060"/>
                </a:solidFill>
                <a:latin typeface="+mn-lt"/>
              </a:rPr>
              <a:t> </a:t>
            </a:r>
            <a:r>
              <a:rPr lang="en-GB" sz="1200" b="1" dirty="0" err="1">
                <a:solidFill>
                  <a:srgbClr val="002060"/>
                </a:solidFill>
                <a:latin typeface="+mn-lt"/>
              </a:rPr>
              <a:t>Ei</a:t>
            </a:r>
            <a:r>
              <a:rPr lang="en-GB" sz="1200" b="0" dirty="0" err="1">
                <a:solidFill>
                  <a:srgbClr val="002060"/>
                </a:solidFill>
                <a:latin typeface="+mn-lt"/>
              </a:rPr>
              <a:t>chhörnchen</a:t>
            </a:r>
            <a:r>
              <a:rPr lang="en-GB" sz="1200" b="0" dirty="0">
                <a:solidFill>
                  <a:srgbClr val="002060"/>
                </a:solidFill>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rgbClr val="002060"/>
                </a:solidFill>
                <a:latin typeface="+mn-lt"/>
                <a:ea typeface="+mn-ea"/>
                <a:cs typeface="+mn-cs"/>
              </a:rPr>
              <a:t>Sie hat </a:t>
            </a:r>
            <a:r>
              <a:rPr lang="en-GB" sz="1200" b="1" kern="1200" dirty="0" err="1">
                <a:solidFill>
                  <a:srgbClr val="002060"/>
                </a:solidFill>
                <a:latin typeface="+mn-lt"/>
                <a:ea typeface="+mn-ea"/>
                <a:cs typeface="+mn-cs"/>
              </a:rPr>
              <a:t>ei</a:t>
            </a:r>
            <a:r>
              <a:rPr lang="en-GB" sz="1200" b="0" kern="1200" dirty="0" err="1">
                <a:solidFill>
                  <a:srgbClr val="002060"/>
                </a:solidFill>
                <a:latin typeface="+mn-lt"/>
                <a:ea typeface="+mn-ea"/>
                <a:cs typeface="+mn-cs"/>
              </a:rPr>
              <a:t>ne</a:t>
            </a:r>
            <a:r>
              <a:rPr lang="en-GB" sz="1200" b="0" kern="1200" dirty="0">
                <a:solidFill>
                  <a:srgbClr val="002060"/>
                </a:solidFill>
                <a:latin typeface="+mn-lt"/>
                <a:ea typeface="+mn-ea"/>
                <a:cs typeface="+mn-cs"/>
              </a:rPr>
              <a:t> </a:t>
            </a:r>
            <a:r>
              <a:rPr lang="en-GB" sz="1200" b="0" kern="1200" dirty="0" err="1">
                <a:solidFill>
                  <a:srgbClr val="002060"/>
                </a:solidFill>
                <a:latin typeface="+mn-lt"/>
                <a:ea typeface="+mn-ea"/>
                <a:cs typeface="+mn-cs"/>
              </a:rPr>
              <a:t>kl</a:t>
            </a:r>
            <a:r>
              <a:rPr lang="en-GB" sz="1200" b="1" kern="1200" dirty="0" err="1">
                <a:solidFill>
                  <a:srgbClr val="002060"/>
                </a:solidFill>
                <a:latin typeface="+mn-lt"/>
                <a:ea typeface="+mn-ea"/>
                <a:cs typeface="+mn-cs"/>
              </a:rPr>
              <a:t>ei</a:t>
            </a:r>
            <a:r>
              <a:rPr lang="en-GB" sz="1200" b="0" kern="1200" dirty="0" err="1">
                <a:solidFill>
                  <a:srgbClr val="002060"/>
                </a:solidFill>
                <a:latin typeface="+mn-lt"/>
                <a:ea typeface="+mn-ea"/>
                <a:cs typeface="+mn-cs"/>
              </a:rPr>
              <a:t>ne</a:t>
            </a:r>
            <a:r>
              <a:rPr lang="en-GB" sz="1200" b="0" kern="1200" dirty="0">
                <a:solidFill>
                  <a:srgbClr val="002060"/>
                </a:solidFill>
                <a:latin typeface="+mn-lt"/>
                <a:ea typeface="+mn-ea"/>
                <a:cs typeface="+mn-cs"/>
              </a:rPr>
              <a:t> Maus* </a:t>
            </a:r>
            <a:r>
              <a:rPr lang="en-GB" sz="1200" b="0" kern="1200" dirty="0" err="1">
                <a:solidFill>
                  <a:srgbClr val="002060"/>
                </a:solidFill>
                <a:latin typeface="+mn-lt"/>
                <a:ea typeface="+mn-ea"/>
                <a:cs typeface="+mn-cs"/>
              </a:rPr>
              <a:t>als</a:t>
            </a:r>
            <a:r>
              <a:rPr lang="en-GB" sz="1200" b="0" kern="1200" dirty="0">
                <a:solidFill>
                  <a:srgbClr val="002060"/>
                </a:solidFill>
                <a:latin typeface="+mn-lt"/>
                <a:ea typeface="+mn-ea"/>
                <a:cs typeface="+mn-cs"/>
              </a:rPr>
              <a:t> </a:t>
            </a:r>
            <a:r>
              <a:rPr lang="en-GB" sz="1200" b="0" kern="1200" dirty="0" err="1">
                <a:solidFill>
                  <a:srgbClr val="002060"/>
                </a:solidFill>
                <a:latin typeface="+mn-lt"/>
                <a:ea typeface="+mn-ea"/>
                <a:cs typeface="+mn-cs"/>
              </a:rPr>
              <a:t>Haust</a:t>
            </a:r>
            <a:r>
              <a:rPr lang="en-GB" sz="1200" b="1" kern="1200" dirty="0" err="1">
                <a:solidFill>
                  <a:srgbClr val="002060"/>
                </a:solidFill>
                <a:latin typeface="+mn-lt"/>
                <a:ea typeface="+mn-ea"/>
                <a:cs typeface="+mn-cs"/>
              </a:rPr>
              <a:t>ie</a:t>
            </a:r>
            <a:r>
              <a:rPr lang="en-GB" sz="1200" b="0" kern="1200" dirty="0" err="1">
                <a:solidFill>
                  <a:srgbClr val="002060"/>
                </a:solidFill>
                <a:latin typeface="+mn-lt"/>
                <a:ea typeface="+mn-ea"/>
                <a:cs typeface="+mn-cs"/>
              </a:rPr>
              <a:t>r</a:t>
            </a:r>
            <a:r>
              <a:rPr lang="en-GB" sz="1200" b="0" kern="1200" dirty="0">
                <a:solidFill>
                  <a:srgbClr val="002060"/>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noProof="0" dirty="0">
                <a:solidFill>
                  <a:srgbClr val="002060"/>
                </a:solidFill>
                <a:latin typeface="+mn-lt"/>
                <a:ea typeface="+mn-ea"/>
                <a:cs typeface="+mn-cs"/>
              </a:rPr>
              <a:t>W</a:t>
            </a:r>
            <a:r>
              <a:rPr lang="en-GB" sz="1200" b="1" kern="1200" noProof="0" dirty="0">
                <a:solidFill>
                  <a:srgbClr val="002060"/>
                </a:solidFill>
                <a:latin typeface="+mn-lt"/>
                <a:ea typeface="+mn-ea"/>
                <a:cs typeface="+mn-cs"/>
              </a:rPr>
              <a:t>ie</a:t>
            </a:r>
            <a:r>
              <a:rPr lang="en-GB" sz="1200" b="0" kern="1200" noProof="0" dirty="0">
                <a:solidFill>
                  <a:srgbClr val="002060"/>
                </a:solidFill>
                <a:latin typeface="+mn-lt"/>
                <a:ea typeface="+mn-ea"/>
                <a:cs typeface="+mn-cs"/>
              </a:rPr>
              <a:t> </a:t>
            </a:r>
            <a:r>
              <a:rPr lang="en-GB" sz="1200" b="0" kern="1200" noProof="0" dirty="0" err="1">
                <a:solidFill>
                  <a:srgbClr val="002060"/>
                </a:solidFill>
                <a:latin typeface="+mn-lt"/>
                <a:ea typeface="+mn-ea"/>
                <a:cs typeface="+mn-cs"/>
              </a:rPr>
              <a:t>v</a:t>
            </a:r>
            <a:r>
              <a:rPr lang="en-GB" sz="1200" b="1" kern="1200" noProof="0" dirty="0" err="1">
                <a:solidFill>
                  <a:srgbClr val="002060"/>
                </a:solidFill>
                <a:latin typeface="+mn-lt"/>
                <a:ea typeface="+mn-ea"/>
                <a:cs typeface="+mn-cs"/>
              </a:rPr>
              <a:t>ie</a:t>
            </a:r>
            <a:r>
              <a:rPr lang="en-GB" sz="1200" b="0" kern="1200" noProof="0" dirty="0" err="1">
                <a:solidFill>
                  <a:srgbClr val="002060"/>
                </a:solidFill>
                <a:latin typeface="+mn-lt"/>
                <a:ea typeface="+mn-ea"/>
                <a:cs typeface="+mn-cs"/>
              </a:rPr>
              <a:t>l</a:t>
            </a:r>
            <a:r>
              <a:rPr lang="en-GB" sz="1200" b="0" kern="1200" noProof="0" dirty="0">
                <a:solidFill>
                  <a:srgbClr val="002060"/>
                </a:solidFill>
                <a:latin typeface="+mn-lt"/>
                <a:ea typeface="+mn-ea"/>
                <a:cs typeface="+mn-cs"/>
              </a:rPr>
              <a:t> Geld hast du in </a:t>
            </a:r>
            <a:r>
              <a:rPr lang="en-GB" sz="1200" b="0" kern="1200" noProof="0" dirty="0" err="1">
                <a:solidFill>
                  <a:srgbClr val="002060"/>
                </a:solidFill>
                <a:latin typeface="+mn-lt"/>
                <a:ea typeface="+mn-ea"/>
                <a:cs typeface="+mn-cs"/>
              </a:rPr>
              <a:t>d</a:t>
            </a:r>
            <a:r>
              <a:rPr lang="en-GB" sz="1200" b="1" kern="1200" noProof="0" dirty="0" err="1">
                <a:solidFill>
                  <a:srgbClr val="002060"/>
                </a:solidFill>
                <a:latin typeface="+mn-lt"/>
                <a:ea typeface="+mn-ea"/>
                <a:cs typeface="+mn-cs"/>
              </a:rPr>
              <a:t>ei</a:t>
            </a:r>
            <a:r>
              <a:rPr lang="en-GB" sz="1200" b="0" kern="1200" noProof="0" dirty="0" err="1">
                <a:solidFill>
                  <a:srgbClr val="002060"/>
                </a:solidFill>
                <a:latin typeface="+mn-lt"/>
                <a:ea typeface="+mn-ea"/>
                <a:cs typeface="+mn-cs"/>
              </a:rPr>
              <a:t>nem</a:t>
            </a:r>
            <a:r>
              <a:rPr lang="en-GB" sz="1200" b="0" kern="1200" noProof="0" dirty="0">
                <a:solidFill>
                  <a:srgbClr val="002060"/>
                </a:solidFill>
                <a:latin typeface="+mn-lt"/>
                <a:ea typeface="+mn-ea"/>
                <a:cs typeface="+mn-cs"/>
              </a:rPr>
              <a:t> </a:t>
            </a:r>
            <a:r>
              <a:rPr lang="en-GB" sz="1200" b="0" kern="1200" noProof="0" dirty="0" err="1">
                <a:solidFill>
                  <a:srgbClr val="002060"/>
                </a:solidFill>
                <a:latin typeface="+mn-lt"/>
                <a:ea typeface="+mn-ea"/>
                <a:cs typeface="+mn-cs"/>
              </a:rPr>
              <a:t>Sparschw</a:t>
            </a:r>
            <a:r>
              <a:rPr lang="en-GB" sz="1200" b="1" kern="1200" noProof="0" dirty="0" err="1">
                <a:solidFill>
                  <a:srgbClr val="002060"/>
                </a:solidFill>
                <a:latin typeface="+mn-lt"/>
                <a:ea typeface="+mn-ea"/>
                <a:cs typeface="+mn-cs"/>
              </a:rPr>
              <a:t>ei</a:t>
            </a:r>
            <a:r>
              <a:rPr lang="en-GB" sz="1200" b="0" kern="1200" noProof="0" dirty="0" err="1">
                <a:solidFill>
                  <a:srgbClr val="002060"/>
                </a:solidFill>
                <a:latin typeface="+mn-lt"/>
                <a:ea typeface="+mn-ea"/>
                <a:cs typeface="+mn-cs"/>
              </a:rPr>
              <a:t>n</a:t>
            </a:r>
            <a:r>
              <a:rPr lang="en-GB" sz="1200" b="0" kern="1200" noProof="0" dirty="0">
                <a:solidFill>
                  <a:srgbClr val="002060"/>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002060"/>
                </a:solidFill>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rgbClr val="002060"/>
                </a:solidFill>
                <a:latin typeface="+mn-lt"/>
                <a:ea typeface="+mn-ea"/>
                <a:cs typeface="+mn-cs"/>
              </a:rPr>
              <a:t>Eichhörnchen</a:t>
            </a:r>
            <a:r>
              <a:rPr lang="en-GB" sz="1200" b="0" kern="1200" dirty="0">
                <a:solidFill>
                  <a:srgbClr val="002060"/>
                </a:solidFill>
                <a:latin typeface="+mn-lt"/>
                <a:ea typeface="+mn-ea"/>
                <a:cs typeface="+mn-cs"/>
              </a:rPr>
              <a:t> [N/A] Maus [3463]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dirty="0">
              <a:solidFill>
                <a:srgbClr val="00206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dirty="0">
              <a:solidFill>
                <a:srgbClr val="002060"/>
              </a:solidFill>
              <a:latin typeface="+mn-lt"/>
            </a:endParaRPr>
          </a:p>
          <a:p>
            <a:pPr marL="228600" indent="-228600">
              <a:buAutoNum type="arabicPeriod"/>
            </a:pPr>
            <a:endParaRPr lang="en-GB" sz="1200" b="0" strike="noStrike" spc="-1" dirty="0">
              <a:solidFill>
                <a:srgbClr val="002060"/>
              </a:solidFill>
              <a:latin typeface="+mn-lt"/>
            </a:endParaRPr>
          </a:p>
          <a:p>
            <a:pPr marL="228600" indent="-228600">
              <a:buAutoNum type="arabicPeriod"/>
            </a:pPr>
            <a:endParaRPr lang="en-GB" b="0" dirty="0"/>
          </a:p>
          <a:p>
            <a:pPr marL="228600" indent="-228600">
              <a:buAutoNum type="arabicPeriod"/>
            </a:pPr>
            <a:endParaRPr lang="en-GB" b="0" dirty="0"/>
          </a:p>
          <a:p>
            <a:pPr marL="0" indent="0">
              <a:buNone/>
            </a:pPr>
            <a:r>
              <a:rPr lang="en-GB" b="1" dirty="0"/>
              <a:t>Vocabulary:</a:t>
            </a:r>
          </a:p>
          <a:p>
            <a:pPr marL="0" indent="0">
              <a:buNone/>
            </a:pPr>
            <a:r>
              <a:rPr lang="en-GB" b="0" dirty="0" err="1"/>
              <a:t>heiß</a:t>
            </a:r>
            <a:r>
              <a:rPr lang="en-GB" b="0" dirty="0"/>
              <a:t> [1195] </a:t>
            </a:r>
            <a:r>
              <a:rPr lang="en-GB" b="0" dirty="0" err="1"/>
              <a:t>kriegen</a:t>
            </a:r>
            <a:r>
              <a:rPr lang="en-GB" b="0" dirty="0"/>
              <a:t> [724] </a:t>
            </a:r>
            <a:r>
              <a:rPr lang="en-GB" b="0" dirty="0" err="1"/>
              <a:t>reisen</a:t>
            </a:r>
            <a:r>
              <a:rPr lang="en-GB" b="0" dirty="0"/>
              <a:t> [933]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Image of a clean car produced by AI in </a:t>
            </a:r>
            <a:r>
              <a:rPr lang="en-GB" sz="1200" b="0" strike="noStrike" spc="-1" baseline="0" dirty="0" err="1">
                <a:latin typeface="Arial"/>
              </a:rPr>
              <a:t>canva.com</a:t>
            </a:r>
            <a:r>
              <a:rPr lang="en-GB" sz="1200" b="0" strike="noStrike" spc="-1" baseline="0"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380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162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in random order.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41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18" Type="http://schemas.openxmlformats.org/officeDocument/2006/relationships/audio" Target="../media/audio39.wav"/><Relationship Id="rId3" Type="http://schemas.openxmlformats.org/officeDocument/2006/relationships/audio" Target="../media/audio35.wav"/><Relationship Id="rId7" Type="http://schemas.openxmlformats.org/officeDocument/2006/relationships/image" Target="../media/image27.png"/><Relationship Id="rId12" Type="http://schemas.openxmlformats.org/officeDocument/2006/relationships/image" Target="../media/image21.png"/><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19.png"/><Relationship Id="rId5" Type="http://schemas.openxmlformats.org/officeDocument/2006/relationships/audio" Target="../media/audio37.wav"/><Relationship Id="rId15" Type="http://schemas.microsoft.com/office/2007/relationships/hdphoto" Target="../media/hdphoto5.wdp"/><Relationship Id="rId10" Type="http://schemas.openxmlformats.org/officeDocument/2006/relationships/image" Target="../media/image30.png"/><Relationship Id="rId4" Type="http://schemas.openxmlformats.org/officeDocument/2006/relationships/audio" Target="../media/audio36.wav"/><Relationship Id="rId9" Type="http://schemas.openxmlformats.org/officeDocument/2006/relationships/image" Target="../media/image29.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16.png"/><Relationship Id="rId3" Type="http://schemas.openxmlformats.org/officeDocument/2006/relationships/audio" Target="../media/audio40.wav"/><Relationship Id="rId21" Type="http://schemas.openxmlformats.org/officeDocument/2006/relationships/image" Target="../media/image33.gif"/><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3.wav"/><Relationship Id="rId2" Type="http://schemas.openxmlformats.org/officeDocument/2006/relationships/notesSlide" Target="../notesSlides/notesSlide11.xml"/><Relationship Id="rId16" Type="http://schemas.openxmlformats.org/officeDocument/2006/relationships/image" Target="../media/image18.png"/><Relationship Id="rId20"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36.gif"/><Relationship Id="rId5" Type="http://schemas.openxmlformats.org/officeDocument/2006/relationships/audio" Target="../media/audio42.wav"/><Relationship Id="rId15" Type="http://schemas.openxmlformats.org/officeDocument/2006/relationships/audio" Target="../media/audio52.wav"/><Relationship Id="rId23" Type="http://schemas.openxmlformats.org/officeDocument/2006/relationships/image" Target="../media/image35.gif"/><Relationship Id="rId10" Type="http://schemas.openxmlformats.org/officeDocument/2006/relationships/audio" Target="../media/audio47.wav"/><Relationship Id="rId19" Type="http://schemas.openxmlformats.org/officeDocument/2006/relationships/image" Target="../media/image17.sv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openxmlformats.org/officeDocument/2006/relationships/audio" Target="../media/audio54.wav"/><Relationship Id="rId7" Type="http://schemas.openxmlformats.org/officeDocument/2006/relationships/image" Target="../media/image27.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38.png"/><Relationship Id="rId5" Type="http://schemas.openxmlformats.org/officeDocument/2006/relationships/audio" Target="../media/audio56.wav"/><Relationship Id="rId15" Type="http://schemas.openxmlformats.org/officeDocument/2006/relationships/audio" Target="../media/audio58.wav"/><Relationship Id="rId10" Type="http://schemas.openxmlformats.org/officeDocument/2006/relationships/image" Target="../media/image37.png"/><Relationship Id="rId4" Type="http://schemas.openxmlformats.org/officeDocument/2006/relationships/audio" Target="../media/audio55.wav"/><Relationship Id="rId9" Type="http://schemas.openxmlformats.org/officeDocument/2006/relationships/image" Target="../media/image29.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65.wav"/><Relationship Id="rId3" Type="http://schemas.openxmlformats.org/officeDocument/2006/relationships/image" Target="../media/image41.png"/><Relationship Id="rId7" Type="http://schemas.openxmlformats.org/officeDocument/2006/relationships/audio" Target="../media/audio60.wav"/><Relationship Id="rId12" Type="http://schemas.openxmlformats.org/officeDocument/2006/relationships/audio" Target="../media/audio64.wav"/><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audio" Target="../media/audio63.wav"/><Relationship Id="rId5" Type="http://schemas.openxmlformats.org/officeDocument/2006/relationships/image" Target="../media/image42.png"/><Relationship Id="rId15" Type="http://schemas.openxmlformats.org/officeDocument/2006/relationships/image" Target="../media/image34.gif"/><Relationship Id="rId10" Type="http://schemas.openxmlformats.org/officeDocument/2006/relationships/audio" Target="../media/audio62.wav"/><Relationship Id="rId4" Type="http://schemas.openxmlformats.org/officeDocument/2006/relationships/audio" Target="../media/audio59.wav"/><Relationship Id="rId9" Type="http://schemas.openxmlformats.org/officeDocument/2006/relationships/audio" Target="../media/audio61.wav"/><Relationship Id="rId14" Type="http://schemas.openxmlformats.org/officeDocument/2006/relationships/audio" Target="../media/audio66.wav"/></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64.wav"/><Relationship Id="rId18" Type="http://schemas.openxmlformats.org/officeDocument/2006/relationships/audio" Target="../media/audio70.wav"/><Relationship Id="rId3" Type="http://schemas.openxmlformats.org/officeDocument/2006/relationships/image" Target="../media/image45.png"/><Relationship Id="rId21" Type="http://schemas.openxmlformats.org/officeDocument/2006/relationships/audio" Target="../media/audio73.wav"/><Relationship Id="rId7" Type="http://schemas.openxmlformats.org/officeDocument/2006/relationships/audio" Target="../media/audio67.wav"/><Relationship Id="rId12" Type="http://schemas.openxmlformats.org/officeDocument/2006/relationships/audio" Target="../media/audio63.wav"/><Relationship Id="rId17" Type="http://schemas.openxmlformats.org/officeDocument/2006/relationships/audio" Target="../media/audio69.wav"/><Relationship Id="rId2" Type="http://schemas.openxmlformats.org/officeDocument/2006/relationships/notesSlide" Target="../notesSlides/notesSlide14.xml"/><Relationship Id="rId16" Type="http://schemas.openxmlformats.org/officeDocument/2006/relationships/image" Target="../media/image31.png"/><Relationship Id="rId20" Type="http://schemas.openxmlformats.org/officeDocument/2006/relationships/audio" Target="../media/audio72.wav"/><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audio" Target="../media/audio62.wav"/><Relationship Id="rId5" Type="http://schemas.openxmlformats.org/officeDocument/2006/relationships/image" Target="../media/image16.png"/><Relationship Id="rId15" Type="http://schemas.openxmlformats.org/officeDocument/2006/relationships/audio" Target="../media/audio66.wav"/><Relationship Id="rId23" Type="http://schemas.openxmlformats.org/officeDocument/2006/relationships/image" Target="../media/image34.gif"/><Relationship Id="rId10" Type="http://schemas.openxmlformats.org/officeDocument/2006/relationships/audio" Target="../media/audio61.wav"/><Relationship Id="rId19" Type="http://schemas.openxmlformats.org/officeDocument/2006/relationships/audio" Target="../media/audio71.wav"/><Relationship Id="rId4" Type="http://schemas.openxmlformats.org/officeDocument/2006/relationships/image" Target="../media/image41.png"/><Relationship Id="rId9" Type="http://schemas.openxmlformats.org/officeDocument/2006/relationships/audio" Target="../media/audio68.wav"/><Relationship Id="rId14" Type="http://schemas.openxmlformats.org/officeDocument/2006/relationships/audio" Target="../media/audio65.wav"/><Relationship Id="rId22" Type="http://schemas.openxmlformats.org/officeDocument/2006/relationships/audio" Target="../media/audio74.wav"/></Relationships>
</file>

<file path=ppt/slides/_rels/slide15.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image" Target="../media/image4.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1.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4.png"/><Relationship Id="rId4" Type="http://schemas.openxmlformats.org/officeDocument/2006/relationships/audio" Target="../media/audio12.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7.svg"/><Relationship Id="rId3" Type="http://schemas.openxmlformats.org/officeDocument/2006/relationships/audio" Target="../media/audio15.wav"/><Relationship Id="rId7" Type="http://schemas.openxmlformats.org/officeDocument/2006/relationships/audio" Target="../media/audio18.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image" Target="../media/image15.png"/><Relationship Id="rId10" Type="http://schemas.openxmlformats.org/officeDocument/2006/relationships/audio" Target="../media/audio21.wav"/><Relationship Id="rId4" Type="http://schemas.openxmlformats.org/officeDocument/2006/relationships/audio" Target="../media/audio16.wav"/><Relationship Id="rId9" Type="http://schemas.openxmlformats.org/officeDocument/2006/relationships/audio" Target="../media/audio20.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6.png"/><Relationship Id="rId18" Type="http://schemas.microsoft.com/office/2007/relationships/hdphoto" Target="../media/hdphoto1.wdp"/><Relationship Id="rId3" Type="http://schemas.openxmlformats.org/officeDocument/2006/relationships/audio" Target="../media/audio23.wav"/><Relationship Id="rId21" Type="http://schemas.openxmlformats.org/officeDocument/2006/relationships/image" Target="../media/image24.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image" Target="../media/image19.png"/><Relationship Id="rId23" Type="http://schemas.openxmlformats.org/officeDocument/2006/relationships/image" Target="../media/image26.gif"/><Relationship Id="rId10" Type="http://schemas.openxmlformats.org/officeDocument/2006/relationships/audio" Target="../media/audio30.wav"/><Relationship Id="rId19" Type="http://schemas.openxmlformats.org/officeDocument/2006/relationships/image" Target="../media/image22.jpe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17.svg"/><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7.wav"/><Relationship Id="rId18" Type="http://schemas.microsoft.com/office/2007/relationships/hdphoto" Target="../media/hdphoto2.wdp"/><Relationship Id="rId3" Type="http://schemas.openxmlformats.org/officeDocument/2006/relationships/audio" Target="../media/audio31.wav"/><Relationship Id="rId21" Type="http://schemas.openxmlformats.org/officeDocument/2006/relationships/image" Target="../media/image24.png"/><Relationship Id="rId7" Type="http://schemas.openxmlformats.org/officeDocument/2006/relationships/audio" Target="../media/audio24.wav"/><Relationship Id="rId12" Type="http://schemas.openxmlformats.org/officeDocument/2006/relationships/audio" Target="../media/audio26.wav"/><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audio" Target="../media/audio23.wav"/><Relationship Id="rId5" Type="http://schemas.openxmlformats.org/officeDocument/2006/relationships/image" Target="../media/image16.png"/><Relationship Id="rId15" Type="http://schemas.openxmlformats.org/officeDocument/2006/relationships/image" Target="../media/image19.png"/><Relationship Id="rId23" Type="http://schemas.openxmlformats.org/officeDocument/2006/relationships/image" Target="../media/image26.gif"/><Relationship Id="rId10" Type="http://schemas.openxmlformats.org/officeDocument/2006/relationships/audio" Target="../media/audio30.wav"/><Relationship Id="rId19" Type="http://schemas.openxmlformats.org/officeDocument/2006/relationships/image" Target="../media/image22.jpeg"/><Relationship Id="rId4" Type="http://schemas.openxmlformats.org/officeDocument/2006/relationships/audio" Target="../media/audio33.wav"/><Relationship Id="rId9" Type="http://schemas.openxmlformats.org/officeDocument/2006/relationships/audio" Target="../media/audio28.wav"/><Relationship Id="rId14" Type="http://schemas.openxmlformats.org/officeDocument/2006/relationships/audio" Target="../media/audio29.wav"/><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6.png"/><Relationship Id="rId18" Type="http://schemas.microsoft.com/office/2007/relationships/hdphoto" Target="../media/hdphoto3.wdp"/><Relationship Id="rId3" Type="http://schemas.openxmlformats.org/officeDocument/2006/relationships/audio" Target="../media/audio24.wav"/><Relationship Id="rId21" Type="http://schemas.openxmlformats.org/officeDocument/2006/relationships/image" Target="../media/image24.png"/><Relationship Id="rId7" Type="http://schemas.openxmlformats.org/officeDocument/2006/relationships/audio" Target="../media/audio26.wav"/><Relationship Id="rId12" Type="http://schemas.openxmlformats.org/officeDocument/2006/relationships/audio" Target="../media/audio34.wav"/><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31.wav"/><Relationship Id="rId5" Type="http://schemas.openxmlformats.org/officeDocument/2006/relationships/audio" Target="../media/audio29.wav"/><Relationship Id="rId15" Type="http://schemas.openxmlformats.org/officeDocument/2006/relationships/image" Target="../media/image19.png"/><Relationship Id="rId23" Type="http://schemas.openxmlformats.org/officeDocument/2006/relationships/image" Target="../media/image26.gif"/><Relationship Id="rId10" Type="http://schemas.openxmlformats.org/officeDocument/2006/relationships/audio" Target="../media/audio27.wav"/><Relationship Id="rId19" Type="http://schemas.openxmlformats.org/officeDocument/2006/relationships/image" Target="../media/image22.jpeg"/><Relationship Id="rId4" Type="http://schemas.openxmlformats.org/officeDocument/2006/relationships/audio" Target="../media/audio28.wav"/><Relationship Id="rId9" Type="http://schemas.openxmlformats.org/officeDocument/2006/relationships/audio" Target="../media/audio25.wav"/><Relationship Id="rId14" Type="http://schemas.openxmlformats.org/officeDocument/2006/relationships/image" Target="../media/image17.svg"/><Relationship Id="rId2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sp>
        <p:nvSpPr>
          <p:cNvPr id="3" name="TextBox 2">
            <a:hlinkClick r:id="" action="ppaction://noaction">
              <a:snd r:embed="rId4" name="T3_W7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Wir</a:t>
            </a:r>
            <a:r>
              <a:rPr lang="en-GB" sz="2400" dirty="0">
                <a:solidFill>
                  <a:srgbClr val="002060"/>
                </a:solidFill>
              </a:rPr>
              <a:t> </a:t>
            </a:r>
            <a:r>
              <a:rPr lang="en-GB" sz="2400" dirty="0" err="1">
                <a:solidFill>
                  <a:srgbClr val="002060"/>
                </a:solidFill>
              </a:rPr>
              <a:t>helfen</a:t>
            </a:r>
            <a:r>
              <a:rPr lang="en-GB" sz="2400" dirty="0">
                <a:solidFill>
                  <a:srgbClr val="002060"/>
                </a:solidFill>
              </a:rPr>
              <a:t> </a:t>
            </a:r>
            <a:r>
              <a:rPr lang="en-GB" sz="2400" dirty="0" err="1">
                <a:solidFill>
                  <a:srgbClr val="002060"/>
                </a:solidFill>
              </a:rPr>
              <a:t>zu</a:t>
            </a:r>
            <a:r>
              <a:rPr lang="en-GB" sz="2400" dirty="0">
                <a:solidFill>
                  <a:srgbClr val="002060"/>
                </a:solidFill>
              </a:rPr>
              <a:t> </a:t>
            </a:r>
            <a:r>
              <a:rPr lang="en-GB" sz="2400" dirty="0" err="1">
                <a:solidFill>
                  <a:srgbClr val="002060"/>
                </a:solidFill>
              </a:rPr>
              <a:t>Hause</a:t>
            </a:r>
            <a:endParaRPr lang="en-GB" sz="2400" dirty="0">
              <a:solidFill>
                <a:srgbClr val="002060"/>
              </a:solidFill>
            </a:endParaRPr>
          </a:p>
        </p:txBody>
      </p:sp>
      <p:sp>
        <p:nvSpPr>
          <p:cNvPr id="4" name="CustomShape 3">
            <a:extLst>
              <a:ext uri="{FF2B5EF4-FFF2-40B4-BE49-F238E27FC236}">
                <a16:creationId xmlns:a16="http://schemas.microsoft.com/office/drawing/2014/main" id="{B4E1745F-08C7-E697-307F-633FB59584A7}"/>
              </a:ext>
            </a:extLst>
          </p:cNvPr>
          <p:cNvSpPr/>
          <p:nvPr/>
        </p:nvSpPr>
        <p:spPr>
          <a:xfrm>
            <a:off x="76198" y="535583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2-verb structures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with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müssen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14" name="Rectangle 13">
            <a:extLst>
              <a:ext uri="{FF2B5EF4-FFF2-40B4-BE49-F238E27FC236}">
                <a16:creationId xmlns:a16="http://schemas.microsoft.com/office/drawing/2014/main" id="{369E8F40-8FD0-276C-D885-CB5F92220256}"/>
              </a:ext>
            </a:extLst>
          </p:cNvPr>
          <p:cNvSpPr/>
          <p:nvPr/>
        </p:nvSpPr>
        <p:spPr>
          <a:xfrm>
            <a:off x="129985" y="1180572"/>
            <a:ext cx="4103325" cy="32212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1" name="Picture 10" descr="A bucket and a mop on a plate&#10;&#10;Description automatically generated">
            <a:extLst>
              <a:ext uri="{FF2B5EF4-FFF2-40B4-BE49-F238E27FC236}">
                <a16:creationId xmlns:a16="http://schemas.microsoft.com/office/drawing/2014/main" id="{57CB2505-E17B-8E71-0528-272796C83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20" y="1247523"/>
            <a:ext cx="2420253" cy="2303022"/>
          </a:xfrm>
          <a:prstGeom prst="rect">
            <a:avLst/>
          </a:prstGeom>
        </p:spPr>
      </p:pic>
      <p:pic>
        <p:nvPicPr>
          <p:cNvPr id="6" name="Picture 5">
            <a:extLst>
              <a:ext uri="{FF2B5EF4-FFF2-40B4-BE49-F238E27FC236}">
                <a16:creationId xmlns:a16="http://schemas.microsoft.com/office/drawing/2014/main" id="{148FE89C-D47B-7B31-723D-8CFB2C3BF45F}"/>
              </a:ext>
            </a:extLst>
          </p:cNvPr>
          <p:cNvPicPr>
            <a:picLocks noChangeAspect="1"/>
          </p:cNvPicPr>
          <p:nvPr/>
        </p:nvPicPr>
        <p:blipFill rotWithShape="1">
          <a:blip r:embed="rId6">
            <a:extLst>
              <a:ext uri="{28A0092B-C50C-407E-A947-70E740481C1C}">
                <a14:useLocalDpi xmlns:a14="http://schemas.microsoft.com/office/drawing/2010/main" val="0"/>
              </a:ext>
            </a:extLst>
          </a:blip>
          <a:srcRect b="22538"/>
          <a:stretch/>
        </p:blipFill>
        <p:spPr>
          <a:xfrm>
            <a:off x="1639341" y="1934135"/>
            <a:ext cx="2642561" cy="248126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94907" y="24973"/>
            <a:ext cx="1190434" cy="1088269"/>
          </a:xfrm>
          <a:prstGeom prst="rect">
            <a:avLst/>
          </a:prstGeom>
          <a:ln>
            <a:noFill/>
          </a:ln>
        </p:spPr>
      </p:pic>
      <p:sp>
        <p:nvSpPr>
          <p:cNvPr id="90" name="CustomShape 3"/>
          <p:cNvSpPr/>
          <p:nvPr/>
        </p:nvSpPr>
        <p:spPr>
          <a:xfrm>
            <a:off x="92296" y="954900"/>
            <a:ext cx="111726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800" b="0" i="1" u="sng" strike="noStrike" kern="1200" cap="none" spc="-1" normalizeH="0" noProof="0" dirty="0">
                <a:ln>
                  <a:noFill/>
                </a:ln>
                <a:solidFill>
                  <a:srgbClr val="002060"/>
                </a:solidFill>
                <a:effectLst/>
                <a:uLnTx/>
                <a:uFillTx/>
                <a:latin typeface="Century Gothic" panose="020B0502020202020204" pitchFamily="34" charset="0"/>
                <a:ea typeface="+mn-ea"/>
                <a:cs typeface="+mn-cs"/>
              </a:rPr>
              <a:t> to / must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müssen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lang="en-GB" sz="2800" b="1" spc="-1" dirty="0" err="1">
                <a:solidFill>
                  <a:srgbClr val="002060"/>
                </a:solidFill>
                <a:latin typeface="Century Gothic" panose="020B0502020202020204" pitchFamily="34" charset="0"/>
                <a:ea typeface="Century Gothic"/>
              </a:rPr>
              <a:t>kochen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cook.</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7502436" y="2010024"/>
            <a:ext cx="359613" cy="692525"/>
          </a:xfrm>
          <a:prstGeom prst="rect">
            <a:avLst/>
          </a:prstGeom>
          <a:ln>
            <a:noFill/>
          </a:ln>
        </p:spPr>
      </p:pic>
      <p:pic>
        <p:nvPicPr>
          <p:cNvPr id="102" name="Google Shape;183;p8"/>
          <p:cNvPicPr/>
          <p:nvPr/>
        </p:nvPicPr>
        <p:blipFill>
          <a:blip r:embed="rId9"/>
          <a:stretch/>
        </p:blipFill>
        <p:spPr>
          <a:xfrm>
            <a:off x="3936146" y="2215599"/>
            <a:ext cx="522720" cy="488972"/>
          </a:xfrm>
          <a:prstGeom prst="rect">
            <a:avLst/>
          </a:prstGeom>
          <a:ln>
            <a:noFill/>
          </a:ln>
        </p:spPr>
      </p:pic>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backen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bake.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3936146" y="3002259"/>
            <a:ext cx="522720" cy="488972"/>
          </a:xfrm>
          <a:prstGeom prst="rect">
            <a:avLst/>
          </a:prstGeom>
          <a:ln>
            <a:noFill/>
          </a:ln>
        </p:spPr>
      </p:pic>
      <p:grpSp>
        <p:nvGrpSpPr>
          <p:cNvPr id="40" name="Group 39">
            <a:extLst>
              <a:ext uri="{FF2B5EF4-FFF2-40B4-BE49-F238E27FC236}">
                <a16:creationId xmlns:a16="http://schemas.microsoft.com/office/drawing/2014/main" id="{D4869468-8C0E-46F9-8BEA-5FFB23EFC46C}"/>
              </a:ext>
            </a:extLst>
          </p:cNvPr>
          <p:cNvGrpSpPr/>
          <p:nvPr/>
        </p:nvGrpSpPr>
        <p:grpSpPr>
          <a:xfrm>
            <a:off x="9461368" y="1403235"/>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a:rPr>
                <a:t>Müssen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2" y="46261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für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5" y="46876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cook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for Ronja</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10045342" y="4411124"/>
            <a:ext cx="371813" cy="870636"/>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025272" y="4723533"/>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Brot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backen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bake</a:t>
            </a:r>
            <a:r>
              <a:rPr lang="en-GB" sz="2800" spc="-1" dirty="0">
                <a:solidFill>
                  <a:srgbClr val="1F3864"/>
                </a:solidFill>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bread</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025272" y="5510193"/>
            <a:ext cx="522720" cy="488972"/>
          </a:xfrm>
          <a:prstGeom prst="rect">
            <a:avLst/>
          </a:prstGeom>
          <a:ln>
            <a:noFill/>
          </a:ln>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6415" y="276687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026530" y="5375213"/>
            <a:ext cx="919049" cy="645960"/>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5586493"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0B9927F-FFA6-47EF-BA2A-E2893163F948}"/>
              </a:ext>
            </a:extLst>
          </p:cNvPr>
          <p:cNvSpPr txBox="1"/>
          <p:nvPr/>
        </p:nvSpPr>
        <p:spPr>
          <a:xfrm>
            <a:off x="3520494" y="6008353"/>
            <a:ext cx="4341555" cy="846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The word order is different </a:t>
            </a:r>
            <a:r>
              <a:rPr kumimoji="0" lang="en-GB" sz="2400" b="0" i="0" u="none" strike="noStrike" kern="1200" cap="none" spc="0" normalizeH="0" baseline="0" noProof="0">
                <a:ln>
                  <a:noFill/>
                </a:ln>
                <a:solidFill>
                  <a:prstClr val="white"/>
                </a:solidFill>
                <a:effectLst/>
                <a:uLnTx/>
                <a:uFillTx/>
                <a:latin typeface="Century Gothic"/>
                <a:ea typeface="+mn-ea"/>
                <a:cs typeface="+mn-cs"/>
              </a:rPr>
              <a:t>from English!</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970958"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7512352-13C0-7FF5-C60F-D68EC383B40A}"/>
              </a:ext>
            </a:extLst>
          </p:cNvPr>
          <p:cNvGrpSpPr/>
          <p:nvPr/>
        </p:nvGrpSpPr>
        <p:grpSpPr>
          <a:xfrm>
            <a:off x="8647838" y="2914522"/>
            <a:ext cx="640553" cy="640553"/>
            <a:chOff x="1940196" y="1742204"/>
            <a:chExt cx="858971" cy="858971"/>
          </a:xfrm>
        </p:grpSpPr>
        <p:sp>
          <p:nvSpPr>
            <p:cNvPr id="7" name="Oval 6">
              <a:extLst>
                <a:ext uri="{FF2B5EF4-FFF2-40B4-BE49-F238E27FC236}">
                  <a16:creationId xmlns:a16="http://schemas.microsoft.com/office/drawing/2014/main" id="{3AAF07AD-606A-A38A-4D22-FC243C039B2B}"/>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cartoon of a child holding a plate of cookies&#10;&#10;Description automatically generated">
              <a:extLst>
                <a:ext uri="{FF2B5EF4-FFF2-40B4-BE49-F238E27FC236}">
                  <a16:creationId xmlns:a16="http://schemas.microsoft.com/office/drawing/2014/main" id="{E5C0CB1C-D5A4-FE2F-716B-8E23850B6D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grpSp>
        <p:nvGrpSpPr>
          <p:cNvPr id="12" name="Group 11">
            <a:extLst>
              <a:ext uri="{FF2B5EF4-FFF2-40B4-BE49-F238E27FC236}">
                <a16:creationId xmlns:a16="http://schemas.microsoft.com/office/drawing/2014/main" id="{EAE6F48A-88F0-F63C-2F32-C989A9757CDF}"/>
              </a:ext>
            </a:extLst>
          </p:cNvPr>
          <p:cNvGrpSpPr/>
          <p:nvPr/>
        </p:nvGrpSpPr>
        <p:grpSpPr>
          <a:xfrm>
            <a:off x="7964940" y="2028819"/>
            <a:ext cx="640553" cy="654933"/>
            <a:chOff x="3778282" y="3230398"/>
            <a:chExt cx="1243607" cy="1271525"/>
          </a:xfrm>
        </p:grpSpPr>
        <p:sp>
          <p:nvSpPr>
            <p:cNvPr id="13" name="Oval 12">
              <a:extLst>
                <a:ext uri="{FF2B5EF4-FFF2-40B4-BE49-F238E27FC236}">
                  <a16:creationId xmlns:a16="http://schemas.microsoft.com/office/drawing/2014/main" id="{912191F7-1A8B-B3FF-8664-B40FFEC4CC72}"/>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descr="A cartoon of a person holding a frying pan and vegetables&#10;&#10;Description automatically generated">
              <a:extLst>
                <a:ext uri="{FF2B5EF4-FFF2-40B4-BE49-F238E27FC236}">
                  <a16:creationId xmlns:a16="http://schemas.microsoft.com/office/drawing/2014/main" id="{1AE7A6B1-A708-4C56-3D10-00ED253FA04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15" name="Group 14">
            <a:extLst>
              <a:ext uri="{FF2B5EF4-FFF2-40B4-BE49-F238E27FC236}">
                <a16:creationId xmlns:a16="http://schemas.microsoft.com/office/drawing/2014/main" id="{0E32E6FB-5428-4278-94BA-45C5AB4F194E}"/>
              </a:ext>
            </a:extLst>
          </p:cNvPr>
          <p:cNvGrpSpPr/>
          <p:nvPr/>
        </p:nvGrpSpPr>
        <p:grpSpPr>
          <a:xfrm>
            <a:off x="10415217" y="4571952"/>
            <a:ext cx="660915" cy="640553"/>
            <a:chOff x="1530546" y="5015644"/>
            <a:chExt cx="1283139" cy="1243607"/>
          </a:xfrm>
        </p:grpSpPr>
        <p:sp>
          <p:nvSpPr>
            <p:cNvPr id="16" name="Oval 15">
              <a:extLst>
                <a:ext uri="{FF2B5EF4-FFF2-40B4-BE49-F238E27FC236}">
                  <a16:creationId xmlns:a16="http://schemas.microsoft.com/office/drawing/2014/main" id="{49267EBB-E914-9AA7-DB26-374D5248DF6A}"/>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7" name="Picture 16" descr="A white cloud with black background&#10;&#10;Description automatically generated">
              <a:extLst>
                <a:ext uri="{FF2B5EF4-FFF2-40B4-BE49-F238E27FC236}">
                  <a16:creationId xmlns:a16="http://schemas.microsoft.com/office/drawing/2014/main" id="{E9D5FEEF-E47E-BBB4-E81B-E2E236700F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8" name="Rectangle 17">
              <a:extLst>
                <a:ext uri="{FF2B5EF4-FFF2-40B4-BE49-F238E27FC236}">
                  <a16:creationId xmlns:a16="http://schemas.microsoft.com/office/drawing/2014/main" id="{B84096A1-1DD1-2668-8349-540957E79E55}"/>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9" name="Group 18">
            <a:extLst>
              <a:ext uri="{FF2B5EF4-FFF2-40B4-BE49-F238E27FC236}">
                <a16:creationId xmlns:a16="http://schemas.microsoft.com/office/drawing/2014/main" id="{B21A9C74-1837-E20D-05AE-C6D27D33AE2F}"/>
              </a:ext>
            </a:extLst>
          </p:cNvPr>
          <p:cNvGrpSpPr/>
          <p:nvPr/>
        </p:nvGrpSpPr>
        <p:grpSpPr>
          <a:xfrm>
            <a:off x="11509135" y="4550783"/>
            <a:ext cx="640553" cy="654933"/>
            <a:chOff x="3778282" y="3230398"/>
            <a:chExt cx="1243607" cy="1271525"/>
          </a:xfrm>
        </p:grpSpPr>
        <p:sp>
          <p:nvSpPr>
            <p:cNvPr id="20" name="Oval 19">
              <a:extLst>
                <a:ext uri="{FF2B5EF4-FFF2-40B4-BE49-F238E27FC236}">
                  <a16:creationId xmlns:a16="http://schemas.microsoft.com/office/drawing/2014/main" id="{C5652D86-C8B1-C565-82DE-29A158B96540}"/>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0" descr="A cartoon of a person holding a frying pan and vegetables&#10;&#10;Description automatically generated">
              <a:extLst>
                <a:ext uri="{FF2B5EF4-FFF2-40B4-BE49-F238E27FC236}">
                  <a16:creationId xmlns:a16="http://schemas.microsoft.com/office/drawing/2014/main" id="{93E96742-D2D7-DEBC-78F7-64FD55644EF3}"/>
                </a:ext>
              </a:extLst>
            </p:cNvPr>
            <p:cNvPicPr>
              <a:picLocks noChangeAspect="1"/>
            </p:cNvPicPr>
            <p:nvPr/>
          </p:nvPicPr>
          <p:blipFill rotWithShape="1">
            <a:blip r:embed="rId12">
              <a:extLst>
                <a:ext uri="{BEBA8EAE-BF5A-486C-A8C5-ECC9F3942E4B}">
                  <a14:imgProps xmlns:a14="http://schemas.microsoft.com/office/drawing/2010/main">
                    <a14:imgLayer r:embed="rId15">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pic>
        <p:nvPicPr>
          <p:cNvPr id="22" name="Picture 21">
            <a:extLst>
              <a:ext uri="{FF2B5EF4-FFF2-40B4-BE49-F238E27FC236}">
                <a16:creationId xmlns:a16="http://schemas.microsoft.com/office/drawing/2014/main" id="{130056C3-B060-21A4-4C35-101719EE1B41}"/>
              </a:ext>
            </a:extLst>
          </p:cNvPr>
          <p:cNvPicPr>
            <a:picLocks noChangeAspect="1"/>
          </p:cNvPicPr>
          <p:nvPr/>
        </p:nvPicPr>
        <p:blipFill>
          <a:blip r:embed="rId16"/>
          <a:stretch>
            <a:fillRect/>
          </a:stretch>
        </p:blipFill>
        <p:spPr>
          <a:xfrm>
            <a:off x="11003761" y="4603988"/>
            <a:ext cx="528300" cy="644325"/>
          </a:xfrm>
          <a:prstGeom prst="ellipse">
            <a:avLst/>
          </a:prstGeom>
        </p:spPr>
      </p:pic>
      <p:grpSp>
        <p:nvGrpSpPr>
          <p:cNvPr id="23" name="Group 22">
            <a:extLst>
              <a:ext uri="{FF2B5EF4-FFF2-40B4-BE49-F238E27FC236}">
                <a16:creationId xmlns:a16="http://schemas.microsoft.com/office/drawing/2014/main" id="{A744963D-386B-EC4D-E5E0-302191138259}"/>
              </a:ext>
            </a:extLst>
          </p:cNvPr>
          <p:cNvGrpSpPr/>
          <p:nvPr/>
        </p:nvGrpSpPr>
        <p:grpSpPr>
          <a:xfrm>
            <a:off x="10713279" y="5434402"/>
            <a:ext cx="660915" cy="640553"/>
            <a:chOff x="1530546" y="5015644"/>
            <a:chExt cx="1283139" cy="1243607"/>
          </a:xfrm>
        </p:grpSpPr>
        <p:sp>
          <p:nvSpPr>
            <p:cNvPr id="24" name="Oval 23">
              <a:extLst>
                <a:ext uri="{FF2B5EF4-FFF2-40B4-BE49-F238E27FC236}">
                  <a16:creationId xmlns:a16="http://schemas.microsoft.com/office/drawing/2014/main" id="{5941463B-9974-85A9-FE85-EF69105964F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white cloud with black background&#10;&#10;Description automatically generated">
              <a:extLst>
                <a:ext uri="{FF2B5EF4-FFF2-40B4-BE49-F238E27FC236}">
                  <a16:creationId xmlns:a16="http://schemas.microsoft.com/office/drawing/2014/main" id="{B9EFC557-2CB2-8413-9C0E-D7E07263B0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6" name="Rectangle 25">
              <a:extLst>
                <a:ext uri="{FF2B5EF4-FFF2-40B4-BE49-F238E27FC236}">
                  <a16:creationId xmlns:a16="http://schemas.microsoft.com/office/drawing/2014/main" id="{77632992-44DB-425C-0F8A-AB82AB78534D}"/>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endParaRPr lang="en-GB" sz="1100" b="1" dirty="0">
                <a:ln w="22225">
                  <a:solidFill>
                    <a:schemeClr val="accent2"/>
                  </a:solidFill>
                  <a:prstDash val="solid"/>
                </a:ln>
                <a:solidFill>
                  <a:schemeClr val="accent2">
                    <a:lumMod val="40000"/>
                    <a:lumOff val="60000"/>
                  </a:schemeClr>
                </a:solidFill>
              </a:endParaRPr>
            </a:p>
          </p:txBody>
        </p:sp>
      </p:grpSp>
      <p:grpSp>
        <p:nvGrpSpPr>
          <p:cNvPr id="27" name="Group 26">
            <a:extLst>
              <a:ext uri="{FF2B5EF4-FFF2-40B4-BE49-F238E27FC236}">
                <a16:creationId xmlns:a16="http://schemas.microsoft.com/office/drawing/2014/main" id="{72CDCF76-BE1A-3E79-F927-E9A933AEB6A9}"/>
              </a:ext>
            </a:extLst>
          </p:cNvPr>
          <p:cNvGrpSpPr/>
          <p:nvPr/>
        </p:nvGrpSpPr>
        <p:grpSpPr>
          <a:xfrm>
            <a:off x="11516346" y="5416002"/>
            <a:ext cx="640553" cy="640553"/>
            <a:chOff x="1940196" y="1742204"/>
            <a:chExt cx="858971" cy="858971"/>
          </a:xfrm>
        </p:grpSpPr>
        <p:sp>
          <p:nvSpPr>
            <p:cNvPr id="28" name="Oval 27">
              <a:extLst>
                <a:ext uri="{FF2B5EF4-FFF2-40B4-BE49-F238E27FC236}">
                  <a16:creationId xmlns:a16="http://schemas.microsoft.com/office/drawing/2014/main" id="{9FE3907E-92DB-4873-A2B0-00D474619D09}"/>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descr="A cartoon of a child holding a plate of cookies&#10;&#10;Description automatically generated">
              <a:extLst>
                <a:ext uri="{FF2B5EF4-FFF2-40B4-BE49-F238E27FC236}">
                  <a16:creationId xmlns:a16="http://schemas.microsoft.com/office/drawing/2014/main" id="{AB91ED72-656A-D0E8-911F-0D4A4A26F8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11" name="Picture 10" descr="A loaf of bread with a cut in half&#10;&#10;Description automatically generated">
            <a:extLst>
              <a:ext uri="{FF2B5EF4-FFF2-40B4-BE49-F238E27FC236}">
                <a16:creationId xmlns:a16="http://schemas.microsoft.com/office/drawing/2014/main" id="{D10B7802-683B-A58B-8FA0-2283AEFA52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47098" y="5302796"/>
            <a:ext cx="608954" cy="304477"/>
          </a:xfrm>
          <a:prstGeom prst="rect">
            <a:avLst/>
          </a:prstGeom>
        </p:spPr>
      </p:pic>
      <p:sp>
        <p:nvSpPr>
          <p:cNvPr id="5" name="CasellaDiTesto 4">
            <a:hlinkClick r:id="" action="ppaction://noaction">
              <a:snd r:embed="rId18" name="T3_W7_10.1.wav"/>
            </a:hlinkClick>
            <a:extLst>
              <a:ext uri="{FF2B5EF4-FFF2-40B4-BE49-F238E27FC236}">
                <a16:creationId xmlns:a16="http://schemas.microsoft.com/office/drawing/2014/main" id="{010D7006-8404-73AC-0663-A34CDC17EDD4}"/>
              </a:ext>
            </a:extLst>
          </p:cNvPr>
          <p:cNvSpPr txBox="1"/>
          <p:nvPr/>
        </p:nvSpPr>
        <p:spPr>
          <a:xfrm>
            <a:off x="92296" y="230416"/>
            <a:ext cx="6193630"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müssen</a:t>
            </a:r>
            <a:r>
              <a:rPr lang="en-GB" sz="3600" b="1" spc="-1" dirty="0">
                <a:solidFill>
                  <a:srgbClr val="002060"/>
                </a:solidFill>
                <a:latin typeface="Century Gothic" panose="020B0502020202020204" pitchFamily="34" charset="0"/>
                <a:ea typeface="Century Gothic"/>
              </a:rPr>
              <a:t> – to have to, must</a:t>
            </a:r>
            <a:endParaRPr lang="en-GB" sz="3600" dirty="0">
              <a:solidFill>
                <a:srgbClr val="002060"/>
              </a:solidFill>
            </a:endParaRPr>
          </a:p>
        </p:txBody>
      </p:sp>
    </p:spTree>
    <p:extLst>
      <p:ext uri="{BB962C8B-B14F-4D97-AF65-F5344CB8AC3E}">
        <p14:creationId xmlns:p14="http://schemas.microsoft.com/office/powerpoint/2010/main" val="9668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7_10.2.wav"/>
                                        </p:tgtEl>
                                      </p:cMediaNode>
                                    </p:audio>
                                  </p:sub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7_10.3.wav"/>
                                        </p:tgtEl>
                                      </p:cMediaNode>
                                    </p:audio>
                                  </p:sub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7_10.4.wav"/>
                                        </p:tgtEl>
                                      </p:cMediaNode>
                                    </p:audio>
                                  </p:sub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6" name="T3_W7_10.5.wav"/>
                                        </p:tgtEl>
                                      </p:cMediaNode>
                                    </p:audio>
                                  </p:sub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075098291"/>
              </p:ext>
            </p:extLst>
          </p:nvPr>
        </p:nvGraphicFramePr>
        <p:xfrm>
          <a:off x="-58157" y="1522873"/>
          <a:ext cx="9311885" cy="4765536"/>
        </p:xfrm>
        <a:graphic>
          <a:graphicData uri="http://schemas.openxmlformats.org/drawingml/2006/table">
            <a:tbl>
              <a:tblPr/>
              <a:tblGrid>
                <a:gridCol w="570597">
                  <a:extLst>
                    <a:ext uri="{9D8B030D-6E8A-4147-A177-3AD203B41FA5}">
                      <a16:colId xmlns:a16="http://schemas.microsoft.com/office/drawing/2014/main" val="20000"/>
                    </a:ext>
                  </a:extLst>
                </a:gridCol>
                <a:gridCol w="5414573">
                  <a:extLst>
                    <a:ext uri="{9D8B030D-6E8A-4147-A177-3AD203B41FA5}">
                      <a16:colId xmlns:a16="http://schemas.microsoft.com/office/drawing/2014/main" val="20002"/>
                    </a:ext>
                  </a:extLst>
                </a:gridCol>
                <a:gridCol w="1632027">
                  <a:extLst>
                    <a:ext uri="{9D8B030D-6E8A-4147-A177-3AD203B41FA5}">
                      <a16:colId xmlns:a16="http://schemas.microsoft.com/office/drawing/2014/main" val="20003"/>
                    </a:ext>
                  </a:extLst>
                </a:gridCol>
                <a:gridCol w="169468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u="none" strike="noStrike" kern="1200" cap="none" dirty="0" err="1">
                          <a:solidFill>
                            <a:srgbClr val="002060"/>
                          </a:solidFill>
                          <a:latin typeface="Century Gothic"/>
                          <a:ea typeface="Century Gothic"/>
                          <a:cs typeface="Century Gothic"/>
                        </a:rPr>
                        <a:t>Lias</a:t>
                      </a:r>
                      <a:r>
                        <a:rPr lang="en-US" sz="2400" u="none" strike="noStrike" kern="1200" cap="none" dirty="0">
                          <a:solidFill>
                            <a:srgbClr val="002060"/>
                          </a:solidFill>
                          <a:latin typeface="Century Gothic"/>
                          <a:ea typeface="Century Gothic"/>
                          <a:cs typeface="Century Gothic"/>
                        </a:rPr>
                        <a:t>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400" u="none" strike="noStrike" kern="1200" cap="none" dirty="0">
                          <a:solidFill>
                            <a:srgbClr val="002060"/>
                          </a:solidFill>
                          <a:latin typeface="Century Gothic"/>
                          <a:ea typeface="Century Gothic"/>
                          <a:cs typeface="Century Gothic"/>
                        </a:rPr>
                        <a:t>Ronja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200" u="none" strike="noStrike" cap="none" dirty="0">
                          <a:solidFill>
                            <a:srgbClr val="002060"/>
                          </a:solidFill>
                          <a:latin typeface="Century Gothic"/>
                          <a:ea typeface="Century Gothic"/>
                          <a:cs typeface="Century Gothic"/>
                          <a:sym typeface="Century Gothic"/>
                        </a:rPr>
                        <a:t>Du musst Omas Lieblingsbrot backen</a:t>
                      </a:r>
                      <a:r>
                        <a:rPr lang="de-DE" sz="2200" u="none" strike="noStrike" cap="none" baseline="0" dirty="0">
                          <a:solidFill>
                            <a:srgbClr val="002060"/>
                          </a:solidFill>
                          <a:latin typeface="Century Gothic"/>
                          <a:ea typeface="Century Gothic"/>
                          <a:cs typeface="Century Gothic"/>
                          <a:sym typeface="Century Gothic"/>
                        </a:rPr>
                        <a:t>.</a:t>
                      </a:r>
                      <a:endParaRPr lang="de-DE"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200" u="none" strike="noStrike" cap="none" dirty="0">
                          <a:solidFill>
                            <a:srgbClr val="002060"/>
                          </a:solidFill>
                          <a:latin typeface="Century Gothic"/>
                          <a:ea typeface="Century Gothic"/>
                          <a:cs typeface="Century Gothic"/>
                          <a:sym typeface="Century Gothic"/>
                        </a:rPr>
                        <a:t>Ich muss den Boden sauber machen. </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Ich muss </a:t>
                      </a:r>
                      <a:r>
                        <a:rPr lang="en-GB" sz="2200" u="none" strike="noStrike" cap="none" dirty="0" err="1">
                          <a:solidFill>
                            <a:srgbClr val="002060"/>
                          </a:solidFill>
                          <a:latin typeface="Century Gothic"/>
                          <a:ea typeface="Century Gothic"/>
                          <a:cs typeface="Century Gothic"/>
                          <a:sym typeface="Century Gothic"/>
                        </a:rPr>
                        <a:t>Opas</a:t>
                      </a:r>
                      <a:r>
                        <a:rPr lang="en-GB" sz="2200" u="none" strike="noStrike" cap="none" dirty="0">
                          <a:solidFill>
                            <a:srgbClr val="002060"/>
                          </a:solidFill>
                          <a:latin typeface="Century Gothic"/>
                          <a:ea typeface="Century Gothic"/>
                          <a:cs typeface="Century Gothic"/>
                          <a:sym typeface="Century Gothic"/>
                        </a:rPr>
                        <a:t> </a:t>
                      </a:r>
                      <a:r>
                        <a:rPr lang="en-GB" sz="2200" u="none" strike="noStrike" cap="none" dirty="0" err="1">
                          <a:solidFill>
                            <a:srgbClr val="002060"/>
                          </a:solidFill>
                          <a:latin typeface="Century Gothic"/>
                          <a:ea typeface="Century Gothic"/>
                          <a:cs typeface="Century Gothic"/>
                          <a:sym typeface="Century Gothic"/>
                        </a:rPr>
                        <a:t>Lieblingsessen</a:t>
                      </a:r>
                      <a:r>
                        <a:rPr lang="en-GB" sz="2200" u="none" strike="noStrike" cap="none" dirty="0">
                          <a:solidFill>
                            <a:srgbClr val="002060"/>
                          </a:solidFill>
                          <a:latin typeface="Century Gothic"/>
                          <a:ea typeface="Century Gothic"/>
                          <a:cs typeface="Century Gothic"/>
                          <a:sym typeface="Century Gothic"/>
                        </a:rPr>
                        <a:t> </a:t>
                      </a:r>
                      <a:r>
                        <a:rPr lang="en-GB" sz="2200" u="none" strike="noStrike" cap="none" dirty="0" err="1">
                          <a:solidFill>
                            <a:srgbClr val="002060"/>
                          </a:solidFill>
                          <a:latin typeface="Century Gothic"/>
                          <a:ea typeface="Century Gothic"/>
                          <a:cs typeface="Century Gothic"/>
                          <a:sym typeface="Century Gothic"/>
                        </a:rPr>
                        <a:t>kochen</a:t>
                      </a:r>
                      <a:r>
                        <a:rPr lang="en-GB" sz="2200" u="none" strike="noStrike" cap="none" dirty="0">
                          <a:solidFill>
                            <a:srgbClr val="002060"/>
                          </a:solidFill>
                          <a:latin typeface="Century Gothic"/>
                          <a:ea typeface="Century Gothic"/>
                          <a:cs typeface="Century Gothic"/>
                          <a:sym typeface="Century Gothic"/>
                        </a:rPr>
                        <a:t>.</a:t>
                      </a:r>
                      <a:endParaRPr lang="en-GB" sz="22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Du </a:t>
                      </a:r>
                      <a:r>
                        <a:rPr lang="en-GB" sz="2200" u="none" strike="noStrike" cap="none" dirty="0" err="1">
                          <a:solidFill>
                            <a:srgbClr val="002060"/>
                          </a:solidFill>
                          <a:latin typeface="Century Gothic"/>
                          <a:ea typeface="Century Gothic"/>
                          <a:cs typeface="Century Gothic"/>
                          <a:sym typeface="Century Gothic"/>
                        </a:rPr>
                        <a:t>musst</a:t>
                      </a:r>
                      <a:r>
                        <a:rPr lang="en-GB" sz="2200" u="none" strike="noStrike" cap="none" dirty="0">
                          <a:solidFill>
                            <a:srgbClr val="002060"/>
                          </a:solidFill>
                          <a:latin typeface="Century Gothic"/>
                          <a:ea typeface="Century Gothic"/>
                          <a:cs typeface="Century Gothic"/>
                          <a:sym typeface="Century Gothic"/>
                        </a:rPr>
                        <a:t> den Salat* </a:t>
                      </a:r>
                      <a:r>
                        <a:rPr lang="en-GB" sz="2200" u="none" strike="noStrike" cap="none" dirty="0" err="1">
                          <a:solidFill>
                            <a:srgbClr val="002060"/>
                          </a:solidFill>
                          <a:latin typeface="Century Gothic"/>
                          <a:ea typeface="Century Gothic"/>
                          <a:cs typeface="Century Gothic"/>
                          <a:sym typeface="Century Gothic"/>
                        </a:rPr>
                        <a:t>machen</a:t>
                      </a:r>
                      <a:r>
                        <a:rPr lang="en-GB" sz="2200" u="none" strike="noStrike" cap="none" dirty="0">
                          <a:solidFill>
                            <a:srgbClr val="002060"/>
                          </a:solidFill>
                          <a:latin typeface="Century Gothic"/>
                          <a:ea typeface="Century Gothic"/>
                          <a:cs typeface="Century Gothic"/>
                          <a:sym typeface="Century Gothic"/>
                        </a:rPr>
                        <a:t>.</a:t>
                      </a:r>
                      <a:endParaRPr lang="en-GB" sz="22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Du </a:t>
                      </a:r>
                      <a:r>
                        <a:rPr lang="en-GB" sz="2200" u="none" strike="noStrike" cap="none" dirty="0" err="1">
                          <a:solidFill>
                            <a:srgbClr val="002060"/>
                          </a:solidFill>
                          <a:latin typeface="Century Gothic"/>
                          <a:ea typeface="Century Gothic"/>
                          <a:cs typeface="Century Gothic"/>
                          <a:sym typeface="Century Gothic"/>
                        </a:rPr>
                        <a:t>musst</a:t>
                      </a:r>
                      <a:r>
                        <a:rPr lang="en-GB" sz="2200" u="none" strike="noStrike" cap="none" dirty="0">
                          <a:solidFill>
                            <a:srgbClr val="002060"/>
                          </a:solidFill>
                          <a:latin typeface="Century Gothic"/>
                          <a:ea typeface="Century Gothic"/>
                          <a:cs typeface="Century Gothic"/>
                          <a:sym typeface="Century Gothic"/>
                        </a:rPr>
                        <a:t> in die Stadt </a:t>
                      </a:r>
                      <a:r>
                        <a:rPr lang="en-GB" sz="2200" u="none" strike="noStrike" cap="none" dirty="0" err="1">
                          <a:solidFill>
                            <a:srgbClr val="002060"/>
                          </a:solidFill>
                          <a:latin typeface="Century Gothic"/>
                          <a:ea typeface="Century Gothic"/>
                          <a:cs typeface="Century Gothic"/>
                          <a:sym typeface="Century Gothic"/>
                        </a:rPr>
                        <a:t>gehen</a:t>
                      </a:r>
                      <a:r>
                        <a:rPr lang="en-GB" sz="2200" u="none" strike="noStrike" cap="none" dirty="0">
                          <a:solidFill>
                            <a:srgbClr val="002060"/>
                          </a:solidFill>
                          <a:latin typeface="Century Gothic"/>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200" u="none" strike="noStrike" cap="none" dirty="0">
                          <a:solidFill>
                            <a:srgbClr val="002060"/>
                          </a:solidFill>
                          <a:latin typeface="+mn-lt"/>
                          <a:ea typeface="Century Gothic"/>
                          <a:cs typeface="Century Gothic"/>
                          <a:sym typeface="Century Gothic"/>
                        </a:rPr>
                        <a:t>Ich muss das Bett machen.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9" name="T3_W7_11.3B.wav"/>
            </a:hlinkClick>
            <a:extLst>
              <a:ext uri="{FF2B5EF4-FFF2-40B4-BE49-F238E27FC236}">
                <a16:creationId xmlns:a16="http://schemas.microsoft.com/office/drawing/2014/main" id="{3AD5864B-E328-4811-82EC-A3D77BDC6BF2}"/>
              </a:ext>
            </a:extLst>
          </p:cNvPr>
          <p:cNvSpPr/>
          <p:nvPr/>
        </p:nvSpPr>
        <p:spPr>
          <a:xfrm>
            <a:off x="40132" y="25081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3_W7_11.4B.wav"/>
            </a:hlinkClick>
            <a:extLst>
              <a:ext uri="{FF2B5EF4-FFF2-40B4-BE49-F238E27FC236}">
                <a16:creationId xmlns:a16="http://schemas.microsoft.com/office/drawing/2014/main" id="{F2DAD2AC-ADD2-4480-845B-008BBA9A5F70}"/>
              </a:ext>
            </a:extLst>
          </p:cNvPr>
          <p:cNvSpPr/>
          <p:nvPr/>
        </p:nvSpPr>
        <p:spPr>
          <a:xfrm>
            <a:off x="10573" y="30989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3_W7_11.5B.wav"/>
            </a:hlinkClick>
            <a:extLst>
              <a:ext uri="{FF2B5EF4-FFF2-40B4-BE49-F238E27FC236}">
                <a16:creationId xmlns:a16="http://schemas.microsoft.com/office/drawing/2014/main" id="{E47FAB46-1A11-4EF4-B700-EF919D0338F8}"/>
              </a:ext>
            </a:extLst>
          </p:cNvPr>
          <p:cNvSpPr/>
          <p:nvPr/>
        </p:nvSpPr>
        <p:spPr>
          <a:xfrm>
            <a:off x="10573" y="379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3_W7_11.6B.wav"/>
            </a:hlinkClick>
            <a:extLst>
              <a:ext uri="{FF2B5EF4-FFF2-40B4-BE49-F238E27FC236}">
                <a16:creationId xmlns:a16="http://schemas.microsoft.com/office/drawing/2014/main" id="{1ECA2C39-8E1B-46F9-B4CE-5D69DA706F12}"/>
              </a:ext>
            </a:extLst>
          </p:cNvPr>
          <p:cNvSpPr/>
          <p:nvPr/>
        </p:nvSpPr>
        <p:spPr>
          <a:xfrm>
            <a:off x="16438" y="4429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3_W7_11.7B.wav"/>
            </a:hlinkClick>
            <a:extLst>
              <a:ext uri="{FF2B5EF4-FFF2-40B4-BE49-F238E27FC236}">
                <a16:creationId xmlns:a16="http://schemas.microsoft.com/office/drawing/2014/main" id="{B06E6BFD-FB69-40F9-9653-301D379E5A17}"/>
              </a:ext>
            </a:extLst>
          </p:cNvPr>
          <p:cNvSpPr/>
          <p:nvPr/>
        </p:nvSpPr>
        <p:spPr>
          <a:xfrm>
            <a:off x="32944" y="51139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3_W7_11.8B.wav"/>
            </a:hlinkClick>
            <a:extLst>
              <a:ext uri="{FF2B5EF4-FFF2-40B4-BE49-F238E27FC236}">
                <a16:creationId xmlns:a16="http://schemas.microsoft.com/office/drawing/2014/main" id="{34261C61-C209-49EF-A2E1-6B62F7BA1FCB}"/>
              </a:ext>
            </a:extLst>
          </p:cNvPr>
          <p:cNvSpPr/>
          <p:nvPr/>
        </p:nvSpPr>
        <p:spPr>
          <a:xfrm>
            <a:off x="16438" y="58608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5" name="T3_W7_11.2.wav"/>
            </a:hlinkClick>
            <a:extLst>
              <a:ext uri="{FF2B5EF4-FFF2-40B4-BE49-F238E27FC236}">
                <a16:creationId xmlns:a16="http://schemas.microsoft.com/office/drawing/2014/main" id="{5B038370-52AC-441F-8035-3DB346524715}"/>
              </a:ext>
            </a:extLst>
          </p:cNvPr>
          <p:cNvSpPr/>
          <p:nvPr/>
        </p:nvSpPr>
        <p:spPr>
          <a:xfrm>
            <a:off x="2914883" y="81114"/>
            <a:ext cx="8047038" cy="13205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Opa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Dieter und Oma Sabine</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besuchen</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bald Lothar, Leonie, Ronja und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Lias</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Wer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macht</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was? </a:t>
            </a:r>
            <a:r>
              <a:rPr lang="en-GB" sz="2400" kern="0" dirty="0" err="1">
                <a:solidFill>
                  <a:srgbClr val="002060"/>
                </a:solidFill>
                <a:latin typeface="Century Gothic"/>
                <a:ea typeface="Century Gothic"/>
                <a:cs typeface="Century Gothic"/>
              </a:rPr>
              <a:t>Lias</a:t>
            </a:r>
            <a:r>
              <a:rPr lang="en-GB" sz="2400" kern="0" dirty="0">
                <a:solidFill>
                  <a:srgbClr val="002060"/>
                </a:solidFill>
                <a:latin typeface="Century Gothic"/>
                <a:ea typeface="Century Gothic"/>
                <a:cs typeface="Century Gothic"/>
              </a:rPr>
              <a:t> (ich) </a:t>
            </a:r>
            <a:r>
              <a:rPr lang="en-GB" sz="2400" kern="0" dirty="0" err="1">
                <a:solidFill>
                  <a:srgbClr val="002060"/>
                </a:solidFill>
                <a:latin typeface="Century Gothic"/>
                <a:ea typeface="Century Gothic"/>
                <a:cs typeface="Century Gothic"/>
              </a:rPr>
              <a:t>oder</a:t>
            </a:r>
            <a:r>
              <a:rPr lang="en-GB" sz="2400" kern="0" dirty="0">
                <a:solidFill>
                  <a:srgbClr val="002060"/>
                </a:solidFill>
                <a:latin typeface="Century Gothic"/>
                <a:ea typeface="Century Gothic"/>
                <a:cs typeface="Century Gothic"/>
              </a:rPr>
              <a:t> Ronja (du)?</a:t>
            </a:r>
            <a:endPar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7" name="T3_W7_11.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129" y="6635"/>
            <a:ext cx="914400" cy="914400"/>
          </a:xfrm>
          <a:prstGeom prst="rect">
            <a:avLst/>
          </a:prstGeom>
        </p:spPr>
      </p:pic>
      <p:sp>
        <p:nvSpPr>
          <p:cNvPr id="20" name="Google Shape;108;p3">
            <a:hlinkClick r:id="" action="ppaction://noaction">
              <a:snd r:embed="rId17" name="T3_W7_11.1.wav"/>
            </a:hlinkClick>
            <a:extLst>
              <a:ext uri="{FF2B5EF4-FFF2-40B4-BE49-F238E27FC236}">
                <a16:creationId xmlns:a16="http://schemas.microsoft.com/office/drawing/2014/main" id="{7B515708-41AA-4439-88F6-0DF78819F2D8}"/>
              </a:ext>
            </a:extLst>
          </p:cNvPr>
          <p:cNvSpPr txBox="1"/>
          <p:nvPr/>
        </p:nvSpPr>
        <p:spPr>
          <a:xfrm>
            <a:off x="1065853" y="236175"/>
            <a:ext cx="1398806"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7934" y="2447834"/>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9917" y="2471264"/>
            <a:ext cx="5120003"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307938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06417" y="3155835"/>
            <a:ext cx="50143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370150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96870" y="3790398"/>
            <a:ext cx="512358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1396" y="4318421"/>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89916" y="4400208"/>
            <a:ext cx="4327523" cy="472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7934" y="508470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588085" y="5112346"/>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569768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77887" y="5694022"/>
            <a:ext cx="5142564" cy="472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1" name="Picture 10" descr="A cartoon of a person&#10;&#10;Description automatically generated with medium confidence">
            <a:extLst>
              <a:ext uri="{FF2B5EF4-FFF2-40B4-BE49-F238E27FC236}">
                <a16:creationId xmlns:a16="http://schemas.microsoft.com/office/drawing/2014/main" id="{64A10C6E-8F40-120C-9CBB-B74F8D4DE6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801791" y="904862"/>
            <a:ext cx="761249" cy="867845"/>
          </a:xfrm>
          <a:prstGeom prst="ellipse">
            <a:avLst/>
          </a:prstGeom>
        </p:spPr>
      </p:pic>
      <p:pic>
        <p:nvPicPr>
          <p:cNvPr id="12" name="Picture 11" descr="A cartoon of a child&#10;&#10;Description automatically generated with medium confidence">
            <a:extLst>
              <a:ext uri="{FF2B5EF4-FFF2-40B4-BE49-F238E27FC236}">
                <a16:creationId xmlns:a16="http://schemas.microsoft.com/office/drawing/2014/main" id="{DCAA379B-02AE-71C0-8D6B-344D441F20C1}"/>
              </a:ext>
            </a:extLst>
          </p:cNvPr>
          <p:cNvPicPr>
            <a:picLocks noChangeAspect="1"/>
          </p:cNvPicPr>
          <p:nvPr/>
        </p:nvPicPr>
        <p:blipFill rotWithShape="1">
          <a:blip r:embed="rId22">
            <a:extLst>
              <a:ext uri="{28A0092B-C50C-407E-A947-70E740481C1C}">
                <a14:useLocalDpi xmlns:a14="http://schemas.microsoft.com/office/drawing/2010/main" val="0"/>
              </a:ext>
            </a:extLst>
          </a:blip>
          <a:srcRect b="38148"/>
          <a:stretch/>
        </p:blipFill>
        <p:spPr>
          <a:xfrm>
            <a:off x="7182212" y="853474"/>
            <a:ext cx="761251" cy="854803"/>
          </a:xfrm>
          <a:prstGeom prst="ellipse">
            <a:avLst/>
          </a:prstGeom>
        </p:spPr>
      </p:pic>
      <p:pic>
        <p:nvPicPr>
          <p:cNvPr id="9" name="Picture 8" descr="A person with his arms crossed&#10;&#10;Description automatically generated">
            <a:extLst>
              <a:ext uri="{FF2B5EF4-FFF2-40B4-BE49-F238E27FC236}">
                <a16:creationId xmlns:a16="http://schemas.microsoft.com/office/drawing/2014/main" id="{A4B93FC4-9A4E-F0B2-D57B-EFFB41D580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84052" y="2427831"/>
            <a:ext cx="1658667" cy="2219441"/>
          </a:xfrm>
          <a:prstGeom prst="rect">
            <a:avLst/>
          </a:prstGeom>
        </p:spPr>
      </p:pic>
      <p:pic>
        <p:nvPicPr>
          <p:cNvPr id="42" name="Picture 41" descr="A cartoon of a person&#10;&#10;Description automatically generated">
            <a:extLst>
              <a:ext uri="{FF2B5EF4-FFF2-40B4-BE49-F238E27FC236}">
                <a16:creationId xmlns:a16="http://schemas.microsoft.com/office/drawing/2014/main" id="{9D5C3133-4879-467D-EBB7-620941BA10A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65694" y="2654847"/>
            <a:ext cx="1497726" cy="1992425"/>
          </a:xfrm>
          <a:prstGeom prst="rect">
            <a:avLst/>
          </a:prstGeom>
        </p:spPr>
      </p:pic>
      <p:sp>
        <p:nvSpPr>
          <p:cNvPr id="43" name="Speech Bubble: Rectangle with Corners Rounded 13">
            <a:extLst>
              <a:ext uri="{FF2B5EF4-FFF2-40B4-BE49-F238E27FC236}">
                <a16:creationId xmlns:a16="http://schemas.microsoft.com/office/drawing/2014/main" id="{83C3C85E-BF52-B075-CCF7-A5D8E624390D}"/>
              </a:ext>
            </a:extLst>
          </p:cNvPr>
          <p:cNvSpPr/>
          <p:nvPr/>
        </p:nvSpPr>
        <p:spPr>
          <a:xfrm>
            <a:off x="10265694" y="1708277"/>
            <a:ext cx="1720631" cy="972721"/>
          </a:xfrm>
          <a:prstGeom prst="wedgeRoundRectCallout">
            <a:avLst>
              <a:gd name="adj1" fmla="val -39639"/>
              <a:gd name="adj2" fmla="val 655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B0502020202020204" pitchFamily="34" charset="0"/>
              </a:rPr>
              <a:t>Wir</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kommen</a:t>
            </a:r>
            <a:r>
              <a:rPr lang="en-GB" sz="2000" dirty="0">
                <a:solidFill>
                  <a:prstClr val="white"/>
                </a:solidFill>
                <a:latin typeface="Century Gothic" panose="020B0502020202020204" pitchFamily="34" charset="0"/>
              </a:rPr>
              <a:t> bald!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0493298-26C1-9128-F25D-88A6968BF574}"/>
              </a:ext>
            </a:extLst>
          </p:cNvPr>
          <p:cNvSpPr txBox="1"/>
          <p:nvPr/>
        </p:nvSpPr>
        <p:spPr>
          <a:xfrm>
            <a:off x="9907106" y="6385106"/>
            <a:ext cx="2214901" cy="400110"/>
          </a:xfrm>
          <a:prstGeom prst="rect">
            <a:avLst/>
          </a:prstGeom>
          <a:solidFill>
            <a:srgbClr val="92D050"/>
          </a:solidFill>
        </p:spPr>
        <p:txBody>
          <a:bodyPr wrap="square" rtlCol="0">
            <a:spAutoFit/>
          </a:bodyPr>
          <a:lstStyle/>
          <a:p>
            <a:r>
              <a:rPr lang="en-US" sz="2000" dirty="0">
                <a:solidFill>
                  <a:srgbClr val="002060"/>
                </a:solidFill>
                <a:latin typeface="Century Gothic" panose="020B0502020202020204" pitchFamily="34" charset="0"/>
              </a:rPr>
              <a:t>der Salat - salad</a:t>
            </a:r>
          </a:p>
        </p:txBody>
      </p:sp>
    </p:spTree>
    <p:extLst>
      <p:ext uri="{BB962C8B-B14F-4D97-AF65-F5344CB8AC3E}">
        <p14:creationId xmlns:p14="http://schemas.microsoft.com/office/powerpoint/2010/main" val="26666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1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7_1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7_1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7_11.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7_11.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96970" y="26419"/>
            <a:ext cx="1190434" cy="1088269"/>
          </a:xfrm>
          <a:prstGeom prst="rect">
            <a:avLst/>
          </a:prstGeom>
          <a:ln>
            <a:noFill/>
          </a:ln>
        </p:spPr>
      </p:pic>
      <p:sp>
        <p:nvSpPr>
          <p:cNvPr id="90" name="CustomShape 3"/>
          <p:cNvSpPr/>
          <p:nvPr/>
        </p:nvSpPr>
        <p:spPr>
          <a:xfrm>
            <a:off x="92296" y="99554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5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have to / must</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5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müssen</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5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067" y="1631089"/>
            <a:ext cx="54465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 die Stadt</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916658" y="1631089"/>
            <a:ext cx="35931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go</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9165215" y="1675483"/>
            <a:ext cx="357819" cy="837868"/>
          </a:xfrm>
          <a:prstGeom prst="rect">
            <a:avLst/>
          </a:prstGeom>
          <a:ln>
            <a:noFill/>
          </a:ln>
        </p:spPr>
      </p:pic>
      <p:pic>
        <p:nvPicPr>
          <p:cNvPr id="102" name="Google Shape;183;p8"/>
          <p:cNvPicPr/>
          <p:nvPr/>
        </p:nvPicPr>
        <p:blipFill>
          <a:blip r:embed="rId9"/>
          <a:stretch/>
        </p:blipFill>
        <p:spPr>
          <a:xfrm>
            <a:off x="5245184" y="1666946"/>
            <a:ext cx="522720" cy="488972"/>
          </a:xfrm>
          <a:prstGeom prst="rect">
            <a:avLst/>
          </a:prstGeom>
          <a:ln>
            <a:noFill/>
          </a:ln>
        </p:spPr>
      </p:pic>
      <p:sp>
        <p:nvSpPr>
          <p:cNvPr id="34" name="CustomShape 4">
            <a:extLst>
              <a:ext uri="{FF2B5EF4-FFF2-40B4-BE49-F238E27FC236}">
                <a16:creationId xmlns:a16="http://schemas.microsoft.com/office/drawing/2014/main" id="{69D85AD0-0013-4771-8946-BA524D31C720}"/>
              </a:ext>
            </a:extLst>
          </p:cNvPr>
          <p:cNvSpPr/>
          <p:nvPr/>
        </p:nvSpPr>
        <p:spPr>
          <a:xfrm>
            <a:off x="135067" y="2731363"/>
            <a:ext cx="54465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 </a:t>
            </a:r>
            <a:r>
              <a:rPr lang="en-GB" sz="2800" spc="-1" dirty="0">
                <a:solidFill>
                  <a:srgbClr val="002060"/>
                </a:solidFill>
                <a:latin typeface="Century Gothic" panose="020B0502020202020204" pitchFamily="34" charset="0"/>
                <a:ea typeface="Century Gothic"/>
              </a:rPr>
              <a:t>die Stadt </a:t>
            </a:r>
            <a:r>
              <a:rPr lang="en-GB" sz="2800" b="1" spc="-1" dirty="0" err="1">
                <a:solidFill>
                  <a:srgbClr val="002060"/>
                </a:solidFill>
                <a:latin typeface="Century Gothic" panose="020B0502020202020204" pitchFamily="34" charset="0"/>
                <a:ea typeface="Century Gothic"/>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834233" y="2731363"/>
            <a:ext cx="424448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t>
            </a:r>
            <a:r>
              <a:rPr lang="en-GB" sz="2800" b="1" spc="-1" dirty="0">
                <a:solidFill>
                  <a:srgbClr val="92D050"/>
                </a:solidFill>
                <a:latin typeface="Century Gothic" panose="020B0502020202020204" pitchFamily="34" charset="0"/>
                <a:ea typeface="Century Gothic"/>
              </a:rPr>
              <a:t>have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5245184"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135067" y="4626176"/>
            <a:ext cx="494985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muss </a:t>
            </a:r>
            <a:r>
              <a:rPr lang="en-GB" sz="2800" spc="-1" noProof="0" dirty="0">
                <a:solidFill>
                  <a:srgbClr val="002060"/>
                </a:solidFill>
                <a:latin typeface="Century Gothic" panose="020B0502020202020204" pitchFamily="34" charset="0"/>
                <a:ea typeface="Century Gothic"/>
              </a:rPr>
              <a:t>in die Stadt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920266" y="4626176"/>
            <a:ext cx="324494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has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248792"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135066" y="5727461"/>
            <a:ext cx="51101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muss </a:t>
            </a:r>
            <a:r>
              <a:rPr lang="en-GB" sz="2800" spc="-1" dirty="0">
                <a:solidFill>
                  <a:srgbClr val="002060"/>
                </a:solidFill>
                <a:latin typeface="Century Gothic" panose="020B0502020202020204" pitchFamily="34" charset="0"/>
                <a:ea typeface="Century Gothic"/>
              </a:rPr>
              <a:t>in die Stadt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gehen</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920266" y="5727461"/>
            <a:ext cx="34187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a:t>
            </a:r>
            <a:r>
              <a:rPr lang="en-GB" sz="2800" b="1" spc="-1" dirty="0">
                <a:solidFill>
                  <a:srgbClr val="92D050"/>
                </a:solidFill>
                <a:latin typeface="Century Gothic" panose="020B0502020202020204" pitchFamily="34" charset="0"/>
                <a:ea typeface="Century Gothic"/>
              </a:rPr>
              <a:t>has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9"/>
          <a:stretch/>
        </p:blipFill>
        <p:spPr>
          <a:xfrm>
            <a:off x="5248792" y="5778439"/>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4944595" y="3054277"/>
            <a:ext cx="4574599" cy="1555833"/>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DA8ECEA-ED04-4B6D-B6A0-E693CCBE3B5F}"/>
              </a:ext>
            </a:extLst>
          </p:cNvPr>
          <p:cNvSpPr txBox="1"/>
          <p:nvPr/>
        </p:nvSpPr>
        <p:spPr>
          <a:xfrm>
            <a:off x="4975645" y="3152093"/>
            <a:ext cx="44761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muss</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have</a:t>
            </a:r>
            <a:r>
              <a:rPr kumimoji="0" lang="en-GB" sz="2200" b="0" i="0" u="sng" strike="noStrike" kern="1200" cap="none" spc="0" normalizeH="0" noProof="0" dirty="0">
                <a:ln>
                  <a:noFill/>
                </a:ln>
                <a:solidFill>
                  <a:prstClr val="white"/>
                </a:solidFill>
                <a:effectLst/>
                <a:uLnTx/>
                <a:uFillTx/>
                <a:latin typeface="Century Gothic"/>
                <a:ea typeface="+mn-ea"/>
                <a:cs typeface="+mn-cs"/>
              </a:rPr>
              <a:t>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to / must</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for ich, er,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xier</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and es. This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i</a:t>
            </a:r>
            <a:r>
              <a:rPr lang="en-GB" sz="2200" dirty="0">
                <a:solidFill>
                  <a:prstClr val="white"/>
                </a:solidFill>
                <a:latin typeface="Century Gothic"/>
              </a:rPr>
              <a:t>s </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219" y="4824194"/>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30947" y="5856622"/>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1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341197" y="2754085"/>
            <a:ext cx="1192769" cy="838346"/>
          </a:xfrm>
          <a:prstGeom prst="rect">
            <a:avLst/>
          </a:prstGeom>
        </p:spPr>
      </p:pic>
      <p:grpSp>
        <p:nvGrpSpPr>
          <p:cNvPr id="11" name="Group 10">
            <a:extLst>
              <a:ext uri="{FF2B5EF4-FFF2-40B4-BE49-F238E27FC236}">
                <a16:creationId xmlns:a16="http://schemas.microsoft.com/office/drawing/2014/main" id="{72E610BF-AF77-0725-6931-70ADA9BA9DF4}"/>
              </a:ext>
            </a:extLst>
          </p:cNvPr>
          <p:cNvGrpSpPr/>
          <p:nvPr/>
        </p:nvGrpSpPr>
        <p:grpSpPr>
          <a:xfrm>
            <a:off x="9607013" y="1757370"/>
            <a:ext cx="660915" cy="640553"/>
            <a:chOff x="1530546" y="5015644"/>
            <a:chExt cx="1283139" cy="1243607"/>
          </a:xfrm>
        </p:grpSpPr>
        <p:sp>
          <p:nvSpPr>
            <p:cNvPr id="12" name="Oval 11">
              <a:extLst>
                <a:ext uri="{FF2B5EF4-FFF2-40B4-BE49-F238E27FC236}">
                  <a16:creationId xmlns:a16="http://schemas.microsoft.com/office/drawing/2014/main" id="{F9376154-24BA-2D57-DE34-4F7E325F32D9}"/>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3" name="Picture 12" descr="A white cloud with black background&#10;&#10;Description automatically generated">
              <a:extLst>
                <a:ext uri="{FF2B5EF4-FFF2-40B4-BE49-F238E27FC236}">
                  <a16:creationId xmlns:a16="http://schemas.microsoft.com/office/drawing/2014/main" id="{2B73957D-F3F8-403A-F483-5BFA318E29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4" name="Rectangle 13">
              <a:extLst>
                <a:ext uri="{FF2B5EF4-FFF2-40B4-BE49-F238E27FC236}">
                  <a16:creationId xmlns:a16="http://schemas.microsoft.com/office/drawing/2014/main" id="{A6916C7E-AB45-6A52-82E4-1D83FE955279}"/>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5" name="Group 14">
            <a:extLst>
              <a:ext uri="{FF2B5EF4-FFF2-40B4-BE49-F238E27FC236}">
                <a16:creationId xmlns:a16="http://schemas.microsoft.com/office/drawing/2014/main" id="{69F44AAE-946F-E8C1-0967-03F0F9683828}"/>
              </a:ext>
            </a:extLst>
          </p:cNvPr>
          <p:cNvGrpSpPr/>
          <p:nvPr/>
        </p:nvGrpSpPr>
        <p:grpSpPr>
          <a:xfrm>
            <a:off x="10252754" y="2936314"/>
            <a:ext cx="660915" cy="640553"/>
            <a:chOff x="1530546" y="5015644"/>
            <a:chExt cx="1283139" cy="1243607"/>
          </a:xfrm>
        </p:grpSpPr>
        <p:sp>
          <p:nvSpPr>
            <p:cNvPr id="16" name="Oval 15">
              <a:extLst>
                <a:ext uri="{FF2B5EF4-FFF2-40B4-BE49-F238E27FC236}">
                  <a16:creationId xmlns:a16="http://schemas.microsoft.com/office/drawing/2014/main" id="{24D86EA1-115C-E6C6-70D7-8D9E92C768FE}"/>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7" name="Picture 16" descr="A white cloud with black background&#10;&#10;Description automatically generated">
              <a:extLst>
                <a:ext uri="{FF2B5EF4-FFF2-40B4-BE49-F238E27FC236}">
                  <a16:creationId xmlns:a16="http://schemas.microsoft.com/office/drawing/2014/main" id="{B21C46EB-E53F-7FA3-E6B1-D2E3247E49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8" name="Rectangle 17">
              <a:extLst>
                <a:ext uri="{FF2B5EF4-FFF2-40B4-BE49-F238E27FC236}">
                  <a16:creationId xmlns:a16="http://schemas.microsoft.com/office/drawing/2014/main" id="{D95504B4-D378-FC00-5358-B699FE12A2B9}"/>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9" name="Group 18">
            <a:extLst>
              <a:ext uri="{FF2B5EF4-FFF2-40B4-BE49-F238E27FC236}">
                <a16:creationId xmlns:a16="http://schemas.microsoft.com/office/drawing/2014/main" id="{4E1957CC-B23B-F2ED-752A-1DBD126C9417}"/>
              </a:ext>
            </a:extLst>
          </p:cNvPr>
          <p:cNvGrpSpPr/>
          <p:nvPr/>
        </p:nvGrpSpPr>
        <p:grpSpPr>
          <a:xfrm>
            <a:off x="9969670" y="4815694"/>
            <a:ext cx="660915" cy="640553"/>
            <a:chOff x="1530546" y="5015644"/>
            <a:chExt cx="1283139" cy="1243607"/>
          </a:xfrm>
        </p:grpSpPr>
        <p:sp>
          <p:nvSpPr>
            <p:cNvPr id="20" name="Oval 19">
              <a:extLst>
                <a:ext uri="{FF2B5EF4-FFF2-40B4-BE49-F238E27FC236}">
                  <a16:creationId xmlns:a16="http://schemas.microsoft.com/office/drawing/2014/main" id="{BE6BA8BE-2CA9-EC55-8BCF-7E6D7F5E14A7}"/>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1" name="Picture 20" descr="A white cloud with black background&#10;&#10;Description automatically generated">
              <a:extLst>
                <a:ext uri="{FF2B5EF4-FFF2-40B4-BE49-F238E27FC236}">
                  <a16:creationId xmlns:a16="http://schemas.microsoft.com/office/drawing/2014/main" id="{DFB6DEF7-0AD9-249E-5438-C812B42266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2" name="Rectangle 21">
              <a:extLst>
                <a:ext uri="{FF2B5EF4-FFF2-40B4-BE49-F238E27FC236}">
                  <a16:creationId xmlns:a16="http://schemas.microsoft.com/office/drawing/2014/main" id="{9C0F0AD4-7E15-01E1-73BD-DD49A6CEC426}"/>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23" name="Group 22">
            <a:extLst>
              <a:ext uri="{FF2B5EF4-FFF2-40B4-BE49-F238E27FC236}">
                <a16:creationId xmlns:a16="http://schemas.microsoft.com/office/drawing/2014/main" id="{4DEC8443-49A4-042D-5B9B-F5EECCAB692F}"/>
              </a:ext>
            </a:extLst>
          </p:cNvPr>
          <p:cNvGrpSpPr/>
          <p:nvPr/>
        </p:nvGrpSpPr>
        <p:grpSpPr>
          <a:xfrm>
            <a:off x="10176270" y="5856622"/>
            <a:ext cx="660915" cy="640553"/>
            <a:chOff x="1530546" y="5015644"/>
            <a:chExt cx="1283139" cy="1243607"/>
          </a:xfrm>
        </p:grpSpPr>
        <p:sp>
          <p:nvSpPr>
            <p:cNvPr id="24" name="Oval 23">
              <a:extLst>
                <a:ext uri="{FF2B5EF4-FFF2-40B4-BE49-F238E27FC236}">
                  <a16:creationId xmlns:a16="http://schemas.microsoft.com/office/drawing/2014/main" id="{AE9E9586-2CC2-E84B-3753-C9B5B113D7A8}"/>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white cloud with black background&#10;&#10;Description automatically generated">
              <a:extLst>
                <a:ext uri="{FF2B5EF4-FFF2-40B4-BE49-F238E27FC236}">
                  <a16:creationId xmlns:a16="http://schemas.microsoft.com/office/drawing/2014/main" id="{FBE9C5B0-870E-F402-6267-B265884520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6" name="Rectangle 25">
              <a:extLst>
                <a:ext uri="{FF2B5EF4-FFF2-40B4-BE49-F238E27FC236}">
                  <a16:creationId xmlns:a16="http://schemas.microsoft.com/office/drawing/2014/main" id="{1FA4AE5F-23C2-EE00-E1CC-11B9698A9383}"/>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pic>
        <p:nvPicPr>
          <p:cNvPr id="1026" name="Picture 2" descr="A blue and white sign with text&#10;&#10;Description automatically generated">
            <a:extLst>
              <a:ext uri="{FF2B5EF4-FFF2-40B4-BE49-F238E27FC236}">
                <a16:creationId xmlns:a16="http://schemas.microsoft.com/office/drawing/2014/main" id="{B8415EEF-DB88-95E4-1F36-B1B8E3A21B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28017" y="1757370"/>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 blue and white sign with text&#10;&#10;Description automatically generated">
            <a:extLst>
              <a:ext uri="{FF2B5EF4-FFF2-40B4-BE49-F238E27FC236}">
                <a16:creationId xmlns:a16="http://schemas.microsoft.com/office/drawing/2014/main" id="{EE70E9AA-E765-284A-4D81-362B8DDB79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49858" y="2925996"/>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 blue and white sign with text&#10;&#10;Description automatically generated">
            <a:extLst>
              <a:ext uri="{FF2B5EF4-FFF2-40B4-BE49-F238E27FC236}">
                <a16:creationId xmlns:a16="http://schemas.microsoft.com/office/drawing/2014/main" id="{CD7A929B-E744-1A29-C968-5148546E2D3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0894" y="4780083"/>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 blue and white sign with text&#10;&#10;Description automatically generated">
            <a:extLst>
              <a:ext uri="{FF2B5EF4-FFF2-40B4-BE49-F238E27FC236}">
                <a16:creationId xmlns:a16="http://schemas.microsoft.com/office/drawing/2014/main" id="{0093181A-FC0B-71CC-6F0D-61CD091D6A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19660" y="5854064"/>
            <a:ext cx="701914" cy="72141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hlinkClick r:id="" action="ppaction://noaction">
              <a:snd r:embed="rId15" name="T3_W7_12.1.wav"/>
            </a:hlinkClick>
            <a:extLst>
              <a:ext uri="{FF2B5EF4-FFF2-40B4-BE49-F238E27FC236}">
                <a16:creationId xmlns:a16="http://schemas.microsoft.com/office/drawing/2014/main" id="{D4093788-0C33-8DCD-88B5-05ADE40AC335}"/>
              </a:ext>
            </a:extLst>
          </p:cNvPr>
          <p:cNvSpPr txBox="1"/>
          <p:nvPr/>
        </p:nvSpPr>
        <p:spPr>
          <a:xfrm>
            <a:off x="135066" y="195843"/>
            <a:ext cx="6207918"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müssen</a:t>
            </a:r>
            <a:r>
              <a:rPr lang="en-GB" sz="3600" b="1" spc="-1" dirty="0">
                <a:solidFill>
                  <a:srgbClr val="002060"/>
                </a:solidFill>
                <a:latin typeface="Century Gothic" panose="020B0502020202020204" pitchFamily="34" charset="0"/>
                <a:ea typeface="Century Gothic"/>
              </a:rPr>
              <a:t> – to have to, must</a:t>
            </a:r>
            <a:endParaRPr lang="en-GB" sz="3600" dirty="0">
              <a:solidFill>
                <a:srgbClr val="002060"/>
              </a:solidFill>
            </a:endParaRPr>
          </a:p>
        </p:txBody>
      </p:sp>
    </p:spTree>
    <p:extLst>
      <p:ext uri="{BB962C8B-B14F-4D97-AF65-F5344CB8AC3E}">
        <p14:creationId xmlns:p14="http://schemas.microsoft.com/office/powerpoint/2010/main" val="22312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7_1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7_12.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7_12.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3_W7_12.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81" grpId="0" animBg="1"/>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85113" y="3758537"/>
            <a:ext cx="2142598" cy="427520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91824" y="1896244"/>
            <a:ext cx="2142598" cy="42617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76216" y="-49541"/>
            <a:ext cx="2142598" cy="4326239"/>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273276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muss ich           den Boden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Er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sieht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aus</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4" name="T3_W7_13.1.wav"/>
            </a:hlinkClick>
          </p:cNvPr>
          <p:cNvSpPr/>
          <p:nvPr/>
        </p:nvSpPr>
        <p:spPr>
          <a:xfrm>
            <a:off x="101160" y="38132"/>
            <a:ext cx="5207771" cy="483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SMS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97318" y="416117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4424887" y="595592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4394013" y="39605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431570" y="217841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9CD58BB9-4907-432F-9B6E-52E1D914C9D7}"/>
              </a:ext>
            </a:extLst>
          </p:cNvPr>
          <p:cNvSpPr txBox="1"/>
          <p:nvPr/>
        </p:nvSpPr>
        <p:spPr>
          <a:xfrm>
            <a:off x="4431572" y="1619184"/>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116512" y="1619185"/>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B4548B4-4D5C-4D2B-AF47-3AB7ED5CC829}"/>
              </a:ext>
            </a:extLst>
          </p:cNvPr>
          <p:cNvSpPr txBox="1"/>
          <p:nvPr/>
        </p:nvSpPr>
        <p:spPr>
          <a:xfrm>
            <a:off x="5116512" y="220623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4394013" y="34280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5078953" y="3429000"/>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rgbClr val="002060"/>
                </a:solidFill>
                <a:latin typeface="Century Gothic" panose="020B0502020202020204" pitchFamily="34" charset="0"/>
              </a:rPr>
              <a:t>h</a:t>
            </a:r>
            <a:r>
              <a:rPr lang="en-GB" sz="2300" dirty="0">
                <a:solidFill>
                  <a:srgbClr val="002060"/>
                </a:solidFill>
                <a:latin typeface="Century Gothic" panose="020B0502020202020204" pitchFamily="34" charset="0"/>
              </a:rPr>
              <a:t>e</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4DE4D58C-58AF-41D0-9DBD-2050E813B8BF}"/>
              </a:ext>
            </a:extLst>
          </p:cNvPr>
          <p:cNvSpPr txBox="1"/>
          <p:nvPr/>
        </p:nvSpPr>
        <p:spPr>
          <a:xfrm>
            <a:off x="5099856" y="3993531"/>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95EAB5EB-25F7-49A6-977E-49CE777EE45D}"/>
              </a:ext>
            </a:extLst>
          </p:cNvPr>
          <p:cNvSpPr txBox="1"/>
          <p:nvPr/>
        </p:nvSpPr>
        <p:spPr>
          <a:xfrm>
            <a:off x="9997318" y="352608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82258" y="3553663"/>
            <a:ext cx="1028614"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258" y="421633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71ED6C2-96D8-4F81-B8D6-2091DED743C4}"/>
              </a:ext>
            </a:extLst>
          </p:cNvPr>
          <p:cNvSpPr txBox="1"/>
          <p:nvPr/>
        </p:nvSpPr>
        <p:spPr>
          <a:xfrm>
            <a:off x="4424887" y="542349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60DB56D6-06F6-4E51-B6E3-9F906DDAD7E3}"/>
              </a:ext>
            </a:extLst>
          </p:cNvPr>
          <p:cNvSpPr txBox="1"/>
          <p:nvPr/>
        </p:nvSpPr>
        <p:spPr>
          <a:xfrm>
            <a:off x="5132593" y="600134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88536" y="541278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9"/>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6"/>
          <a:stretch>
            <a:fillRect/>
          </a:stretch>
        </p:blipFill>
        <p:spPr>
          <a:xfrm>
            <a:off x="4480120" y="2086066"/>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6"/>
          <a:stretch>
            <a:fillRect/>
          </a:stretch>
        </p:blipFill>
        <p:spPr>
          <a:xfrm>
            <a:off x="4505679" y="3886261"/>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5165581" y="5496781"/>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6"/>
          <a:stretch>
            <a:fillRect/>
          </a:stretch>
        </p:blipFill>
        <p:spPr>
          <a:xfrm>
            <a:off x="4500381" y="5389921"/>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6"/>
          <a:stretch>
            <a:fillRect/>
          </a:stretch>
        </p:blipFill>
        <p:spPr>
          <a:xfrm>
            <a:off x="10127539" y="4103262"/>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6"/>
          <a:stretch>
            <a:fillRect/>
          </a:stretch>
        </p:blipFill>
        <p:spPr>
          <a:xfrm>
            <a:off x="10120824" y="5941286"/>
            <a:ext cx="546339" cy="506217"/>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721035" y="3221863"/>
            <a:ext cx="2785733"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den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Markt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Salat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holen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muss ins Bett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Ich     bin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4" y="1336155"/>
            <a:ext cx="2999430"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das Zimmer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Oma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Opa</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6" y="3319441"/>
            <a:ext cx="2729934"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backen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Wir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können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das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Brot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kaufen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2644901" cy="1446550"/>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r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Mutti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hlinkClick r:id="" action="ppaction://noaction">
              <a:snd r:embed="rId7" name="T3_W7_13.2.wav"/>
            </a:hlinkClick>
            <a:extLst>
              <a:ext uri="{FF2B5EF4-FFF2-40B4-BE49-F238E27FC236}">
                <a16:creationId xmlns:a16="http://schemas.microsoft.com/office/drawing/2014/main" id="{53A7F590-BAE6-42D0-B4C2-C8199C8B21CD}"/>
              </a:ext>
            </a:extLst>
          </p:cNvPr>
          <p:cNvSpPr/>
          <p:nvPr/>
        </p:nvSpPr>
        <p:spPr>
          <a:xfrm>
            <a:off x="5408390" y="141166"/>
            <a:ext cx="5207771" cy="781343"/>
          </a:xfrm>
          <a:prstGeom prst="wedgeRoundRectCallout">
            <a:avLst>
              <a:gd name="adj1" fmla="val -63814"/>
              <a:gd name="adj2" fmla="val 5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hlinkClick r:id="" action="ppaction://noaction">
              <a:snd r:embed="rId7" name="T3_W7_13.2.wav"/>
            </a:hlinkClick>
            <a:extLst>
              <a:ext uri="{FF2B5EF4-FFF2-40B4-BE49-F238E27FC236}">
                <a16:creationId xmlns:a16="http://schemas.microsoft.com/office/drawing/2014/main" id="{977D9DC2-7212-4C61-B9B9-2FECC03F6397}"/>
              </a:ext>
            </a:extLst>
          </p:cNvPr>
          <p:cNvSpPr/>
          <p:nvPr/>
        </p:nvSpPr>
        <p:spPr>
          <a:xfrm>
            <a:off x="5483038" y="126794"/>
            <a:ext cx="5058473"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Vati</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/Lothar (er),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 (</a:t>
            </a:r>
            <a:r>
              <a:rPr lang="en-GB" sz="2000" spc="-1" dirty="0">
                <a:solidFill>
                  <a:prstClr val="white"/>
                </a:solidFill>
                <a:latin typeface="Century Gothic" panose="020B0502020202020204" pitchFamily="34" charset="0"/>
                <a:ea typeface="Century Gothic"/>
              </a:rPr>
              <a:t>du</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7" name="Group 96">
            <a:extLst>
              <a:ext uri="{FF2B5EF4-FFF2-40B4-BE49-F238E27FC236}">
                <a16:creationId xmlns:a16="http://schemas.microsoft.com/office/drawing/2014/main" id="{59BF96B9-7EB8-4DB2-AAD8-A2E6207014B1}"/>
              </a:ext>
            </a:extLst>
          </p:cNvPr>
          <p:cNvGrpSpPr/>
          <p:nvPr/>
        </p:nvGrpSpPr>
        <p:grpSpPr>
          <a:xfrm>
            <a:off x="2452285" y="5197490"/>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026236" y="2927992"/>
            <a:ext cx="397130" cy="1070986"/>
          </a:xfrm>
          <a:prstGeom prst="rect">
            <a:avLst/>
          </a:prstGeom>
        </p:spPr>
      </p:pic>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906350" y="1467807"/>
            <a:ext cx="397130" cy="686514"/>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9982917" y="246190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3BA0ABF1-526A-4AA9-B663-4533CE6F923C}"/>
              </a:ext>
            </a:extLst>
          </p:cNvPr>
          <p:cNvSpPr txBox="1"/>
          <p:nvPr/>
        </p:nvSpPr>
        <p:spPr>
          <a:xfrm>
            <a:off x="9982918" y="19360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CAFE0595-B345-4A15-B0C2-CC46FE547E90}"/>
              </a:ext>
            </a:extLst>
          </p:cNvPr>
          <p:cNvSpPr txBox="1"/>
          <p:nvPr/>
        </p:nvSpPr>
        <p:spPr>
          <a:xfrm>
            <a:off x="10688810" y="2497536"/>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0069C4CE-D8E1-4D74-889C-FB6003F4D14A}"/>
              </a:ext>
            </a:extLst>
          </p:cNvPr>
          <p:cNvSpPr txBox="1"/>
          <p:nvPr/>
        </p:nvSpPr>
        <p:spPr>
          <a:xfrm>
            <a:off x="10698230" y="1964548"/>
            <a:ext cx="1046553"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6"/>
          <a:stretch>
            <a:fillRect/>
          </a:stretch>
        </p:blipFill>
        <p:spPr>
          <a:xfrm>
            <a:off x="10104713" y="2422749"/>
            <a:ext cx="546339" cy="506217"/>
          </a:xfrm>
          <a:prstGeom prst="rect">
            <a:avLst/>
          </a:prstGeom>
        </p:spPr>
      </p:pic>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036620" y="5279123"/>
            <a:ext cx="397130" cy="847023"/>
          </a:xfrm>
          <a:prstGeom prst="rect">
            <a:avLst/>
          </a:prstGeom>
        </p:spPr>
      </p:pic>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853951" y="5043329"/>
            <a:ext cx="397130" cy="621477"/>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8716705" y="3325285"/>
            <a:ext cx="643746"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
        <p:nvSpPr>
          <p:cNvPr id="2" name="Oval 1">
            <a:hlinkClick r:id="" action="ppaction://noaction">
              <a:snd r:embed="rId9" name="T3_W7_13.3.wav"/>
            </a:hlinkClick>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6" name="Oval 25">
            <a:hlinkClick r:id="" action="ppaction://noaction">
              <a:snd r:embed="rId10" name="T3_W7_13.4.wav"/>
            </a:hlinkClick>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hlinkClick r:id="" action="ppaction://noaction">
              <a:snd r:embed="rId11" name="T3_W7_13.5.wav"/>
            </a:hlinkClick>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hlinkClick r:id="" action="ppaction://noaction">
              <a:snd r:embed="rId12" name="T3_W7_13.6.wav"/>
            </a:hlinkClick>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hlinkClick r:id="" action="ppaction://noaction">
              <a:snd r:embed="rId13" name="T3_W7_13.7.wav"/>
            </a:hlinkClick>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hlinkClick r:id="" action="ppaction://noaction">
              <a:snd r:embed="rId14" name="T3_W7_13.9.wav"/>
            </a:hlinkClick>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65254" y="1055441"/>
            <a:ext cx="497392" cy="1032712"/>
          </a:xfrm>
          <a:prstGeom prst="rect">
            <a:avLst/>
          </a:prstGeom>
        </p:spPr>
      </p:pic>
      <p:pic>
        <p:nvPicPr>
          <p:cNvPr id="5" name="Picture 4" descr="A cartoon of a child&#10;&#10;Description automatically generated with medium confidence">
            <a:extLst>
              <a:ext uri="{FF2B5EF4-FFF2-40B4-BE49-F238E27FC236}">
                <a16:creationId xmlns:a16="http://schemas.microsoft.com/office/drawing/2014/main" id="{664DC9C1-9FE6-3449-6945-9CD64ED2EE2A}"/>
              </a:ext>
            </a:extLst>
          </p:cNvPr>
          <p:cNvPicPr>
            <a:picLocks noChangeAspect="1"/>
          </p:cNvPicPr>
          <p:nvPr/>
        </p:nvPicPr>
        <p:blipFill rotWithShape="1">
          <a:blip r:embed="rId15">
            <a:extLst>
              <a:ext uri="{28A0092B-C50C-407E-A947-70E740481C1C}">
                <a14:useLocalDpi xmlns:a14="http://schemas.microsoft.com/office/drawing/2010/main" val="0"/>
              </a:ext>
            </a:extLst>
          </a:blip>
          <a:srcRect b="38148"/>
          <a:stretch/>
        </p:blipFill>
        <p:spPr>
          <a:xfrm>
            <a:off x="3851987" y="350303"/>
            <a:ext cx="1097968" cy="1232900"/>
          </a:xfrm>
          <a:prstGeom prst="ellipse">
            <a:avLst/>
          </a:prstGeom>
        </p:spPr>
      </p:pic>
      <p:sp>
        <p:nvSpPr>
          <p:cNvPr id="7" name="TextBox 6">
            <a:extLst>
              <a:ext uri="{FF2B5EF4-FFF2-40B4-BE49-F238E27FC236}">
                <a16:creationId xmlns:a16="http://schemas.microsoft.com/office/drawing/2014/main" id="{C8D56288-76AC-FC03-3C90-24B23D98189D}"/>
              </a:ext>
            </a:extLst>
          </p:cNvPr>
          <p:cNvSpPr txBox="1"/>
          <p:nvPr/>
        </p:nvSpPr>
        <p:spPr>
          <a:xfrm>
            <a:off x="22952" y="591442"/>
            <a:ext cx="3978314" cy="400110"/>
          </a:xfrm>
          <a:prstGeom prst="rect">
            <a:avLst/>
          </a:prstGeom>
          <a:solidFill>
            <a:srgbClr val="92D050"/>
          </a:solidFill>
        </p:spPr>
        <p:txBody>
          <a:bodyPr wrap="square" rtlCol="0">
            <a:spAutoFit/>
          </a:bodyPr>
          <a:lstStyle/>
          <a:p>
            <a:r>
              <a:rPr lang="en-US" sz="2000" dirty="0" err="1">
                <a:solidFill>
                  <a:srgbClr val="002060"/>
                </a:solidFill>
                <a:latin typeface="Century Gothic" panose="020B0502020202020204" pitchFamily="34" charset="0"/>
              </a:rPr>
              <a:t>aussehen</a:t>
            </a:r>
            <a:r>
              <a:rPr lang="en-US" sz="2000" dirty="0">
                <a:solidFill>
                  <a:srgbClr val="002060"/>
                </a:solidFill>
                <a:latin typeface="Century Gothic" panose="020B0502020202020204" pitchFamily="34" charset="0"/>
              </a:rPr>
              <a:t> – to look (e.g. clean)</a:t>
            </a:r>
          </a:p>
        </p:txBody>
      </p:sp>
      <p:pic>
        <p:nvPicPr>
          <p:cNvPr id="14" name="Picture 13" descr="A picture containing art&#10;&#10;Description automatically generated with low confidence">
            <a:extLst>
              <a:ext uri="{FF2B5EF4-FFF2-40B4-BE49-F238E27FC236}">
                <a16:creationId xmlns:a16="http://schemas.microsoft.com/office/drawing/2014/main" id="{5D89F959-ECF6-603F-D23E-7CFEE7FF2E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886469" y="2175361"/>
            <a:ext cx="397130" cy="686514"/>
          </a:xfrm>
          <a:prstGeom prst="rect">
            <a:avLst/>
          </a:prstGeom>
        </p:spPr>
      </p:pic>
      <p:pic>
        <p:nvPicPr>
          <p:cNvPr id="17" name="Picture 16" descr="A picture containing art&#10;&#10;Description automatically generated with low confidence">
            <a:extLst>
              <a:ext uri="{FF2B5EF4-FFF2-40B4-BE49-F238E27FC236}">
                <a16:creationId xmlns:a16="http://schemas.microsoft.com/office/drawing/2014/main" id="{1745EDB5-5647-76DD-14EC-184791AF4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74970" y="3808641"/>
            <a:ext cx="397130" cy="621477"/>
          </a:xfrm>
          <a:prstGeom prst="rect">
            <a:avLst/>
          </a:prstGeom>
        </p:spPr>
      </p:pic>
      <p:pic>
        <p:nvPicPr>
          <p:cNvPr id="18" name="Picture 17">
            <a:extLst>
              <a:ext uri="{FF2B5EF4-FFF2-40B4-BE49-F238E27FC236}">
                <a16:creationId xmlns:a16="http://schemas.microsoft.com/office/drawing/2014/main" id="{9698E667-AEAE-02B8-FA17-1CA079F7E9B1}"/>
              </a:ext>
            </a:extLst>
          </p:cNvPr>
          <p:cNvPicPr>
            <a:picLocks noChangeAspect="1"/>
          </p:cNvPicPr>
          <p:nvPr/>
        </p:nvPicPr>
        <p:blipFill rotWithShape="1">
          <a:blip r:embed="rId16"/>
          <a:srcRect b="50885"/>
          <a:stretch/>
        </p:blipFill>
        <p:spPr>
          <a:xfrm>
            <a:off x="10068854" y="346047"/>
            <a:ext cx="1145121" cy="1102656"/>
          </a:xfrm>
          <a:prstGeom prst="ellipse">
            <a:avLst/>
          </a:prstGeom>
        </p:spPr>
      </p:pic>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17"/>
          <a:stretch>
            <a:fillRect/>
          </a:stretch>
        </p:blipFill>
        <p:spPr>
          <a:xfrm>
            <a:off x="9620761" y="498189"/>
            <a:ext cx="831873" cy="1014568"/>
          </a:xfrm>
          <a:prstGeom prst="ellipse">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9E7CD-99D5-96AC-B5F6-552157C2DBB5}"/>
              </a:ext>
            </a:extLst>
          </p:cNvPr>
          <p:cNvPicPr>
            <a:picLocks noChangeAspect="1"/>
          </p:cNvPicPr>
          <p:nvPr/>
        </p:nvPicPr>
        <p:blipFill rotWithShape="1">
          <a:blip r:embed="rId3"/>
          <a:srcRect b="50885"/>
          <a:stretch/>
        </p:blipFill>
        <p:spPr>
          <a:xfrm>
            <a:off x="10176987" y="92736"/>
            <a:ext cx="1145121" cy="1102656"/>
          </a:xfrm>
          <a:prstGeom prst="ellipse">
            <a:avLst/>
          </a:prstGeom>
        </p:spPr>
      </p:pic>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1119356" y="3838407"/>
            <a:ext cx="2142598" cy="414368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1132777" y="1955291"/>
            <a:ext cx="2142598" cy="414368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1108858" y="17817"/>
            <a:ext cx="2142598" cy="4191523"/>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c 73" descr="Teacher">
            <a:extLst>
              <a:ext uri="{FF2B5EF4-FFF2-40B4-BE49-F238E27FC236}">
                <a16:creationId xmlns:a16="http://schemas.microsoft.com/office/drawing/2014/main" id="{DDA8FDFF-BAF3-466B-A2FB-BC133D2408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10" y="373720"/>
            <a:ext cx="914400" cy="914400"/>
          </a:xfrm>
          <a:prstGeom prst="rect">
            <a:avLst/>
          </a:prstGeom>
        </p:spPr>
      </p:pic>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7" name="T3_W7_14.1.wav"/>
            </a:hlinkClick>
          </p:cNvPr>
          <p:cNvSpPr/>
          <p:nvPr/>
        </p:nvSpPr>
        <p:spPr>
          <a:xfrm>
            <a:off x="101160" y="38132"/>
            <a:ext cx="9565276" cy="4646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muss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Vati</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 </a:t>
            </a:r>
            <a:r>
              <a:rPr lang="en-GB" sz="2600" b="1" spc="-1" dirty="0">
                <a:solidFill>
                  <a:srgbClr val="002060"/>
                </a:solidFill>
                <a:latin typeface="Century gothic"/>
                <a:ea typeface="Century Gothic"/>
              </a:rPr>
              <a:t>das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721035" y="3221863"/>
            <a:ext cx="301088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den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Markt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Salat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holen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muss ins Bett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Ich bin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986287"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das Zimmer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Oma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Opa</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6" y="3319441"/>
            <a:ext cx="2840514"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backen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Wir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können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das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Brot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kaufen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107996"/>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Er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Mutti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hlinkClick r:id="" action="ppaction://noaction">
              <a:snd r:embed="rId9" name="T3_W7F_4.1.wav"/>
            </a:hlinkClick>
            <a:extLst>
              <a:ext uri="{FF2B5EF4-FFF2-40B4-BE49-F238E27FC236}">
                <a16:creationId xmlns:a16="http://schemas.microsoft.com/office/drawing/2014/main" id="{53A7F590-BAE6-42D0-B4C2-C8199C8B21CD}"/>
              </a:ext>
            </a:extLst>
          </p:cNvPr>
          <p:cNvSpPr/>
          <p:nvPr/>
        </p:nvSpPr>
        <p:spPr>
          <a:xfrm>
            <a:off x="1118356" y="509252"/>
            <a:ext cx="2931695" cy="493175"/>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hlinkClick r:id="" action="ppaction://noaction">
              <a:snd r:embed="rId9" name="T3_W7F_4.1.wav"/>
            </a:hlinkClick>
            <a:extLst>
              <a:ext uri="{FF2B5EF4-FFF2-40B4-BE49-F238E27FC236}">
                <a16:creationId xmlns:a16="http://schemas.microsoft.com/office/drawing/2014/main" id="{977D9DC2-7212-4C61-B9B9-2FECC03F6397}"/>
              </a:ext>
            </a:extLst>
          </p:cNvPr>
          <p:cNvSpPr/>
          <p:nvPr/>
        </p:nvSpPr>
        <p:spPr>
          <a:xfrm>
            <a:off x="1303625" y="541810"/>
            <a:ext cx="2746426" cy="4153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muss ich           den Boden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Er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sieht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aus</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Oval 1">
            <a:hlinkClick r:id="" action="ppaction://noaction">
              <a:snd r:embed="rId10" name="T3_W7_13.3.wav"/>
            </a:hlinkClick>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6" name="Oval 25">
            <a:hlinkClick r:id="" action="ppaction://noaction">
              <a:snd r:embed="rId11" name="T3_W7_13.4.wav"/>
            </a:hlinkClick>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hlinkClick r:id="" action="ppaction://noaction">
              <a:snd r:embed="rId12" name="T3_W7_13.5.wav"/>
            </a:hlinkClick>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hlinkClick r:id="" action="ppaction://noaction">
              <a:snd r:embed="rId13" name="T3_W7_13.6.wav"/>
            </a:hlinkClick>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hlinkClick r:id="" action="ppaction://noaction">
              <a:snd r:embed="rId14" name="T3_W7_13.7.wav"/>
            </a:hlinkClick>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hlinkClick r:id="" action="ppaction://noaction">
              <a:snd r:embed="rId15" name="T3_W7_13.9.wav"/>
            </a:hlinkClick>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16"/>
          <a:stretch>
            <a:fillRect/>
          </a:stretch>
        </p:blipFill>
        <p:spPr>
          <a:xfrm>
            <a:off x="9603079" y="221896"/>
            <a:ext cx="831873" cy="1014568"/>
          </a:xfrm>
          <a:prstGeom prst="ellipse">
            <a:avLst/>
          </a:prstGeom>
        </p:spPr>
      </p:pic>
      <p:sp>
        <p:nvSpPr>
          <p:cNvPr id="75" name="Speech Bubble: Rectangle with Corners Rounded 74">
            <a:hlinkClick r:id="" action="ppaction://noaction">
              <a:snd r:embed="rId17" name="T3_W7_14.2.wav"/>
            </a:hlinkClick>
            <a:extLst>
              <a:ext uri="{FF2B5EF4-FFF2-40B4-BE49-F238E27FC236}">
                <a16:creationId xmlns:a16="http://schemas.microsoft.com/office/drawing/2014/main" id="{26B8D251-A276-44F2-A158-C7D678D5E40A}"/>
              </a:ext>
            </a:extLst>
          </p:cNvPr>
          <p:cNvSpPr/>
          <p:nvPr/>
        </p:nvSpPr>
        <p:spPr>
          <a:xfrm>
            <a:off x="3888309" y="1048648"/>
            <a:ext cx="2140093" cy="1210264"/>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das Zimmer </a:t>
            </a:r>
            <a:r>
              <a:rPr kumimoji="0" lang="en-GB" sz="2000" b="0" i="0" u="none" strike="noStrike" kern="1200" cap="none" spc="0" normalizeH="0" baseline="0" noProof="0" dirty="0" err="1">
                <a:ln>
                  <a:noFill/>
                </a:ln>
                <a:solidFill>
                  <a:prstClr val="white"/>
                </a:solidFill>
                <a:effectLst/>
                <a:uLnTx/>
                <a:uFillTx/>
                <a:latin typeface="+mj-lt"/>
                <a:ea typeface="+mn-ea"/>
                <a:cs typeface="+mn-cs"/>
              </a:rPr>
              <a:t>sauber</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84" name="TextBox 83">
            <a:extLst>
              <a:ext uri="{FF2B5EF4-FFF2-40B4-BE49-F238E27FC236}">
                <a16:creationId xmlns:a16="http://schemas.microsoft.com/office/drawing/2014/main" id="{3DD56D01-EE68-4AD7-99BC-9B423A413194}"/>
              </a:ext>
            </a:extLst>
          </p:cNvPr>
          <p:cNvSpPr txBox="1"/>
          <p:nvPr/>
        </p:nvSpPr>
        <p:spPr>
          <a:xfrm>
            <a:off x="4009346" y="2308324"/>
            <a:ext cx="2337043" cy="1015663"/>
          </a:xfrm>
          <a:prstGeom prst="rect">
            <a:avLst/>
          </a:prstGeom>
          <a:noFill/>
        </p:spPr>
        <p:txBody>
          <a:bodyPr wrap="square" rtlCol="0">
            <a:spAutoFit/>
          </a:bodyPr>
          <a:lstStyle/>
          <a:p>
            <a:r>
              <a:rPr lang="en-US" sz="2000" b="1" i="1" dirty="0">
                <a:solidFill>
                  <a:srgbClr val="002060"/>
                </a:solidFill>
              </a:rPr>
              <a:t>Grandma and Grandpa are coming.</a:t>
            </a:r>
            <a:endParaRPr lang="en-GB" sz="2000" b="1" i="1" dirty="0">
              <a:solidFill>
                <a:srgbClr val="002060"/>
              </a:solidFill>
            </a:endParaRPr>
          </a:p>
        </p:txBody>
      </p:sp>
      <p:sp>
        <p:nvSpPr>
          <p:cNvPr id="86" name="TextBox 85">
            <a:extLst>
              <a:ext uri="{FF2B5EF4-FFF2-40B4-BE49-F238E27FC236}">
                <a16:creationId xmlns:a16="http://schemas.microsoft.com/office/drawing/2014/main" id="{3AB67A32-3EF3-44B4-AC33-3B46568CD0DF}"/>
              </a:ext>
            </a:extLst>
          </p:cNvPr>
          <p:cNvSpPr txBox="1"/>
          <p:nvPr/>
        </p:nvSpPr>
        <p:spPr>
          <a:xfrm>
            <a:off x="4009346" y="4271991"/>
            <a:ext cx="2452031" cy="707886"/>
          </a:xfrm>
          <a:prstGeom prst="rect">
            <a:avLst/>
          </a:prstGeom>
          <a:noFill/>
        </p:spPr>
        <p:txBody>
          <a:bodyPr wrap="square" rtlCol="0">
            <a:spAutoFit/>
          </a:bodyPr>
          <a:lstStyle/>
          <a:p>
            <a:r>
              <a:rPr lang="en-US" sz="2000" b="1" dirty="0">
                <a:solidFill>
                  <a:srgbClr val="002060"/>
                </a:solidFill>
              </a:rPr>
              <a:t>She has to fetch salad.</a:t>
            </a:r>
            <a:endParaRPr lang="en-GB" sz="2000" b="1" dirty="0">
              <a:solidFill>
                <a:srgbClr val="002060"/>
              </a:solidFill>
            </a:endParaRPr>
          </a:p>
        </p:txBody>
      </p:sp>
      <p:sp>
        <p:nvSpPr>
          <p:cNvPr id="89" name="TextBox 88">
            <a:extLst>
              <a:ext uri="{FF2B5EF4-FFF2-40B4-BE49-F238E27FC236}">
                <a16:creationId xmlns:a16="http://schemas.microsoft.com/office/drawing/2014/main" id="{48E40A75-DE54-4937-B4BB-01CEABAD5085}"/>
              </a:ext>
            </a:extLst>
          </p:cNvPr>
          <p:cNvSpPr txBox="1"/>
          <p:nvPr/>
        </p:nvSpPr>
        <p:spPr>
          <a:xfrm>
            <a:off x="4009346" y="6364343"/>
            <a:ext cx="2586849" cy="400110"/>
          </a:xfrm>
          <a:prstGeom prst="rect">
            <a:avLst/>
          </a:prstGeom>
          <a:noFill/>
        </p:spPr>
        <p:txBody>
          <a:bodyPr wrap="square" rtlCol="0">
            <a:spAutoFit/>
          </a:bodyPr>
          <a:lstStyle/>
          <a:p>
            <a:r>
              <a:rPr lang="en-US" sz="2000" b="1" dirty="0">
                <a:solidFill>
                  <a:srgbClr val="002060"/>
                </a:solidFill>
              </a:rPr>
              <a:t>It looks clean!  </a:t>
            </a:r>
            <a:endParaRPr lang="en-GB" sz="2000" b="1" dirty="0">
              <a:solidFill>
                <a:srgbClr val="002060"/>
              </a:solidFill>
            </a:endParaRPr>
          </a:p>
        </p:txBody>
      </p:sp>
      <p:sp>
        <p:nvSpPr>
          <p:cNvPr id="91" name="TextBox 90">
            <a:extLst>
              <a:ext uri="{FF2B5EF4-FFF2-40B4-BE49-F238E27FC236}">
                <a16:creationId xmlns:a16="http://schemas.microsoft.com/office/drawing/2014/main" id="{3C14D16E-0593-46BE-BB9F-4E3F383BAFDD}"/>
              </a:ext>
            </a:extLst>
          </p:cNvPr>
          <p:cNvSpPr txBox="1"/>
          <p:nvPr/>
        </p:nvSpPr>
        <p:spPr>
          <a:xfrm>
            <a:off x="9937093" y="2776639"/>
            <a:ext cx="2268160" cy="707886"/>
          </a:xfrm>
          <a:prstGeom prst="rect">
            <a:avLst/>
          </a:prstGeom>
          <a:noFill/>
        </p:spPr>
        <p:txBody>
          <a:bodyPr wrap="square" rtlCol="0">
            <a:spAutoFit/>
          </a:bodyPr>
          <a:lstStyle/>
          <a:p>
            <a:r>
              <a:rPr lang="en-US" sz="2000" b="1" dirty="0">
                <a:solidFill>
                  <a:srgbClr val="002060"/>
                </a:solidFill>
              </a:rPr>
              <a:t>He needs to help mum.</a:t>
            </a:r>
            <a:endParaRPr lang="en-GB" sz="2000" b="1" dirty="0">
              <a:solidFill>
                <a:srgbClr val="002060"/>
              </a:solidFill>
            </a:endParaRPr>
          </a:p>
        </p:txBody>
      </p:sp>
      <p:sp>
        <p:nvSpPr>
          <p:cNvPr id="92" name="TextBox 91">
            <a:extLst>
              <a:ext uri="{FF2B5EF4-FFF2-40B4-BE49-F238E27FC236}">
                <a16:creationId xmlns:a16="http://schemas.microsoft.com/office/drawing/2014/main" id="{6C6ED1A7-C996-436D-8F25-250EFD10626E}"/>
              </a:ext>
            </a:extLst>
          </p:cNvPr>
          <p:cNvSpPr txBox="1"/>
          <p:nvPr/>
        </p:nvSpPr>
        <p:spPr>
          <a:xfrm>
            <a:off x="9937093" y="4463708"/>
            <a:ext cx="2121804" cy="707886"/>
          </a:xfrm>
          <a:prstGeom prst="rect">
            <a:avLst/>
          </a:prstGeom>
          <a:noFill/>
        </p:spPr>
        <p:txBody>
          <a:bodyPr wrap="square" rtlCol="0">
            <a:spAutoFit/>
          </a:bodyPr>
          <a:lstStyle/>
          <a:p>
            <a:r>
              <a:rPr lang="en-US" sz="2000" b="1" dirty="0">
                <a:solidFill>
                  <a:srgbClr val="002060"/>
                </a:solidFill>
              </a:rPr>
              <a:t>They can buy the bread.</a:t>
            </a:r>
            <a:endParaRPr lang="en-GB" sz="2000" b="1" dirty="0">
              <a:solidFill>
                <a:srgbClr val="002060"/>
              </a:solidFill>
            </a:endParaRPr>
          </a:p>
        </p:txBody>
      </p:sp>
      <p:sp>
        <p:nvSpPr>
          <p:cNvPr id="95" name="TextBox 94">
            <a:extLst>
              <a:ext uri="{FF2B5EF4-FFF2-40B4-BE49-F238E27FC236}">
                <a16:creationId xmlns:a16="http://schemas.microsoft.com/office/drawing/2014/main" id="{A8E82BF3-8367-42D6-8103-78B08E2BFFD4}"/>
              </a:ext>
            </a:extLst>
          </p:cNvPr>
          <p:cNvSpPr txBox="1"/>
          <p:nvPr/>
        </p:nvSpPr>
        <p:spPr>
          <a:xfrm>
            <a:off x="9937093" y="6199592"/>
            <a:ext cx="2121804" cy="707886"/>
          </a:xfrm>
          <a:prstGeom prst="rect">
            <a:avLst/>
          </a:prstGeom>
          <a:noFill/>
        </p:spPr>
        <p:txBody>
          <a:bodyPr wrap="square" rtlCol="0">
            <a:spAutoFit/>
          </a:bodyPr>
          <a:lstStyle/>
          <a:p>
            <a:r>
              <a:rPr lang="en-US" sz="2000" b="1" dirty="0">
                <a:solidFill>
                  <a:srgbClr val="002060"/>
                </a:solidFill>
              </a:rPr>
              <a:t>He is tired and has to sleep! </a:t>
            </a:r>
            <a:endParaRPr lang="en-GB" sz="2000" b="1" dirty="0">
              <a:solidFill>
                <a:srgbClr val="002060"/>
              </a:solidFill>
            </a:endParaRPr>
          </a:p>
        </p:txBody>
      </p:sp>
      <p:sp>
        <p:nvSpPr>
          <p:cNvPr id="98" name="Speech Bubble: Rectangle with Corners Rounded 97">
            <a:hlinkClick r:id="" action="ppaction://noaction">
              <a:snd r:embed="rId18" name="T3_W7_14.3.wav"/>
            </a:hlinkClick>
            <a:extLst>
              <a:ext uri="{FF2B5EF4-FFF2-40B4-BE49-F238E27FC236}">
                <a16:creationId xmlns:a16="http://schemas.microsoft.com/office/drawing/2014/main" id="{D8CAE280-EDA0-450D-8F8C-C7626DACF2FF}"/>
              </a:ext>
            </a:extLst>
          </p:cNvPr>
          <p:cNvSpPr/>
          <p:nvPr/>
        </p:nvSpPr>
        <p:spPr>
          <a:xfrm>
            <a:off x="3941682" y="3264662"/>
            <a:ext cx="2140093" cy="1015663"/>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Ronja auf den </a:t>
            </a:r>
            <a:r>
              <a:rPr kumimoji="0" lang="en-GB" sz="2000" b="0" i="0" u="none" strike="noStrike" kern="1200" cap="none" spc="0" normalizeH="0" baseline="0" noProof="0" dirty="0" err="1">
                <a:ln>
                  <a:noFill/>
                </a:ln>
                <a:solidFill>
                  <a:prstClr val="white"/>
                </a:solidFill>
                <a:effectLst/>
                <a:uLnTx/>
                <a:uFillTx/>
                <a:latin typeface="+mj-lt"/>
                <a:ea typeface="+mn-ea"/>
                <a:cs typeface="+mn-cs"/>
              </a:rPr>
              <a:t>Markt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99" name="Speech Bubble: Rectangle with Corners Rounded 98">
            <a:hlinkClick r:id="" action="ppaction://noaction">
              <a:snd r:embed="rId19" name="T3_W7_14.4.wav"/>
            </a:hlinkClick>
            <a:extLst>
              <a:ext uri="{FF2B5EF4-FFF2-40B4-BE49-F238E27FC236}">
                <a16:creationId xmlns:a16="http://schemas.microsoft.com/office/drawing/2014/main" id="{0A0DBF3C-CFAD-4F9F-B225-7977B0DE4189}"/>
              </a:ext>
            </a:extLst>
          </p:cNvPr>
          <p:cNvSpPr/>
          <p:nvPr/>
        </p:nvSpPr>
        <p:spPr>
          <a:xfrm>
            <a:off x="3888309" y="5066851"/>
            <a:ext cx="2295769" cy="1236200"/>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Lias</a:t>
            </a:r>
            <a:r>
              <a:rPr kumimoji="0" lang="en-GB" sz="2000" b="0" i="0" u="none" strike="noStrike" kern="1200" cap="none" spc="0" normalizeH="0" baseline="0" noProof="0" dirty="0">
                <a:ln>
                  <a:noFill/>
                </a:ln>
                <a:solidFill>
                  <a:prstClr val="white"/>
                </a:solidFill>
                <a:effectLst/>
                <a:uLnTx/>
                <a:uFillTx/>
                <a:latin typeface="+mj-lt"/>
                <a:ea typeface="+mn-ea"/>
                <a:cs typeface="+mn-cs"/>
              </a:rPr>
              <a:t> den Boden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sauber</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2" name="Speech Bubble: Rectangle with Corners Rounded 101">
            <a:hlinkClick r:id="" action="ppaction://noaction">
              <a:snd r:embed="rId20" name="T3_W7_14.5.wav"/>
            </a:hlinkClick>
            <a:extLst>
              <a:ext uri="{FF2B5EF4-FFF2-40B4-BE49-F238E27FC236}">
                <a16:creationId xmlns:a16="http://schemas.microsoft.com/office/drawing/2014/main" id="{8A0DA1C9-0609-431F-90BD-2C14D5E0DABC}"/>
              </a:ext>
            </a:extLst>
          </p:cNvPr>
          <p:cNvSpPr/>
          <p:nvPr/>
        </p:nvSpPr>
        <p:spPr>
          <a:xfrm>
            <a:off x="9918804" y="1428818"/>
            <a:ext cx="2140093" cy="129004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nach</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Hause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kommen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3" name="Speech Bubble: Rectangle with Corners Rounded 102">
            <a:hlinkClick r:id="" action="ppaction://noaction">
              <a:snd r:embed="rId21" name="T3_W7_14.6.wav"/>
            </a:hlinkClick>
            <a:extLst>
              <a:ext uri="{FF2B5EF4-FFF2-40B4-BE49-F238E27FC236}">
                <a16:creationId xmlns:a16="http://schemas.microsoft.com/office/drawing/2014/main" id="{CF86B914-9FD5-4602-8175-23B3C74DC90C}"/>
              </a:ext>
            </a:extLst>
          </p:cNvPr>
          <p:cNvSpPr/>
          <p:nvPr/>
        </p:nvSpPr>
        <p:spPr>
          <a:xfrm>
            <a:off x="9918804" y="3466895"/>
            <a:ext cx="2140093" cy="985704"/>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Ronja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backen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5" name="Speech Bubble: Rectangle with Corners Rounded 104">
            <a:hlinkClick r:id="" action="ppaction://noaction">
              <a:snd r:embed="rId22" name="T3_W7_14.7.wav"/>
            </a:hlinkClick>
            <a:extLst>
              <a:ext uri="{FF2B5EF4-FFF2-40B4-BE49-F238E27FC236}">
                <a16:creationId xmlns:a16="http://schemas.microsoft.com/office/drawing/2014/main" id="{0970F812-826B-4CAF-914A-F9B6C5FDD368}"/>
              </a:ext>
            </a:extLst>
          </p:cNvPr>
          <p:cNvSpPr/>
          <p:nvPr/>
        </p:nvSpPr>
        <p:spPr>
          <a:xfrm>
            <a:off x="9918804" y="5171594"/>
            <a:ext cx="2140093" cy="108741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Lias</a:t>
            </a:r>
            <a:r>
              <a:rPr kumimoji="0" lang="en-GB" sz="2000" b="0" i="0" u="none" strike="noStrike" kern="1200" cap="none" spc="0" normalizeH="0" baseline="0" noProof="0" dirty="0">
                <a:ln>
                  <a:noFill/>
                </a:ln>
                <a:solidFill>
                  <a:prstClr val="white"/>
                </a:solidFill>
                <a:effectLst/>
                <a:uLnTx/>
                <a:uFillTx/>
                <a:latin typeface="+mj-lt"/>
                <a:ea typeface="+mn-ea"/>
                <a:cs typeface="+mn-cs"/>
              </a:rPr>
              <a:t> ins Bett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pic>
        <p:nvPicPr>
          <p:cNvPr id="4" name="Picture 3" descr="A cartoon of a child&#10;&#10;Description automatically generated with medium confidence">
            <a:extLst>
              <a:ext uri="{FF2B5EF4-FFF2-40B4-BE49-F238E27FC236}">
                <a16:creationId xmlns:a16="http://schemas.microsoft.com/office/drawing/2014/main" id="{CCA5138A-88A0-CA52-B309-5DF18931E79B}"/>
              </a:ext>
            </a:extLst>
          </p:cNvPr>
          <p:cNvPicPr>
            <a:picLocks noChangeAspect="1"/>
          </p:cNvPicPr>
          <p:nvPr/>
        </p:nvPicPr>
        <p:blipFill rotWithShape="1">
          <a:blip r:embed="rId23">
            <a:extLst>
              <a:ext uri="{28A0092B-C50C-407E-A947-70E740481C1C}">
                <a14:useLocalDpi xmlns:a14="http://schemas.microsoft.com/office/drawing/2010/main" val="0"/>
              </a:ext>
            </a:extLst>
          </a:blip>
          <a:srcRect b="38148"/>
          <a:stretch/>
        </p:blipFill>
        <p:spPr>
          <a:xfrm>
            <a:off x="8929724" y="214214"/>
            <a:ext cx="921981" cy="1035286"/>
          </a:xfrm>
          <a:prstGeom prst="ellipse">
            <a:avLst/>
          </a:prstGeom>
        </p:spPr>
      </p:pic>
    </p:spTree>
    <p:extLst>
      <p:ext uri="{BB962C8B-B14F-4D97-AF65-F5344CB8AC3E}">
        <p14:creationId xmlns:p14="http://schemas.microsoft.com/office/powerpoint/2010/main" val="31600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9" grpId="0"/>
      <p:bldP spid="91" grpId="0"/>
      <p:bldP spid="92"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7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7_2.3.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32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7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7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7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7_2.8.wav"/>
            </a:hlinkClick>
            <a:extLst>
              <a:ext uri="{FF2B5EF4-FFF2-40B4-BE49-F238E27FC236}">
                <a16:creationId xmlns:a16="http://schemas.microsoft.com/office/drawing/2014/main" id="{6DC42178-501A-44BF-9149-1C679CF37202}"/>
              </a:ext>
            </a:extLst>
          </p:cNvPr>
          <p:cNvSpPr txBox="1"/>
          <p:nvPr/>
        </p:nvSpPr>
        <p:spPr>
          <a:xfrm>
            <a:off x="0" y="-5412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7_5.1.wav"/>
            </a:hlinkClick>
            <a:extLst>
              <a:ext uri="{FF2B5EF4-FFF2-40B4-BE49-F238E27FC236}">
                <a16:creationId xmlns:a16="http://schemas.microsoft.com/office/drawing/2014/main" id="{6DC42178-501A-44BF-9149-1C679CF37202}"/>
              </a:ext>
            </a:extLst>
          </p:cNvPr>
          <p:cNvSpPr txBox="1"/>
          <p:nvPr/>
        </p:nvSpPr>
        <p:spPr>
          <a:xfrm>
            <a:off x="0" y="-40786"/>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32706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5.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7_5.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3_W7_5.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89745" y="1793063"/>
          <a:ext cx="11802254" cy="4066221"/>
        </p:xfrm>
        <a:graphic>
          <a:graphicData uri="http://schemas.openxmlformats.org/drawingml/2006/table">
            <a:tbl>
              <a:tblPr/>
              <a:tblGrid>
                <a:gridCol w="1353094">
                  <a:extLst>
                    <a:ext uri="{9D8B030D-6E8A-4147-A177-3AD203B41FA5}">
                      <a16:colId xmlns:a16="http://schemas.microsoft.com/office/drawing/2014/main" val="20000"/>
                    </a:ext>
                  </a:extLst>
                </a:gridCol>
                <a:gridCol w="6722453">
                  <a:extLst>
                    <a:ext uri="{9D8B030D-6E8A-4147-A177-3AD203B41FA5}">
                      <a16:colId xmlns:a16="http://schemas.microsoft.com/office/drawing/2014/main" val="20001"/>
                    </a:ext>
                  </a:extLst>
                </a:gridCol>
                <a:gridCol w="1845379">
                  <a:extLst>
                    <a:ext uri="{9D8B030D-6E8A-4147-A177-3AD203B41FA5}">
                      <a16:colId xmlns:a16="http://schemas.microsoft.com/office/drawing/2014/main" val="20002"/>
                    </a:ext>
                  </a:extLst>
                </a:gridCol>
                <a:gridCol w="1881328">
                  <a:extLst>
                    <a:ext uri="{9D8B030D-6E8A-4147-A177-3AD203B41FA5}">
                      <a16:colId xmlns:a16="http://schemas.microsoft.com/office/drawing/2014/main" val="2877992749"/>
                    </a:ext>
                  </a:extLst>
                </a:gridCol>
              </a:tblGrid>
              <a:tr h="589226">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9226">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fünf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I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baseline="0"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9226">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n-lt"/>
                          <a:ea typeface="+mn-ea"/>
                          <a:cs typeface="+mn-cs"/>
                        </a:rPr>
                        <a:t>Ich </a:t>
                      </a:r>
                      <a:r>
                        <a:rPr kumimoji="0" lang="en-GB" sz="2000" b="0" i="0" u="none" strike="noStrike" kern="1200" cap="none" spc="0" normalizeH="0" baseline="0" noProof="0" dirty="0" err="1">
                          <a:ln>
                            <a:noFill/>
                          </a:ln>
                          <a:solidFill>
                            <a:srgbClr val="002060"/>
                          </a:solidFill>
                          <a:effectLst/>
                          <a:uLnTx/>
                          <a:uFillTx/>
                          <a:latin typeface="+mn-lt"/>
                          <a:ea typeface="+mn-ea"/>
                          <a:cs typeface="+mn-cs"/>
                        </a:rPr>
                        <a:t>l</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be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m</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ne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Schwester</a:t>
                      </a:r>
                      <a:r>
                        <a:rPr kumimoji="0" lang="en-GB" sz="2000" b="0" i="0" u="none" strike="noStrike" kern="1200" cap="none" spc="0" normalizeH="0" baseline="0" noProof="0" dirty="0">
                          <a:ln>
                            <a:noFill/>
                          </a:ln>
                          <a:solidFill>
                            <a:srgbClr val="002060"/>
                          </a:solidFill>
                          <a:effectLst/>
                          <a:uLnTx/>
                          <a:uFillTx/>
                          <a:latin typeface="+mn-lt"/>
                          <a:ea typeface="+mn-ea"/>
                          <a:cs typeface="+mn-cs"/>
                        </a:rPr>
                        <a:t>. Sie </a:t>
                      </a:r>
                      <a:r>
                        <a:rPr kumimoji="0" lang="en-GB" sz="2000" b="0" i="0" u="none" strike="noStrike" kern="1200" cap="none" spc="0" normalizeH="0" baseline="0" noProof="0" dirty="0" err="1">
                          <a:ln>
                            <a:noFill/>
                          </a:ln>
                          <a:solidFill>
                            <a:srgbClr val="002060"/>
                          </a:solidFill>
                          <a:effectLst/>
                          <a:uLnTx/>
                          <a:uFillTx/>
                          <a:latin typeface="+mn-lt"/>
                          <a:ea typeface="+mn-ea"/>
                          <a:cs typeface="+mn-cs"/>
                        </a:rPr>
                        <a:t>h</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ßt</a:t>
                      </a:r>
                      <a:r>
                        <a:rPr kumimoji="0" lang="en-GB" sz="2000" b="0" i="0" u="none" strike="noStrike" kern="1200" cap="none" spc="0" normalizeH="0" baseline="0" noProof="0" dirty="0">
                          <a:ln>
                            <a:noFill/>
                          </a:ln>
                          <a:solidFill>
                            <a:srgbClr val="002060"/>
                          </a:solidFill>
                          <a:effectLst/>
                          <a:uLnTx/>
                          <a:uFillTx/>
                          <a:latin typeface="+mn-lt"/>
                          <a:ea typeface="+mn-ea"/>
                          <a:cs typeface="+mn-cs"/>
                        </a:rPr>
                        <a:t> H</a:t>
                      </a:r>
                      <a:r>
                        <a:rPr kumimoji="0" lang="en-GB" sz="2000" b="1" i="0" u="none" strike="noStrike" kern="1200" cap="none" spc="0" normalizeH="0" baseline="0" noProof="0" dirty="0">
                          <a:ln>
                            <a:noFill/>
                          </a:ln>
                          <a:solidFill>
                            <a:srgbClr val="002060"/>
                          </a:solidFill>
                          <a:effectLst/>
                          <a:uLnTx/>
                          <a:uFillTx/>
                          <a:latin typeface="+mn-lt"/>
                          <a:ea typeface="+mn-ea"/>
                          <a:cs typeface="+mn-cs"/>
                        </a:rPr>
                        <a:t>ei</a:t>
                      </a:r>
                      <a:r>
                        <a:rPr kumimoji="0" lang="en-GB" sz="2000" b="0" i="0" u="none" strike="noStrike" kern="1200" cap="none" spc="0" normalizeH="0" baseline="0" noProof="0" dirty="0">
                          <a:ln>
                            <a:noFill/>
                          </a:ln>
                          <a:solidFill>
                            <a:srgbClr val="002060"/>
                          </a:solidFill>
                          <a:effectLst/>
                          <a:uLnTx/>
                          <a:uFillTx/>
                          <a:latin typeface="+mn-lt"/>
                          <a:ea typeface="+mn-ea"/>
                          <a:cs typeface="+mn-cs"/>
                        </a:rPr>
                        <a:t>ke. </a:t>
                      </a:r>
                      <a:endParaRPr lang="en-GB" sz="2000" b="0" strike="noStrike" spc="-1" dirty="0">
                        <a:solidFill>
                          <a:srgbClr val="002060"/>
                        </a:solidFill>
                        <a:latin typeface="+mn-lt"/>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 I I I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9226">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mn-lt"/>
                        </a:rPr>
                        <a:t>Wir</a:t>
                      </a:r>
                      <a:r>
                        <a:rPr lang="en-GB" sz="2000" b="0" dirty="0">
                          <a:solidFill>
                            <a:srgbClr val="002060"/>
                          </a:solidFill>
                          <a:latin typeface="+mn-lt"/>
                        </a:rPr>
                        <a:t> </a:t>
                      </a:r>
                      <a:r>
                        <a:rPr lang="en-GB" sz="2000" b="0" dirty="0" err="1">
                          <a:solidFill>
                            <a:srgbClr val="002060"/>
                          </a:solidFill>
                          <a:latin typeface="+mn-lt"/>
                        </a:rPr>
                        <a:t>f</a:t>
                      </a:r>
                      <a:r>
                        <a:rPr lang="en-GB" sz="2000" b="1" dirty="0" err="1">
                          <a:solidFill>
                            <a:srgbClr val="002060"/>
                          </a:solidFill>
                          <a:latin typeface="+mn-lt"/>
                        </a:rPr>
                        <a:t>ei</a:t>
                      </a:r>
                      <a:r>
                        <a:rPr lang="en-GB" sz="2000" b="0" dirty="0" err="1">
                          <a:solidFill>
                            <a:srgbClr val="002060"/>
                          </a:solidFill>
                          <a:latin typeface="+mn-lt"/>
                        </a:rPr>
                        <a:t>ern</a:t>
                      </a:r>
                      <a:r>
                        <a:rPr lang="en-GB" sz="2000" b="0" dirty="0">
                          <a:solidFill>
                            <a:srgbClr val="002060"/>
                          </a:solidFill>
                          <a:latin typeface="+mn-lt"/>
                        </a:rPr>
                        <a:t> </a:t>
                      </a:r>
                      <a:r>
                        <a:rPr lang="en-GB" sz="2000" b="0" dirty="0" err="1">
                          <a:solidFill>
                            <a:srgbClr val="002060"/>
                          </a:solidFill>
                          <a:latin typeface="+mn-lt"/>
                        </a:rPr>
                        <a:t>s</a:t>
                      </a:r>
                      <a:r>
                        <a:rPr lang="en-GB" sz="2000" b="1" dirty="0" err="1">
                          <a:solidFill>
                            <a:srgbClr val="002060"/>
                          </a:solidFill>
                          <a:latin typeface="+mn-lt"/>
                        </a:rPr>
                        <a:t>ei</a:t>
                      </a:r>
                      <a:r>
                        <a:rPr lang="en-GB" sz="2000" b="0" dirty="0" err="1">
                          <a:solidFill>
                            <a:srgbClr val="002060"/>
                          </a:solidFill>
                          <a:latin typeface="+mn-lt"/>
                        </a:rPr>
                        <a:t>nen</a:t>
                      </a:r>
                      <a:r>
                        <a:rPr lang="en-GB" sz="2000" b="0" dirty="0">
                          <a:solidFill>
                            <a:srgbClr val="002060"/>
                          </a:solidFill>
                          <a:latin typeface="+mn-lt"/>
                        </a:rPr>
                        <a:t> </a:t>
                      </a:r>
                      <a:r>
                        <a:rPr lang="en-GB" sz="2000" b="0" dirty="0" err="1">
                          <a:solidFill>
                            <a:srgbClr val="002060"/>
                          </a:solidFill>
                          <a:latin typeface="+mn-lt"/>
                        </a:rPr>
                        <a:t>Geburtstag</a:t>
                      </a:r>
                      <a:r>
                        <a:rPr lang="en-GB" sz="2000" b="0" dirty="0">
                          <a:solidFill>
                            <a:srgbClr val="002060"/>
                          </a:solidFill>
                          <a:latin typeface="+mn-lt"/>
                        </a:rPr>
                        <a:t> am Fr</a:t>
                      </a:r>
                      <a:r>
                        <a:rPr lang="en-GB" sz="2000" b="1" dirty="0">
                          <a:solidFill>
                            <a:srgbClr val="002060"/>
                          </a:solidFill>
                          <a:latin typeface="+mn-lt"/>
                        </a:rPr>
                        <a:t>ei</a:t>
                      </a:r>
                      <a:r>
                        <a:rPr lang="en-GB" sz="2000" b="0" dirty="0">
                          <a:solidFill>
                            <a:srgbClr val="002060"/>
                          </a:solidFill>
                          <a:latin typeface="+mn-lt"/>
                        </a:rPr>
                        <a:t>tag um </a:t>
                      </a:r>
                      <a:r>
                        <a:rPr lang="en-GB" sz="2000" b="0" dirty="0" err="1">
                          <a:solidFill>
                            <a:srgbClr val="002060"/>
                          </a:solidFill>
                          <a:latin typeface="+mn-lt"/>
                        </a:rPr>
                        <a:t>v</a:t>
                      </a:r>
                      <a:r>
                        <a:rPr lang="en-GB" sz="2000" b="1" dirty="0" err="1">
                          <a:solidFill>
                            <a:srgbClr val="002060"/>
                          </a:solidFill>
                          <a:latin typeface="+mn-lt"/>
                        </a:rPr>
                        <a:t>ie</a:t>
                      </a:r>
                      <a:r>
                        <a:rPr lang="en-GB" sz="2000" b="0" dirty="0" err="1">
                          <a:solidFill>
                            <a:srgbClr val="002060"/>
                          </a:solidFill>
                          <a:latin typeface="+mn-lt"/>
                        </a:rPr>
                        <a:t>r</a:t>
                      </a:r>
                      <a:r>
                        <a:rPr lang="en-GB" sz="2000" b="0" dirty="0">
                          <a:solidFill>
                            <a:srgbClr val="002060"/>
                          </a:solidFill>
                          <a:latin typeface="+mn-lt"/>
                        </a:rPr>
                        <a:t> </a:t>
                      </a:r>
                      <a:r>
                        <a:rPr lang="en-GB" sz="2000" b="0" dirty="0" err="1">
                          <a:solidFill>
                            <a:srgbClr val="002060"/>
                          </a:solidFill>
                          <a:latin typeface="+mn-lt"/>
                        </a:rPr>
                        <a:t>Uhr</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I 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226">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mn-lt"/>
                        </a:rPr>
                        <a:t>S</a:t>
                      </a:r>
                      <a:r>
                        <a:rPr lang="en-GB" sz="2000" b="1" dirty="0">
                          <a:solidFill>
                            <a:srgbClr val="002060"/>
                          </a:solidFill>
                          <a:latin typeface="+mn-lt"/>
                        </a:rPr>
                        <a:t>ei</a:t>
                      </a:r>
                      <a:r>
                        <a:rPr lang="en-GB" sz="2000" b="0" dirty="0">
                          <a:solidFill>
                            <a:srgbClr val="002060"/>
                          </a:solidFill>
                          <a:latin typeface="+mn-lt"/>
                        </a:rPr>
                        <a:t>n </a:t>
                      </a:r>
                      <a:r>
                        <a:rPr lang="en-GB" sz="2000" b="0" dirty="0" err="1">
                          <a:solidFill>
                            <a:srgbClr val="002060"/>
                          </a:solidFill>
                          <a:latin typeface="+mn-lt"/>
                        </a:rPr>
                        <a:t>L</a:t>
                      </a:r>
                      <a:r>
                        <a:rPr lang="en-GB" sz="2000" b="1" dirty="0" err="1">
                          <a:solidFill>
                            <a:srgbClr val="002060"/>
                          </a:solidFill>
                          <a:latin typeface="+mn-lt"/>
                        </a:rPr>
                        <a:t>ie</a:t>
                      </a:r>
                      <a:r>
                        <a:rPr lang="en-GB" sz="2000" b="0" dirty="0" err="1">
                          <a:solidFill>
                            <a:srgbClr val="002060"/>
                          </a:solidFill>
                          <a:latin typeface="+mn-lt"/>
                        </a:rPr>
                        <a:t>blingst</a:t>
                      </a:r>
                      <a:r>
                        <a:rPr lang="en-GB" sz="2000" b="1" dirty="0" err="1">
                          <a:solidFill>
                            <a:srgbClr val="002060"/>
                          </a:solidFill>
                          <a:latin typeface="+mn-lt"/>
                        </a:rPr>
                        <a:t>ie</a:t>
                      </a:r>
                      <a:r>
                        <a:rPr lang="en-GB" sz="2000" b="0" dirty="0" err="1">
                          <a:solidFill>
                            <a:srgbClr val="002060"/>
                          </a:solidFill>
                          <a:latin typeface="+mn-lt"/>
                        </a:rPr>
                        <a:t>r</a:t>
                      </a:r>
                      <a:r>
                        <a:rPr lang="en-GB" sz="2000" b="0" dirty="0">
                          <a:solidFill>
                            <a:srgbClr val="002060"/>
                          </a:solidFill>
                          <a:latin typeface="+mn-lt"/>
                        </a:rPr>
                        <a:t> </a:t>
                      </a:r>
                      <a:r>
                        <a:rPr lang="en-GB" sz="2000" b="0" dirty="0" err="1">
                          <a:solidFill>
                            <a:srgbClr val="002060"/>
                          </a:solidFill>
                          <a:latin typeface="+mn-lt"/>
                        </a:rPr>
                        <a:t>ist</a:t>
                      </a:r>
                      <a:r>
                        <a:rPr lang="en-GB" sz="2000" b="0" dirty="0">
                          <a:solidFill>
                            <a:srgbClr val="002060"/>
                          </a:solidFill>
                          <a:latin typeface="+mn-lt"/>
                        </a:rPr>
                        <a:t> </a:t>
                      </a:r>
                      <a:r>
                        <a:rPr lang="en-GB" sz="2000" b="1" dirty="0" err="1">
                          <a:solidFill>
                            <a:srgbClr val="002060"/>
                          </a:solidFill>
                          <a:latin typeface="+mn-lt"/>
                        </a:rPr>
                        <a:t>ei</a:t>
                      </a:r>
                      <a:r>
                        <a:rPr lang="en-GB" sz="2000" b="0" dirty="0" err="1">
                          <a:solidFill>
                            <a:srgbClr val="002060"/>
                          </a:solidFill>
                          <a:latin typeface="+mn-lt"/>
                        </a:rPr>
                        <a:t>n</a:t>
                      </a:r>
                      <a:r>
                        <a:rPr lang="en-GB" sz="2000" b="0" dirty="0">
                          <a:solidFill>
                            <a:srgbClr val="002060"/>
                          </a:solidFill>
                          <a:latin typeface="+mn-lt"/>
                        </a:rPr>
                        <a:t> </a:t>
                      </a:r>
                      <a:r>
                        <a:rPr lang="en-GB" sz="2000" b="1" dirty="0" err="1">
                          <a:solidFill>
                            <a:srgbClr val="002060"/>
                          </a:solidFill>
                          <a:latin typeface="+mn-lt"/>
                        </a:rPr>
                        <a:t>Ei</a:t>
                      </a:r>
                      <a:r>
                        <a:rPr lang="en-GB" sz="2000" b="0" dirty="0" err="1">
                          <a:solidFill>
                            <a:srgbClr val="002060"/>
                          </a:solidFill>
                          <a:latin typeface="+mn-lt"/>
                        </a:rPr>
                        <a:t>chhörnchen</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922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indent="0">
                        <a:buNone/>
                      </a:pPr>
                      <a:r>
                        <a:rPr lang="en-GB" sz="2000" b="0" kern="1200" dirty="0">
                          <a:solidFill>
                            <a:srgbClr val="002060"/>
                          </a:solidFill>
                          <a:latin typeface="+mn-lt"/>
                          <a:ea typeface="+mn-ea"/>
                          <a:cs typeface="+mn-cs"/>
                        </a:rPr>
                        <a:t>S</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hat </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ne</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kl</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ne</a:t>
                      </a:r>
                      <a:r>
                        <a:rPr lang="en-GB" sz="2000" b="0" kern="1200" dirty="0">
                          <a:solidFill>
                            <a:srgbClr val="002060"/>
                          </a:solidFill>
                          <a:latin typeface="+mn-lt"/>
                          <a:ea typeface="+mn-ea"/>
                          <a:cs typeface="+mn-cs"/>
                        </a:rPr>
                        <a:t> Maus* </a:t>
                      </a:r>
                      <a:r>
                        <a:rPr lang="en-GB" sz="2000" b="0" kern="1200" dirty="0" err="1">
                          <a:solidFill>
                            <a:srgbClr val="002060"/>
                          </a:solidFill>
                          <a:latin typeface="+mn-lt"/>
                          <a:ea typeface="+mn-ea"/>
                          <a:cs typeface="+mn-cs"/>
                        </a:rPr>
                        <a:t>als</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Haust</a:t>
                      </a:r>
                      <a:r>
                        <a:rPr lang="en-GB" sz="2000" b="1" kern="1200" dirty="0" err="1">
                          <a:solidFill>
                            <a:srgbClr val="002060"/>
                          </a:solidFill>
                          <a:latin typeface="+mn-lt"/>
                          <a:ea typeface="+mn-ea"/>
                          <a:cs typeface="+mn-cs"/>
                        </a:rPr>
                        <a:t>ie</a:t>
                      </a:r>
                      <a:r>
                        <a:rPr lang="en-GB" sz="2000" b="0" kern="1200" dirty="0" err="1">
                          <a:solidFill>
                            <a:srgbClr val="002060"/>
                          </a:solidFill>
                          <a:latin typeface="+mn-lt"/>
                          <a:ea typeface="+mn-ea"/>
                          <a:cs typeface="+mn-cs"/>
                        </a:rPr>
                        <a:t>r</a:t>
                      </a:r>
                      <a:r>
                        <a:rPr lang="en-GB" sz="2000" b="0" kern="1200" dirty="0">
                          <a:solidFill>
                            <a:srgbClr val="002060"/>
                          </a:solidFill>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0865">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noProof="0" dirty="0">
                          <a:solidFill>
                            <a:srgbClr val="002060"/>
                          </a:solidFill>
                          <a:latin typeface="+mn-lt"/>
                          <a:ea typeface="+mn-ea"/>
                          <a:cs typeface="+mn-cs"/>
                        </a:rPr>
                        <a:t>W</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v</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a:t>
                      </a:r>
                      <a:r>
                        <a:rPr lang="en-GB" sz="2000" b="0" kern="1200" noProof="0" dirty="0">
                          <a:solidFill>
                            <a:srgbClr val="002060"/>
                          </a:solidFill>
                          <a:latin typeface="+mn-lt"/>
                          <a:ea typeface="+mn-ea"/>
                          <a:cs typeface="+mn-cs"/>
                        </a:rPr>
                        <a:t> Geld hast du in </a:t>
                      </a:r>
                      <a:r>
                        <a:rPr lang="en-GB" sz="2000" b="0" kern="1200" noProof="0" dirty="0" err="1">
                          <a:solidFill>
                            <a:srgbClr val="002060"/>
                          </a:solidFill>
                          <a:latin typeface="+mn-lt"/>
                          <a:ea typeface="+mn-ea"/>
                          <a:cs typeface="+mn-cs"/>
                        </a:rPr>
                        <a:t>d</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nem</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Sparschw</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n</a:t>
                      </a:r>
                      <a:r>
                        <a:rPr lang="en-GB" sz="2000" b="0" kern="1200" noProof="0" dirty="0">
                          <a:solidFill>
                            <a:srgbClr val="002060"/>
                          </a:solidFill>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baseline="0" dirty="0">
                          <a:solidFill>
                            <a:srgbClr val="002060"/>
                          </a:solidFill>
                          <a:latin typeface="Century gothic"/>
                        </a:rPr>
                        <a:t>I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TextBox 2">
            <a:hlinkClick r:id="" action="ppaction://noaction">
              <a:snd r:embed="rId3" name="T3_W7_6.1.wav"/>
            </a:hlinkClick>
            <a:extLst>
              <a:ext uri="{FF2B5EF4-FFF2-40B4-BE49-F238E27FC236}">
                <a16:creationId xmlns:a16="http://schemas.microsoft.com/office/drawing/2014/main" id="{6DC42178-501A-44BF-9149-1C679CF37202}"/>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clipart&#10;&#10;Description automatically generated">
            <a:hlinkClick r:id="" action="ppaction://noaction">
              <a:snd r:embed="rId4" name="T3_W7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3_W7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3_W7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3_W7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3_W7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3_W7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
        <p:nvSpPr>
          <p:cNvPr id="23" name="Speech Bubble: Rectangle with Corners Rounded 22">
            <a:hlinkClick r:id="" action="ppaction://noaction">
              <a:snd r:embed="rId11" name="T3_W7_6.2.wav"/>
            </a:hlinkClick>
            <a:extLst>
              <a:ext uri="{FF2B5EF4-FFF2-40B4-BE49-F238E27FC236}">
                <a16:creationId xmlns:a16="http://schemas.microsoft.com/office/drawing/2014/main" id="{AFDF170C-7D23-4A5A-8572-E261A4C73C1C}"/>
              </a:ext>
            </a:extLst>
          </p:cNvPr>
          <p:cNvSpPr/>
          <p:nvPr/>
        </p:nvSpPr>
        <p:spPr>
          <a:xfrm>
            <a:off x="2317198" y="224296"/>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ei</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3131" y="9602"/>
            <a:ext cx="914400" cy="914400"/>
          </a:xfrm>
          <a:prstGeom prst="rect">
            <a:avLst/>
          </a:prstGeom>
        </p:spPr>
      </p:pic>
      <p:sp>
        <p:nvSpPr>
          <p:cNvPr id="6" name="Rectangle 5"/>
          <p:cNvSpPr/>
          <p:nvPr/>
        </p:nvSpPr>
        <p:spPr>
          <a:xfrm>
            <a:off x="8739678" y="241562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25"/>
          <p:cNvSpPr/>
          <p:nvPr/>
        </p:nvSpPr>
        <p:spPr>
          <a:xfrm>
            <a:off x="10607162" y="299977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26"/>
          <p:cNvSpPr/>
          <p:nvPr/>
        </p:nvSpPr>
        <p:spPr>
          <a:xfrm>
            <a:off x="8806618" y="360949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27"/>
          <p:cNvSpPr/>
          <p:nvPr/>
        </p:nvSpPr>
        <p:spPr>
          <a:xfrm>
            <a:off x="10607162" y="362649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Rectangle 28"/>
          <p:cNvSpPr/>
          <p:nvPr/>
        </p:nvSpPr>
        <p:spPr>
          <a:xfrm>
            <a:off x="8816724" y="421173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29"/>
          <p:cNvSpPr/>
          <p:nvPr/>
        </p:nvSpPr>
        <p:spPr>
          <a:xfrm>
            <a:off x="10572545" y="419359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30"/>
          <p:cNvSpPr/>
          <p:nvPr/>
        </p:nvSpPr>
        <p:spPr>
          <a:xfrm>
            <a:off x="8816724" y="478552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31"/>
          <p:cNvSpPr/>
          <p:nvPr/>
        </p:nvSpPr>
        <p:spPr>
          <a:xfrm>
            <a:off x="10678303" y="481044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3" name="Rectangle 32"/>
          <p:cNvSpPr/>
          <p:nvPr/>
        </p:nvSpPr>
        <p:spPr>
          <a:xfrm>
            <a:off x="8806618" y="534210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p:cNvSpPr/>
          <p:nvPr/>
        </p:nvSpPr>
        <p:spPr>
          <a:xfrm>
            <a:off x="10607162" y="534344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ectangle 34"/>
          <p:cNvSpPr/>
          <p:nvPr/>
        </p:nvSpPr>
        <p:spPr>
          <a:xfrm>
            <a:off x="1804217" y="2424287"/>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1792266" y="2999775"/>
            <a:ext cx="5332433"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1792266" y="3633410"/>
            <a:ext cx="6468865"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1803181" y="4196090"/>
            <a:ext cx="53016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1822729" y="4924130"/>
            <a:ext cx="5823170" cy="35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1822729" y="5355962"/>
            <a:ext cx="61942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07980E78-5479-EE63-7D94-D1962D5E8DA8}"/>
              </a:ext>
            </a:extLst>
          </p:cNvPr>
          <p:cNvSpPr/>
          <p:nvPr/>
        </p:nvSpPr>
        <p:spPr>
          <a:xfrm>
            <a:off x="8739678" y="30178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BFB098D-7FE6-78EF-2A09-EE0E5FFABC24}"/>
              </a:ext>
            </a:extLst>
          </p:cNvPr>
          <p:cNvSpPr/>
          <p:nvPr/>
        </p:nvSpPr>
        <p:spPr>
          <a:xfrm>
            <a:off x="10607162" y="244754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2144334F-1841-7E2C-5EB7-ECA68A900FD4}"/>
              </a:ext>
            </a:extLst>
          </p:cNvPr>
          <p:cNvSpPr txBox="1"/>
          <p:nvPr/>
        </p:nvSpPr>
        <p:spPr>
          <a:xfrm>
            <a:off x="8093220" y="5844048"/>
            <a:ext cx="4096112" cy="101566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Eichhörnchen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squirrel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Maus – mouse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Sparschwein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piggy bank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7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3_W7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2" name="T3_W7_7.2.wav"/>
            </a:hlinkClick>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9" y="442649"/>
            <a:ext cx="914400" cy="914400"/>
          </a:xfrm>
          <a:prstGeom prst="rect">
            <a:avLst/>
          </a:prstGeom>
        </p:spPr>
      </p:pic>
      <p:sp>
        <p:nvSpPr>
          <p:cNvPr id="15" name="Google Shape;108;p3">
            <a:hlinkClick r:id="" action="ppaction://noaction">
              <a:snd r:embed="rId12" name="T3_W7_7.2.wav"/>
            </a:hlinkClick>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20" name="TextBox 19">
            <a:extLst>
              <a:ext uri="{FF2B5EF4-FFF2-40B4-BE49-F238E27FC236}">
                <a16:creationId xmlns:a16="http://schemas.microsoft.com/office/drawing/2014/main" id="{FC65E40C-27B7-CEE2-C748-5E092F6B33A9}"/>
              </a:ext>
            </a:extLst>
          </p:cNvPr>
          <p:cNvSpPr txBox="1"/>
          <p:nvPr/>
        </p:nvSpPr>
        <p:spPr>
          <a:xfrm>
            <a:off x="716939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4" name="TextBox 43">
            <a:extLst>
              <a:ext uri="{FF2B5EF4-FFF2-40B4-BE49-F238E27FC236}">
                <a16:creationId xmlns:a16="http://schemas.microsoft.com/office/drawing/2014/main" id="{56E68944-875D-81A4-9047-1B09A5189F0E}"/>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D3F60463-281B-4824-F93A-76384CE9497B}"/>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47" name="TextBox 46">
            <a:extLst>
              <a:ext uri="{FF2B5EF4-FFF2-40B4-BE49-F238E27FC236}">
                <a16:creationId xmlns:a16="http://schemas.microsoft.com/office/drawing/2014/main" id="{1A659581-EE9A-111F-3661-0D14C48059DD}"/>
              </a:ext>
            </a:extLst>
          </p:cNvPr>
          <p:cNvSpPr txBox="1"/>
          <p:nvPr/>
        </p:nvSpPr>
        <p:spPr>
          <a:xfrm>
            <a:off x="3166439"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37" name="Group 36">
            <a:extLst>
              <a:ext uri="{FF2B5EF4-FFF2-40B4-BE49-F238E27FC236}">
                <a16:creationId xmlns:a16="http://schemas.microsoft.com/office/drawing/2014/main" id="{647A631A-7D8B-AE76-D583-EA669A959FD3}"/>
              </a:ext>
            </a:extLst>
          </p:cNvPr>
          <p:cNvGrpSpPr/>
          <p:nvPr/>
        </p:nvGrpSpPr>
        <p:grpSpPr>
          <a:xfrm>
            <a:off x="1530546" y="1357049"/>
            <a:ext cx="1243607" cy="1243607"/>
            <a:chOff x="1940196" y="1742204"/>
            <a:chExt cx="858971" cy="858971"/>
          </a:xfrm>
        </p:grpSpPr>
        <p:sp>
          <p:nvSpPr>
            <p:cNvPr id="36" name="Oval 35">
              <a:extLst>
                <a:ext uri="{FF2B5EF4-FFF2-40B4-BE49-F238E27FC236}">
                  <a16:creationId xmlns:a16="http://schemas.microsoft.com/office/drawing/2014/main" id="{C90D0058-7C29-B917-4B38-9982BAA3EC96}"/>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cartoon of a child holding a plate of cookies&#10;&#10;Description automatically generated">
              <a:extLst>
                <a:ext uri="{FF2B5EF4-FFF2-40B4-BE49-F238E27FC236}">
                  <a16:creationId xmlns:a16="http://schemas.microsoft.com/office/drawing/2014/main" id="{DEBE6670-9F98-96C0-3A53-95985DBA0D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17" name="Picture 16" descr="A loaf of bread with a cut in half&#10;&#10;Description automatically generated">
            <a:extLst>
              <a:ext uri="{FF2B5EF4-FFF2-40B4-BE49-F238E27FC236}">
                <a16:creationId xmlns:a16="http://schemas.microsoft.com/office/drawing/2014/main" id="{952557AC-3399-A1E2-F6D7-75EBEC8840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42" name="Group 41">
            <a:extLst>
              <a:ext uri="{FF2B5EF4-FFF2-40B4-BE49-F238E27FC236}">
                <a16:creationId xmlns:a16="http://schemas.microsoft.com/office/drawing/2014/main" id="{106DE702-5DEE-CBC8-15B3-9CD3F414415D}"/>
              </a:ext>
            </a:extLst>
          </p:cNvPr>
          <p:cNvGrpSpPr/>
          <p:nvPr/>
        </p:nvGrpSpPr>
        <p:grpSpPr>
          <a:xfrm>
            <a:off x="9245861" y="1326661"/>
            <a:ext cx="1243607" cy="1271525"/>
            <a:chOff x="3778282" y="3230398"/>
            <a:chExt cx="1243607" cy="1271525"/>
          </a:xfrm>
        </p:grpSpPr>
        <p:sp>
          <p:nvSpPr>
            <p:cNvPr id="39" name="Oval 38">
              <a:extLst>
                <a:ext uri="{FF2B5EF4-FFF2-40B4-BE49-F238E27FC236}">
                  <a16:creationId xmlns:a16="http://schemas.microsoft.com/office/drawing/2014/main" id="{86DBA6C7-54D8-5409-396A-D14E2C4AF984}"/>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18" descr="A cartoon of a person holding a frying pan and vegetables&#10;&#10;Description automatically generated">
              <a:extLst>
                <a:ext uri="{FF2B5EF4-FFF2-40B4-BE49-F238E27FC236}">
                  <a16:creationId xmlns:a16="http://schemas.microsoft.com/office/drawing/2014/main" id="{50F205CD-ABFE-2930-FB24-517BE0D0488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24" name="Freeform 2">
            <a:extLst>
              <a:ext uri="{FF2B5EF4-FFF2-40B4-BE49-F238E27FC236}">
                <a16:creationId xmlns:a16="http://schemas.microsoft.com/office/drawing/2014/main" id="{DBD98B9A-79EB-6F00-CA0D-E03F945C9CC5}"/>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19"/>
            <a:stretch>
              <a:fillRect/>
            </a:stretch>
          </a:blipFill>
        </p:spPr>
        <p:txBody>
          <a:bodyPr/>
          <a:lstStyle/>
          <a:p>
            <a:endParaRPr lang="en-US"/>
          </a:p>
        </p:txBody>
      </p:sp>
      <p:pic>
        <p:nvPicPr>
          <p:cNvPr id="26" name="Picture 25" descr="A room with a wood floor and a white wall&#10;&#10;Description automatically generated">
            <a:extLst>
              <a:ext uri="{FF2B5EF4-FFF2-40B4-BE49-F238E27FC236}">
                <a16:creationId xmlns:a16="http://schemas.microsoft.com/office/drawing/2014/main" id="{18FA3DCD-8126-3355-172F-54B60559910E}"/>
              </a:ext>
            </a:extLst>
          </p:cNvPr>
          <p:cNvPicPr>
            <a:picLocks noChangeAspect="1"/>
          </p:cNvPicPr>
          <p:nvPr/>
        </p:nvPicPr>
        <p:blipFill rotWithShape="1">
          <a:blip r:embed="rId2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30" name="Picture 29" descr="A bed with a yellow sheet and a white pillow&#10;&#10;Description automatically generated">
            <a:extLst>
              <a:ext uri="{FF2B5EF4-FFF2-40B4-BE49-F238E27FC236}">
                <a16:creationId xmlns:a16="http://schemas.microsoft.com/office/drawing/2014/main" id="{649EB350-C2EB-68B5-D090-8ADE8478C07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52" name="Group 51">
            <a:extLst>
              <a:ext uri="{FF2B5EF4-FFF2-40B4-BE49-F238E27FC236}">
                <a16:creationId xmlns:a16="http://schemas.microsoft.com/office/drawing/2014/main" id="{688E3A51-DA06-65FC-5C67-3F8C5BCF9FF5}"/>
              </a:ext>
            </a:extLst>
          </p:cNvPr>
          <p:cNvGrpSpPr/>
          <p:nvPr/>
        </p:nvGrpSpPr>
        <p:grpSpPr>
          <a:xfrm>
            <a:off x="3302196" y="5015644"/>
            <a:ext cx="1283139" cy="1243607"/>
            <a:chOff x="1530546" y="5015644"/>
            <a:chExt cx="1283139" cy="1243607"/>
          </a:xfrm>
        </p:grpSpPr>
        <p:sp>
          <p:nvSpPr>
            <p:cNvPr id="48" name="Oval 47">
              <a:extLst>
                <a:ext uri="{FF2B5EF4-FFF2-40B4-BE49-F238E27FC236}">
                  <a16:creationId xmlns:a16="http://schemas.microsoft.com/office/drawing/2014/main" id="{E80DCD18-40D9-5A42-6708-7DA6E6239FE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2" name="Picture 31" descr="A white cloud with black background&#10;&#10;Description automatically generated">
              <a:extLst>
                <a:ext uri="{FF2B5EF4-FFF2-40B4-BE49-F238E27FC236}">
                  <a16:creationId xmlns:a16="http://schemas.microsoft.com/office/drawing/2014/main" id="{05E984C9-8A66-A828-AF70-270D6D52232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34" name="Rectangle 33">
              <a:extLst>
                <a:ext uri="{FF2B5EF4-FFF2-40B4-BE49-F238E27FC236}">
                  <a16:creationId xmlns:a16="http://schemas.microsoft.com/office/drawing/2014/main" id="{452FEE29-9043-2CA9-729E-A5BA22DC25B2}"/>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35" name="Picture 34" descr="Cartoon a cartoon of a person shrugging&#10;&#10;Description automatically generated with medium confidence">
            <a:extLst>
              <a:ext uri="{FF2B5EF4-FFF2-40B4-BE49-F238E27FC236}">
                <a16:creationId xmlns:a16="http://schemas.microsoft.com/office/drawing/2014/main" id="{E3BFADD1-2397-AB19-B49E-2B552ECDFB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0230" y="5041167"/>
            <a:ext cx="1515123" cy="1304833"/>
          </a:xfrm>
          <a:prstGeom prst="rect">
            <a:avLst/>
          </a:prstGeom>
        </p:spPr>
      </p:pic>
      <p:sp>
        <p:nvSpPr>
          <p:cNvPr id="57" name="TextBox 56">
            <a:extLst>
              <a:ext uri="{FF2B5EF4-FFF2-40B4-BE49-F238E27FC236}">
                <a16:creationId xmlns:a16="http://schemas.microsoft.com/office/drawing/2014/main" id="{55FE6307-2561-3884-6468-5C6BFB30A647}"/>
              </a:ext>
            </a:extLst>
          </p:cNvPr>
          <p:cNvSpPr txBox="1"/>
          <p:nvPr/>
        </p:nvSpPr>
        <p:spPr>
          <a:xfrm>
            <a:off x="2796098" y="1673403"/>
            <a:ext cx="1243606" cy="646331"/>
          </a:xfrm>
          <a:prstGeom prst="rect">
            <a:avLst/>
          </a:prstGeom>
          <a:noFill/>
        </p:spPr>
        <p:txBody>
          <a:bodyPr wrap="square" rtlCol="0">
            <a:spAutoFit/>
          </a:bodyPr>
          <a:lstStyle/>
          <a:p>
            <a:r>
              <a:rPr lang="en-US" dirty="0">
                <a:solidFill>
                  <a:srgbClr val="002060"/>
                </a:solidFill>
              </a:rPr>
              <a:t>[to bake, baking]</a:t>
            </a:r>
          </a:p>
        </p:txBody>
      </p:sp>
      <p:sp>
        <p:nvSpPr>
          <p:cNvPr id="59" name="TextBox 58">
            <a:extLst>
              <a:ext uri="{FF2B5EF4-FFF2-40B4-BE49-F238E27FC236}">
                <a16:creationId xmlns:a16="http://schemas.microsoft.com/office/drawing/2014/main" id="{84A155FE-308E-1DA9-426D-F8A16237AA11}"/>
              </a:ext>
            </a:extLst>
          </p:cNvPr>
          <p:cNvSpPr txBox="1"/>
          <p:nvPr/>
        </p:nvSpPr>
        <p:spPr>
          <a:xfrm>
            <a:off x="2839408" y="3459118"/>
            <a:ext cx="1243606" cy="369332"/>
          </a:xfrm>
          <a:prstGeom prst="rect">
            <a:avLst/>
          </a:prstGeom>
          <a:noFill/>
        </p:spPr>
        <p:txBody>
          <a:bodyPr wrap="square" rtlCol="0">
            <a:spAutoFit/>
          </a:bodyPr>
          <a:lstStyle/>
          <a:p>
            <a:r>
              <a:rPr lang="en-US" dirty="0">
                <a:solidFill>
                  <a:srgbClr val="002060"/>
                </a:solidFill>
              </a:rPr>
              <a:t>[clean]</a:t>
            </a:r>
          </a:p>
        </p:txBody>
      </p:sp>
      <p:sp>
        <p:nvSpPr>
          <p:cNvPr id="69" name="TextBox 68">
            <a:extLst>
              <a:ext uri="{FF2B5EF4-FFF2-40B4-BE49-F238E27FC236}">
                <a16:creationId xmlns:a16="http://schemas.microsoft.com/office/drawing/2014/main" id="{EFB8D2D0-C2AE-63AC-77B5-C2E6E6815930}"/>
              </a:ext>
            </a:extLst>
          </p:cNvPr>
          <p:cNvSpPr txBox="1"/>
          <p:nvPr/>
        </p:nvSpPr>
        <p:spPr>
          <a:xfrm>
            <a:off x="4692876" y="5314811"/>
            <a:ext cx="1243606" cy="646331"/>
          </a:xfrm>
          <a:prstGeom prst="rect">
            <a:avLst/>
          </a:prstGeom>
          <a:noFill/>
        </p:spPr>
        <p:txBody>
          <a:bodyPr wrap="square" rtlCol="0">
            <a:spAutoFit/>
          </a:bodyPr>
          <a:lstStyle/>
          <a:p>
            <a:r>
              <a:rPr lang="en-US" dirty="0">
                <a:solidFill>
                  <a:srgbClr val="002060"/>
                </a:solidFill>
              </a:rPr>
              <a:t>[to have to, must]</a:t>
            </a:r>
          </a:p>
        </p:txBody>
      </p:sp>
      <p:sp>
        <p:nvSpPr>
          <p:cNvPr id="70" name="TextBox 69">
            <a:extLst>
              <a:ext uri="{FF2B5EF4-FFF2-40B4-BE49-F238E27FC236}">
                <a16:creationId xmlns:a16="http://schemas.microsoft.com/office/drawing/2014/main" id="{E7DAE01B-D5A5-A0EB-B115-193DE460D81A}"/>
              </a:ext>
            </a:extLst>
          </p:cNvPr>
          <p:cNvSpPr txBox="1"/>
          <p:nvPr/>
        </p:nvSpPr>
        <p:spPr>
          <a:xfrm>
            <a:off x="6996343" y="1811902"/>
            <a:ext cx="1243606" cy="369332"/>
          </a:xfrm>
          <a:prstGeom prst="rect">
            <a:avLst/>
          </a:prstGeom>
          <a:noFill/>
        </p:spPr>
        <p:txBody>
          <a:bodyPr wrap="square" rtlCol="0">
            <a:spAutoFit/>
          </a:bodyPr>
          <a:lstStyle/>
          <a:p>
            <a:r>
              <a:rPr lang="en-US" dirty="0">
                <a:solidFill>
                  <a:srgbClr val="002060"/>
                </a:solidFill>
              </a:rPr>
              <a:t>[bread]</a:t>
            </a:r>
          </a:p>
        </p:txBody>
      </p:sp>
      <p:sp>
        <p:nvSpPr>
          <p:cNvPr id="71" name="TextBox 70">
            <a:extLst>
              <a:ext uri="{FF2B5EF4-FFF2-40B4-BE49-F238E27FC236}">
                <a16:creationId xmlns:a16="http://schemas.microsoft.com/office/drawing/2014/main" id="{50E2E557-DCE8-D2A3-F824-E5D20A4D0352}"/>
              </a:ext>
            </a:extLst>
          </p:cNvPr>
          <p:cNvSpPr txBox="1"/>
          <p:nvPr/>
        </p:nvSpPr>
        <p:spPr>
          <a:xfrm>
            <a:off x="6996343" y="3523815"/>
            <a:ext cx="1243606" cy="369332"/>
          </a:xfrm>
          <a:prstGeom prst="rect">
            <a:avLst/>
          </a:prstGeom>
          <a:noFill/>
        </p:spPr>
        <p:txBody>
          <a:bodyPr wrap="square" rtlCol="0">
            <a:spAutoFit/>
          </a:bodyPr>
          <a:lstStyle/>
          <a:p>
            <a:r>
              <a:rPr lang="en-US" dirty="0">
                <a:solidFill>
                  <a:srgbClr val="002060"/>
                </a:solidFill>
              </a:rPr>
              <a:t>[floor]</a:t>
            </a:r>
          </a:p>
        </p:txBody>
      </p:sp>
      <p:sp>
        <p:nvSpPr>
          <p:cNvPr id="72" name="TextBox 71">
            <a:extLst>
              <a:ext uri="{FF2B5EF4-FFF2-40B4-BE49-F238E27FC236}">
                <a16:creationId xmlns:a16="http://schemas.microsoft.com/office/drawing/2014/main" id="{E3D93A66-8A48-71CF-D4DF-FEDBCFA898E5}"/>
              </a:ext>
            </a:extLst>
          </p:cNvPr>
          <p:cNvSpPr txBox="1"/>
          <p:nvPr/>
        </p:nvSpPr>
        <p:spPr>
          <a:xfrm>
            <a:off x="9015643" y="5508917"/>
            <a:ext cx="1243606" cy="369332"/>
          </a:xfrm>
          <a:prstGeom prst="rect">
            <a:avLst/>
          </a:prstGeom>
          <a:noFill/>
        </p:spPr>
        <p:txBody>
          <a:bodyPr wrap="square" rtlCol="0">
            <a:spAutoFit/>
          </a:bodyPr>
          <a:lstStyle/>
          <a:p>
            <a:r>
              <a:rPr lang="en-US" dirty="0">
                <a:solidFill>
                  <a:srgbClr val="002060"/>
                </a:solidFill>
              </a:rPr>
              <a:t>[why?]</a:t>
            </a:r>
          </a:p>
        </p:txBody>
      </p:sp>
      <p:sp>
        <p:nvSpPr>
          <p:cNvPr id="73" name="TextBox 72">
            <a:extLst>
              <a:ext uri="{FF2B5EF4-FFF2-40B4-BE49-F238E27FC236}">
                <a16:creationId xmlns:a16="http://schemas.microsoft.com/office/drawing/2014/main" id="{2B8812FE-2E25-8830-2563-0CAB2AD807A9}"/>
              </a:ext>
            </a:extLst>
          </p:cNvPr>
          <p:cNvSpPr txBox="1"/>
          <p:nvPr/>
        </p:nvSpPr>
        <p:spPr>
          <a:xfrm>
            <a:off x="10557993" y="1772456"/>
            <a:ext cx="1243606" cy="646331"/>
          </a:xfrm>
          <a:prstGeom prst="rect">
            <a:avLst/>
          </a:prstGeom>
          <a:noFill/>
        </p:spPr>
        <p:txBody>
          <a:bodyPr wrap="square" rtlCol="0">
            <a:spAutoFit/>
          </a:bodyPr>
          <a:lstStyle/>
          <a:p>
            <a:r>
              <a:rPr lang="en-US" dirty="0">
                <a:solidFill>
                  <a:srgbClr val="002060"/>
                </a:solidFill>
              </a:rPr>
              <a:t>[to cook, cooking]</a:t>
            </a:r>
          </a:p>
        </p:txBody>
      </p:sp>
      <p:sp>
        <p:nvSpPr>
          <p:cNvPr id="74" name="TextBox 73">
            <a:extLst>
              <a:ext uri="{FF2B5EF4-FFF2-40B4-BE49-F238E27FC236}">
                <a16:creationId xmlns:a16="http://schemas.microsoft.com/office/drawing/2014/main" id="{B4B1FE63-0211-611D-5172-F0169EB4A9F2}"/>
              </a:ext>
            </a:extLst>
          </p:cNvPr>
          <p:cNvSpPr txBox="1"/>
          <p:nvPr/>
        </p:nvSpPr>
        <p:spPr>
          <a:xfrm>
            <a:off x="10843414" y="3459118"/>
            <a:ext cx="1243606" cy="369332"/>
          </a:xfrm>
          <a:prstGeom prst="rect">
            <a:avLst/>
          </a:prstGeom>
          <a:noFill/>
        </p:spPr>
        <p:txBody>
          <a:bodyPr wrap="square" rtlCol="0">
            <a:spAutoFit/>
          </a:bodyPr>
          <a:lstStyle/>
          <a:p>
            <a:r>
              <a:rPr lang="en-US" dirty="0">
                <a:solidFill>
                  <a:srgbClr val="002060"/>
                </a:solidFill>
              </a:rPr>
              <a:t>[bed]</a:t>
            </a:r>
          </a:p>
        </p:txBody>
      </p:sp>
    </p:spTree>
    <p:extLst>
      <p:ext uri="{BB962C8B-B14F-4D97-AF65-F5344CB8AC3E}">
        <p14:creationId xmlns:p14="http://schemas.microsoft.com/office/powerpoint/2010/main" val="2369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7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7_7.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7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3_W7_7.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3_W7_7.8.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9" name="T3_W7_7.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0" name="T3_W7_7.10.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44" grpId="0" animBg="1"/>
      <p:bldP spid="45" grpId="0" animBg="1"/>
      <p:bldP spid="46" grpId="0" animBg="1"/>
      <p:bldP spid="47" grpId="0" animBg="1"/>
      <p:bldP spid="24" grpId="0" animBg="1"/>
      <p:bldP spid="57" grpId="0"/>
      <p:bldP spid="59" grpId="0"/>
      <p:bldP spid="69" grpId="0"/>
      <p:bldP spid="70" grpId="0"/>
      <p:bldP spid="71" grpId="0"/>
      <p:bldP spid="72" grpId="0"/>
      <p:bldP spid="73"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7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7_8.1.wav"/>
            </a:hlinkClick>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7_8.1.wav"/>
            </a:hlinkClick>
            <a:extLst>
              <a:ext uri="{FF2B5EF4-FFF2-40B4-BE49-F238E27FC236}">
                <a16:creationId xmlns:a16="http://schemas.microsoft.com/office/drawing/2014/main" id="{65FE47C1-828E-456E-B379-6234726CA4EB}"/>
              </a:ext>
            </a:extLst>
          </p:cNvPr>
          <p:cNvSpPr txBox="1"/>
          <p:nvPr/>
        </p:nvSpPr>
        <p:spPr>
          <a:xfrm>
            <a:off x="1028456" y="680298"/>
            <a:ext cx="4634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5" name="TextBox 34">
            <a:hlinkClick r:id="" action="ppaction://noaction">
              <a:snd r:embed="rId7" name="T3_W7_7.4.wav"/>
            </a:hlinkClick>
            <a:extLst>
              <a:ext uri="{FF2B5EF4-FFF2-40B4-BE49-F238E27FC236}">
                <a16:creationId xmlns:a16="http://schemas.microsoft.com/office/drawing/2014/main" id="{E2349D07-BDFF-7D95-ABCC-FC2DFE5DF260}"/>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TextBox 35">
            <a:hlinkClick r:id="" action="ppaction://noaction">
              <a:snd r:embed="rId8" name="T3_W7_7.5.wav"/>
            </a:hlinkClick>
            <a:extLst>
              <a:ext uri="{FF2B5EF4-FFF2-40B4-BE49-F238E27FC236}">
                <a16:creationId xmlns:a16="http://schemas.microsoft.com/office/drawing/2014/main" id="{59772444-38DC-A094-78C5-70BA65DC96C6}"/>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TextBox 36">
            <a:hlinkClick r:id="" action="ppaction://noaction">
              <a:snd r:embed="rId9" name="T3_W7_7.8.wav"/>
            </a:hlinkClick>
            <a:extLst>
              <a:ext uri="{FF2B5EF4-FFF2-40B4-BE49-F238E27FC236}">
                <a16:creationId xmlns:a16="http://schemas.microsoft.com/office/drawing/2014/main" id="{12786DEA-7367-AC6D-16D9-A86699446C6B}"/>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38" name="TextBox 37">
            <a:hlinkClick r:id="" action="ppaction://noaction">
              <a:snd r:embed="rId10" name="T3_W7_7.10.wav"/>
            </a:hlinkClick>
            <a:extLst>
              <a:ext uri="{FF2B5EF4-FFF2-40B4-BE49-F238E27FC236}">
                <a16:creationId xmlns:a16="http://schemas.microsoft.com/office/drawing/2014/main" id="{4E991943-EDD6-7B63-C33A-A4370A49006B}"/>
              </a:ext>
            </a:extLst>
          </p:cNvPr>
          <p:cNvSpPr txBox="1"/>
          <p:nvPr/>
        </p:nvSpPr>
        <p:spPr>
          <a:xfrm>
            <a:off x="711224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0" name="TextBox 39">
            <a:hlinkClick r:id="" action="ppaction://noaction">
              <a:snd r:embed="rId11" name="T3_W7_7.3.wav"/>
            </a:hlinkClick>
            <a:extLst>
              <a:ext uri="{FF2B5EF4-FFF2-40B4-BE49-F238E27FC236}">
                <a16:creationId xmlns:a16="http://schemas.microsoft.com/office/drawing/2014/main" id="{B4C186B1-A5E8-58CF-9B68-E90847A085EC}"/>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1" name="TextBox 40">
            <a:hlinkClick r:id="" action="ppaction://noaction">
              <a:snd r:embed="rId12" name="T3_W7_7.6.wav"/>
            </a:hlinkClick>
            <a:extLst>
              <a:ext uri="{FF2B5EF4-FFF2-40B4-BE49-F238E27FC236}">
                <a16:creationId xmlns:a16="http://schemas.microsoft.com/office/drawing/2014/main" id="{E8D66CE9-E710-8936-24AA-32D514A8060F}"/>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2" name="TextBox 41">
            <a:hlinkClick r:id="" action="ppaction://noaction">
              <a:snd r:embed="rId13" name="T3_W7_7.7.wav"/>
            </a:hlinkClick>
            <a:extLst>
              <a:ext uri="{FF2B5EF4-FFF2-40B4-BE49-F238E27FC236}">
                <a16:creationId xmlns:a16="http://schemas.microsoft.com/office/drawing/2014/main" id="{547D762B-5E7B-7B5B-ABE7-22820A4FFFF3}"/>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43" name="TextBox 42">
            <a:hlinkClick r:id="" action="ppaction://noaction">
              <a:snd r:embed="rId14" name="T3_W7_7.9.wav"/>
            </a:hlinkClick>
            <a:extLst>
              <a:ext uri="{FF2B5EF4-FFF2-40B4-BE49-F238E27FC236}">
                <a16:creationId xmlns:a16="http://schemas.microsoft.com/office/drawing/2014/main" id="{931C4CE1-03A2-5392-7EB3-5A676090C98B}"/>
              </a:ext>
            </a:extLst>
          </p:cNvPr>
          <p:cNvSpPr txBox="1"/>
          <p:nvPr/>
        </p:nvSpPr>
        <p:spPr>
          <a:xfrm>
            <a:off x="3223589"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50" name="Group 49">
            <a:extLst>
              <a:ext uri="{FF2B5EF4-FFF2-40B4-BE49-F238E27FC236}">
                <a16:creationId xmlns:a16="http://schemas.microsoft.com/office/drawing/2014/main" id="{1A514F66-E603-6634-E66F-7F8B95BEB4AA}"/>
              </a:ext>
            </a:extLst>
          </p:cNvPr>
          <p:cNvGrpSpPr/>
          <p:nvPr/>
        </p:nvGrpSpPr>
        <p:grpSpPr>
          <a:xfrm>
            <a:off x="1530546" y="1357049"/>
            <a:ext cx="1243607" cy="1243607"/>
            <a:chOff x="1940196" y="1742204"/>
            <a:chExt cx="858971" cy="858971"/>
          </a:xfrm>
        </p:grpSpPr>
        <p:sp>
          <p:nvSpPr>
            <p:cNvPr id="51" name="Oval 50">
              <a:extLst>
                <a:ext uri="{FF2B5EF4-FFF2-40B4-BE49-F238E27FC236}">
                  <a16:creationId xmlns:a16="http://schemas.microsoft.com/office/drawing/2014/main" id="{081AEC18-2055-1AA3-DF08-90831CAABE90}"/>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2" name="Picture 51" descr="A cartoon of a child holding a plate of cookies&#10;&#10;Description automatically generated">
              <a:extLst>
                <a:ext uri="{FF2B5EF4-FFF2-40B4-BE49-F238E27FC236}">
                  <a16:creationId xmlns:a16="http://schemas.microsoft.com/office/drawing/2014/main" id="{CE29871E-46C9-354E-2BC8-2C3A0C59EF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57" name="Picture 56" descr="A loaf of bread with a cut in half&#10;&#10;Description automatically generated">
            <a:extLst>
              <a:ext uri="{FF2B5EF4-FFF2-40B4-BE49-F238E27FC236}">
                <a16:creationId xmlns:a16="http://schemas.microsoft.com/office/drawing/2014/main" id="{3D9ABF8B-B308-1910-597E-AEC4D603EB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59" name="Group 58">
            <a:extLst>
              <a:ext uri="{FF2B5EF4-FFF2-40B4-BE49-F238E27FC236}">
                <a16:creationId xmlns:a16="http://schemas.microsoft.com/office/drawing/2014/main" id="{8454863B-7B2B-177D-7C8C-ED39E4AF706C}"/>
              </a:ext>
            </a:extLst>
          </p:cNvPr>
          <p:cNvGrpSpPr/>
          <p:nvPr/>
        </p:nvGrpSpPr>
        <p:grpSpPr>
          <a:xfrm>
            <a:off x="9245861" y="1326661"/>
            <a:ext cx="1243607" cy="1271525"/>
            <a:chOff x="3778282" y="3230398"/>
            <a:chExt cx="1243607" cy="1271525"/>
          </a:xfrm>
        </p:grpSpPr>
        <p:sp>
          <p:nvSpPr>
            <p:cNvPr id="69" name="Oval 68">
              <a:extLst>
                <a:ext uri="{FF2B5EF4-FFF2-40B4-BE49-F238E27FC236}">
                  <a16:creationId xmlns:a16="http://schemas.microsoft.com/office/drawing/2014/main" id="{01FE9754-D1DD-838B-253D-19FC05AB98C8}"/>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0" name="Picture 69" descr="A cartoon of a person holding a frying pan and vegetables&#10;&#10;Description automatically generated">
              <a:extLst>
                <a:ext uri="{FF2B5EF4-FFF2-40B4-BE49-F238E27FC236}">
                  <a16:creationId xmlns:a16="http://schemas.microsoft.com/office/drawing/2014/main" id="{9B1DD226-2640-ED02-488E-18511275970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71" name="Freeform 2">
            <a:extLst>
              <a:ext uri="{FF2B5EF4-FFF2-40B4-BE49-F238E27FC236}">
                <a16:creationId xmlns:a16="http://schemas.microsoft.com/office/drawing/2014/main" id="{E46C2966-E442-7000-D89C-645435C283D6}"/>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19"/>
            <a:stretch>
              <a:fillRect/>
            </a:stretch>
          </a:blipFill>
        </p:spPr>
        <p:txBody>
          <a:bodyPr/>
          <a:lstStyle/>
          <a:p>
            <a:endParaRPr lang="en-US"/>
          </a:p>
        </p:txBody>
      </p:sp>
      <p:pic>
        <p:nvPicPr>
          <p:cNvPr id="72" name="Picture 71" descr="A room with a wood floor and a white wall&#10;&#10;Description automatically generated">
            <a:extLst>
              <a:ext uri="{FF2B5EF4-FFF2-40B4-BE49-F238E27FC236}">
                <a16:creationId xmlns:a16="http://schemas.microsoft.com/office/drawing/2014/main" id="{1452C2B8-ACBF-EC42-8FAB-C3D05761D08A}"/>
              </a:ext>
            </a:extLst>
          </p:cNvPr>
          <p:cNvPicPr>
            <a:picLocks noChangeAspect="1"/>
          </p:cNvPicPr>
          <p:nvPr/>
        </p:nvPicPr>
        <p:blipFill rotWithShape="1">
          <a:blip r:embed="rId2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73" name="Picture 72" descr="A bed with a yellow sheet and a white pillow&#10;&#10;Description automatically generated">
            <a:extLst>
              <a:ext uri="{FF2B5EF4-FFF2-40B4-BE49-F238E27FC236}">
                <a16:creationId xmlns:a16="http://schemas.microsoft.com/office/drawing/2014/main" id="{8D39C1C1-BD64-0755-2FBB-E199CD76DEE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74" name="Group 73">
            <a:extLst>
              <a:ext uri="{FF2B5EF4-FFF2-40B4-BE49-F238E27FC236}">
                <a16:creationId xmlns:a16="http://schemas.microsoft.com/office/drawing/2014/main" id="{E7D5ED78-E4FE-47DE-81CB-D12913DA6003}"/>
              </a:ext>
            </a:extLst>
          </p:cNvPr>
          <p:cNvGrpSpPr/>
          <p:nvPr/>
        </p:nvGrpSpPr>
        <p:grpSpPr>
          <a:xfrm>
            <a:off x="3359346" y="5015644"/>
            <a:ext cx="1283139" cy="1243607"/>
            <a:chOff x="1530546" y="5015644"/>
            <a:chExt cx="1283139" cy="1243607"/>
          </a:xfrm>
        </p:grpSpPr>
        <p:sp>
          <p:nvSpPr>
            <p:cNvPr id="75" name="Oval 74">
              <a:extLst>
                <a:ext uri="{FF2B5EF4-FFF2-40B4-BE49-F238E27FC236}">
                  <a16:creationId xmlns:a16="http://schemas.microsoft.com/office/drawing/2014/main" id="{9C16B871-3EA5-BFA5-8C0A-A8BF3E06030D}"/>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76" name="Picture 75" descr="A white cloud with black background&#10;&#10;Description automatically generated">
              <a:extLst>
                <a:ext uri="{FF2B5EF4-FFF2-40B4-BE49-F238E27FC236}">
                  <a16:creationId xmlns:a16="http://schemas.microsoft.com/office/drawing/2014/main" id="{DD1E8938-EB02-109D-470B-D7F58FC55C9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77" name="Rectangle 76">
              <a:extLst>
                <a:ext uri="{FF2B5EF4-FFF2-40B4-BE49-F238E27FC236}">
                  <a16:creationId xmlns:a16="http://schemas.microsoft.com/office/drawing/2014/main" id="{30CE1998-251F-EB11-4546-DB10B022D308}"/>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78" name="Picture 77" descr="Cartoon a cartoon of a person shrugging&#10;&#10;Description automatically generated with medium confidence">
            <a:extLst>
              <a:ext uri="{FF2B5EF4-FFF2-40B4-BE49-F238E27FC236}">
                <a16:creationId xmlns:a16="http://schemas.microsoft.com/office/drawing/2014/main" id="{89066748-8C50-D6AF-11CB-BB33C0FFCE9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63080" y="5041167"/>
            <a:ext cx="1515123" cy="1304833"/>
          </a:xfrm>
          <a:prstGeom prst="rect">
            <a:avLst/>
          </a:prstGeom>
        </p:spPr>
      </p:pic>
    </p:spTree>
    <p:extLst>
      <p:ext uri="{BB962C8B-B14F-4D97-AF65-F5344CB8AC3E}">
        <p14:creationId xmlns:p14="http://schemas.microsoft.com/office/powerpoint/2010/main" val="7832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9"/>
                                        </p:tgtEl>
                                        <p:attrNameLst>
                                          <p:attrName>ppt_w</p:attrName>
                                        </p:attrNameLst>
                                      </p:cBhvr>
                                      <p:tavLst>
                                        <p:tav tm="0">
                                          <p:val>
                                            <p:strVal val="ppt_w"/>
                                          </p:val>
                                        </p:tav>
                                        <p:tav tm="100000">
                                          <p:val>
                                            <p:fltVal val="0"/>
                                          </p:val>
                                        </p:tav>
                                      </p:tavLst>
                                    </p:anim>
                                    <p:anim calcmode="lin" valueType="num">
                                      <p:cBhvr>
                                        <p:cTn id="7" dur="500"/>
                                        <p:tgtEl>
                                          <p:spTgt spid="59"/>
                                        </p:tgtEl>
                                        <p:attrNameLst>
                                          <p:attrName>ppt_h</p:attrName>
                                        </p:attrNameLst>
                                      </p:cBhvr>
                                      <p:tavLst>
                                        <p:tav tm="0">
                                          <p:val>
                                            <p:strVal val="ppt_h"/>
                                          </p:val>
                                        </p:tav>
                                        <p:tav tm="100000">
                                          <p:val>
                                            <p:fltVal val="0"/>
                                          </p:val>
                                        </p:tav>
                                      </p:tavLst>
                                    </p:anim>
                                    <p:animEffect transition="out" filter="fade">
                                      <p:cBhvr>
                                        <p:cTn id="8" dur="500"/>
                                        <p:tgtEl>
                                          <p:spTgt spid="59"/>
                                        </p:tgtEl>
                                      </p:cBhvr>
                                    </p:animEffect>
                                    <p:set>
                                      <p:cBhvr>
                                        <p:cTn id="9" dur="1" fill="hold">
                                          <p:stCondLst>
                                            <p:cond delay="499"/>
                                          </p:stCondLst>
                                        </p:cTn>
                                        <p:tgtEl>
                                          <p:spTgt spid="5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p:cTn id="14" dur="500" fill="hold"/>
                                        <p:tgtEl>
                                          <p:spTgt spid="59"/>
                                        </p:tgtEl>
                                        <p:attrNameLst>
                                          <p:attrName>ppt_w</p:attrName>
                                        </p:attrNameLst>
                                      </p:cBhvr>
                                      <p:tavLst>
                                        <p:tav tm="0">
                                          <p:val>
                                            <p:fltVal val="0"/>
                                          </p:val>
                                        </p:tav>
                                        <p:tav tm="100000">
                                          <p:val>
                                            <p:strVal val="#ppt_w"/>
                                          </p:val>
                                        </p:tav>
                                      </p:tavLst>
                                    </p:anim>
                                    <p:anim calcmode="lin" valueType="num">
                                      <p:cBhvr>
                                        <p:cTn id="15" dur="500" fill="hold"/>
                                        <p:tgtEl>
                                          <p:spTgt spid="59"/>
                                        </p:tgtEl>
                                        <p:attrNameLst>
                                          <p:attrName>ppt_h</p:attrName>
                                        </p:attrNameLst>
                                      </p:cBhvr>
                                      <p:tavLst>
                                        <p:tav tm="0">
                                          <p:val>
                                            <p:fltVal val="0"/>
                                          </p:val>
                                        </p:tav>
                                        <p:tav tm="100000">
                                          <p:val>
                                            <p:strVal val="#ppt_h"/>
                                          </p:val>
                                        </p:tav>
                                      </p:tavLst>
                                    </p:anim>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74"/>
                                        </p:tgtEl>
                                        <p:attrNameLst>
                                          <p:attrName>ppt_w</p:attrName>
                                        </p:attrNameLst>
                                      </p:cBhvr>
                                      <p:tavLst>
                                        <p:tav tm="0">
                                          <p:val>
                                            <p:strVal val="ppt_w"/>
                                          </p:val>
                                        </p:tav>
                                        <p:tav tm="100000">
                                          <p:val>
                                            <p:fltVal val="0"/>
                                          </p:val>
                                        </p:tav>
                                      </p:tavLst>
                                    </p:anim>
                                    <p:anim calcmode="lin" valueType="num">
                                      <p:cBhvr>
                                        <p:cTn id="21" dur="500"/>
                                        <p:tgtEl>
                                          <p:spTgt spid="74"/>
                                        </p:tgtEl>
                                        <p:attrNameLst>
                                          <p:attrName>ppt_h</p:attrName>
                                        </p:attrNameLst>
                                      </p:cBhvr>
                                      <p:tavLst>
                                        <p:tav tm="0">
                                          <p:val>
                                            <p:strVal val="ppt_h"/>
                                          </p:val>
                                        </p:tav>
                                        <p:tav tm="100000">
                                          <p:val>
                                            <p:fltVal val="0"/>
                                          </p:val>
                                        </p:tav>
                                      </p:tavLst>
                                    </p:anim>
                                    <p:animEffect transition="out" filter="fade">
                                      <p:cBhvr>
                                        <p:cTn id="22" dur="500"/>
                                        <p:tgtEl>
                                          <p:spTgt spid="74"/>
                                        </p:tgtEl>
                                      </p:cBhvr>
                                    </p:animEffect>
                                    <p:set>
                                      <p:cBhvr>
                                        <p:cTn id="23" dur="1" fill="hold">
                                          <p:stCondLst>
                                            <p:cond delay="499"/>
                                          </p:stCondLst>
                                        </p:cTn>
                                        <p:tgtEl>
                                          <p:spTgt spid="7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3"/>
                                        </p:tgtEl>
                                        <p:attrNameLst>
                                          <p:attrName>ppt_w</p:attrName>
                                        </p:attrNameLst>
                                      </p:cBhvr>
                                      <p:tavLst>
                                        <p:tav tm="0">
                                          <p:val>
                                            <p:strVal val="ppt_w"/>
                                          </p:val>
                                        </p:tav>
                                        <p:tav tm="100000">
                                          <p:val>
                                            <p:fltVal val="0"/>
                                          </p:val>
                                        </p:tav>
                                      </p:tavLst>
                                    </p:anim>
                                    <p:anim calcmode="lin" valueType="num">
                                      <p:cBhvr>
                                        <p:cTn id="35" dur="500"/>
                                        <p:tgtEl>
                                          <p:spTgt spid="73"/>
                                        </p:tgtEl>
                                        <p:attrNameLst>
                                          <p:attrName>ppt_h</p:attrName>
                                        </p:attrNameLst>
                                      </p:cBhvr>
                                      <p:tavLst>
                                        <p:tav tm="0">
                                          <p:val>
                                            <p:strVal val="ppt_h"/>
                                          </p:val>
                                        </p:tav>
                                        <p:tav tm="100000">
                                          <p:val>
                                            <p:fltVal val="0"/>
                                          </p:val>
                                        </p:tav>
                                      </p:tavLst>
                                    </p:anim>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p:cTn id="42" dur="500" fill="hold"/>
                                        <p:tgtEl>
                                          <p:spTgt spid="73"/>
                                        </p:tgtEl>
                                        <p:attrNameLst>
                                          <p:attrName>ppt_w</p:attrName>
                                        </p:attrNameLst>
                                      </p:cBhvr>
                                      <p:tavLst>
                                        <p:tav tm="0">
                                          <p:val>
                                            <p:fltVal val="0"/>
                                          </p:val>
                                        </p:tav>
                                        <p:tav tm="100000">
                                          <p:val>
                                            <p:strVal val="#ppt_w"/>
                                          </p:val>
                                        </p:tav>
                                      </p:tavLst>
                                    </p:anim>
                                    <p:anim calcmode="lin" valueType="num">
                                      <p:cBhvr>
                                        <p:cTn id="43" dur="500" fill="hold"/>
                                        <p:tgtEl>
                                          <p:spTgt spid="73"/>
                                        </p:tgtEl>
                                        <p:attrNameLst>
                                          <p:attrName>ppt_h</p:attrName>
                                        </p:attrNameLst>
                                      </p:cBhvr>
                                      <p:tavLst>
                                        <p:tav tm="0">
                                          <p:val>
                                            <p:fltVal val="0"/>
                                          </p:val>
                                        </p:tav>
                                        <p:tav tm="100000">
                                          <p:val>
                                            <p:strVal val="#ppt_h"/>
                                          </p:val>
                                        </p:tav>
                                      </p:tavLst>
                                    </p:anim>
                                    <p:animEffect transition="in" filter="fade">
                                      <p:cBhvr>
                                        <p:cTn id="44" dur="500"/>
                                        <p:tgtEl>
                                          <p:spTgt spid="7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50"/>
                                        </p:tgtEl>
                                        <p:attrNameLst>
                                          <p:attrName>ppt_w</p:attrName>
                                        </p:attrNameLst>
                                      </p:cBhvr>
                                      <p:tavLst>
                                        <p:tav tm="0">
                                          <p:val>
                                            <p:strVal val="ppt_w"/>
                                          </p:val>
                                        </p:tav>
                                        <p:tav tm="100000">
                                          <p:val>
                                            <p:fltVal val="0"/>
                                          </p:val>
                                        </p:tav>
                                      </p:tavLst>
                                    </p:anim>
                                    <p:anim calcmode="lin" valueType="num">
                                      <p:cBhvr>
                                        <p:cTn id="49" dur="500"/>
                                        <p:tgtEl>
                                          <p:spTgt spid="50"/>
                                        </p:tgtEl>
                                        <p:attrNameLst>
                                          <p:attrName>ppt_h</p:attrName>
                                        </p:attrNameLst>
                                      </p:cBhvr>
                                      <p:tavLst>
                                        <p:tav tm="0">
                                          <p:val>
                                            <p:strVal val="ppt_h"/>
                                          </p:val>
                                        </p:tav>
                                        <p:tav tm="100000">
                                          <p:val>
                                            <p:fltVal val="0"/>
                                          </p:val>
                                        </p:tav>
                                      </p:tavLst>
                                    </p:anim>
                                    <p:animEffect transition="out" filter="fade">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p:cTn id="56" dur="500" fill="hold"/>
                                        <p:tgtEl>
                                          <p:spTgt spid="50"/>
                                        </p:tgtEl>
                                        <p:attrNameLst>
                                          <p:attrName>ppt_w</p:attrName>
                                        </p:attrNameLst>
                                      </p:cBhvr>
                                      <p:tavLst>
                                        <p:tav tm="0">
                                          <p:val>
                                            <p:fltVal val="0"/>
                                          </p:val>
                                        </p:tav>
                                        <p:tav tm="100000">
                                          <p:val>
                                            <p:strVal val="#ppt_w"/>
                                          </p:val>
                                        </p:tav>
                                      </p:tavLst>
                                    </p:anim>
                                    <p:anim calcmode="lin" valueType="num">
                                      <p:cBhvr>
                                        <p:cTn id="57" dur="500" fill="hold"/>
                                        <p:tgtEl>
                                          <p:spTgt spid="50"/>
                                        </p:tgtEl>
                                        <p:attrNameLst>
                                          <p:attrName>ppt_h</p:attrName>
                                        </p:attrNameLst>
                                      </p:cBhvr>
                                      <p:tavLst>
                                        <p:tav tm="0">
                                          <p:val>
                                            <p:fltVal val="0"/>
                                          </p:val>
                                        </p:tav>
                                        <p:tav tm="100000">
                                          <p:val>
                                            <p:strVal val="#ppt_h"/>
                                          </p:val>
                                        </p:tav>
                                      </p:tavLst>
                                    </p:anim>
                                    <p:animEffect transition="in" filter="fade">
                                      <p:cBhvr>
                                        <p:cTn id="58" dur="500"/>
                                        <p:tgtEl>
                                          <p:spTgt spid="5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57"/>
                                        </p:tgtEl>
                                        <p:attrNameLst>
                                          <p:attrName>ppt_w</p:attrName>
                                        </p:attrNameLst>
                                      </p:cBhvr>
                                      <p:tavLst>
                                        <p:tav tm="0">
                                          <p:val>
                                            <p:strVal val="ppt_w"/>
                                          </p:val>
                                        </p:tav>
                                        <p:tav tm="100000">
                                          <p:val>
                                            <p:fltVal val="0"/>
                                          </p:val>
                                        </p:tav>
                                      </p:tavLst>
                                    </p:anim>
                                    <p:anim calcmode="lin" valueType="num">
                                      <p:cBhvr>
                                        <p:cTn id="63" dur="500"/>
                                        <p:tgtEl>
                                          <p:spTgt spid="57"/>
                                        </p:tgtEl>
                                        <p:attrNameLst>
                                          <p:attrName>ppt_h</p:attrName>
                                        </p:attrNameLst>
                                      </p:cBhvr>
                                      <p:tavLst>
                                        <p:tav tm="0">
                                          <p:val>
                                            <p:strVal val="ppt_h"/>
                                          </p:val>
                                        </p:tav>
                                        <p:tav tm="100000">
                                          <p:val>
                                            <p:fltVal val="0"/>
                                          </p:val>
                                        </p:tav>
                                      </p:tavLst>
                                    </p:anim>
                                    <p:animEffect transition="out" filter="fade">
                                      <p:cBhvr>
                                        <p:cTn id="64" dur="500"/>
                                        <p:tgtEl>
                                          <p:spTgt spid="57"/>
                                        </p:tgtEl>
                                      </p:cBhvr>
                                    </p:animEffect>
                                    <p:set>
                                      <p:cBhvr>
                                        <p:cTn id="65" dur="1" fill="hold">
                                          <p:stCondLst>
                                            <p:cond delay="499"/>
                                          </p:stCondLst>
                                        </p:cTn>
                                        <p:tgtEl>
                                          <p:spTgt spid="5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500" fill="hold"/>
                                        <p:tgtEl>
                                          <p:spTgt spid="57"/>
                                        </p:tgtEl>
                                        <p:attrNameLst>
                                          <p:attrName>ppt_w</p:attrName>
                                        </p:attrNameLst>
                                      </p:cBhvr>
                                      <p:tavLst>
                                        <p:tav tm="0">
                                          <p:val>
                                            <p:fltVal val="0"/>
                                          </p:val>
                                        </p:tav>
                                        <p:tav tm="100000">
                                          <p:val>
                                            <p:strVal val="#ppt_w"/>
                                          </p:val>
                                        </p:tav>
                                      </p:tavLst>
                                    </p:anim>
                                    <p:anim calcmode="lin" valueType="num">
                                      <p:cBhvr>
                                        <p:cTn id="71" dur="500" fill="hold"/>
                                        <p:tgtEl>
                                          <p:spTgt spid="57"/>
                                        </p:tgtEl>
                                        <p:attrNameLst>
                                          <p:attrName>ppt_h</p:attrName>
                                        </p:attrNameLst>
                                      </p:cBhvr>
                                      <p:tavLst>
                                        <p:tav tm="0">
                                          <p:val>
                                            <p:fltVal val="0"/>
                                          </p:val>
                                        </p:tav>
                                        <p:tav tm="100000">
                                          <p:val>
                                            <p:strVal val="#ppt_h"/>
                                          </p:val>
                                        </p:tav>
                                      </p:tavLst>
                                    </p:anim>
                                    <p:animEffect transition="in" filter="fade">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0" nodeType="clickEffect">
                                  <p:stCondLst>
                                    <p:cond delay="0"/>
                                  </p:stCondLst>
                                  <p:childTnLst>
                                    <p:anim calcmode="lin" valueType="num">
                                      <p:cBhvr>
                                        <p:cTn id="76" dur="500"/>
                                        <p:tgtEl>
                                          <p:spTgt spid="71"/>
                                        </p:tgtEl>
                                        <p:attrNameLst>
                                          <p:attrName>ppt_w</p:attrName>
                                        </p:attrNameLst>
                                      </p:cBhvr>
                                      <p:tavLst>
                                        <p:tav tm="0">
                                          <p:val>
                                            <p:strVal val="ppt_w"/>
                                          </p:val>
                                        </p:tav>
                                        <p:tav tm="100000">
                                          <p:val>
                                            <p:fltVal val="0"/>
                                          </p:val>
                                        </p:tav>
                                      </p:tavLst>
                                    </p:anim>
                                    <p:anim calcmode="lin" valueType="num">
                                      <p:cBhvr>
                                        <p:cTn id="77" dur="500"/>
                                        <p:tgtEl>
                                          <p:spTgt spid="71"/>
                                        </p:tgtEl>
                                        <p:attrNameLst>
                                          <p:attrName>ppt_h</p:attrName>
                                        </p:attrNameLst>
                                      </p:cBhvr>
                                      <p:tavLst>
                                        <p:tav tm="0">
                                          <p:val>
                                            <p:strVal val="ppt_h"/>
                                          </p:val>
                                        </p:tav>
                                        <p:tav tm="100000">
                                          <p:val>
                                            <p:fltVal val="0"/>
                                          </p:val>
                                        </p:tav>
                                      </p:tavLst>
                                    </p:anim>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1" nodeType="click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500" fill="hold"/>
                                        <p:tgtEl>
                                          <p:spTgt spid="71"/>
                                        </p:tgtEl>
                                        <p:attrNameLst>
                                          <p:attrName>ppt_w</p:attrName>
                                        </p:attrNameLst>
                                      </p:cBhvr>
                                      <p:tavLst>
                                        <p:tav tm="0">
                                          <p:val>
                                            <p:fltVal val="0"/>
                                          </p:val>
                                        </p:tav>
                                        <p:tav tm="100000">
                                          <p:val>
                                            <p:strVal val="#ppt_w"/>
                                          </p:val>
                                        </p:tav>
                                      </p:tavLst>
                                    </p:anim>
                                    <p:anim calcmode="lin" valueType="num">
                                      <p:cBhvr>
                                        <p:cTn id="85" dur="500" fill="hold"/>
                                        <p:tgtEl>
                                          <p:spTgt spid="71"/>
                                        </p:tgtEl>
                                        <p:attrNameLst>
                                          <p:attrName>ppt_h</p:attrName>
                                        </p:attrNameLst>
                                      </p:cBhvr>
                                      <p:tavLst>
                                        <p:tav tm="0">
                                          <p:val>
                                            <p:fltVal val="0"/>
                                          </p:val>
                                        </p:tav>
                                        <p:tav tm="100000">
                                          <p:val>
                                            <p:strVal val="#ppt_h"/>
                                          </p:val>
                                        </p:tav>
                                      </p:tavLst>
                                    </p:anim>
                                    <p:animEffect transition="in" filter="fade">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78"/>
                                        </p:tgtEl>
                                        <p:attrNameLst>
                                          <p:attrName>ppt_w</p:attrName>
                                        </p:attrNameLst>
                                      </p:cBhvr>
                                      <p:tavLst>
                                        <p:tav tm="0">
                                          <p:val>
                                            <p:strVal val="ppt_w"/>
                                          </p:val>
                                        </p:tav>
                                        <p:tav tm="100000">
                                          <p:val>
                                            <p:fltVal val="0"/>
                                          </p:val>
                                        </p:tav>
                                      </p:tavLst>
                                    </p:anim>
                                    <p:anim calcmode="lin" valueType="num">
                                      <p:cBhvr>
                                        <p:cTn id="91" dur="500"/>
                                        <p:tgtEl>
                                          <p:spTgt spid="78"/>
                                        </p:tgtEl>
                                        <p:attrNameLst>
                                          <p:attrName>ppt_h</p:attrName>
                                        </p:attrNameLst>
                                      </p:cBhvr>
                                      <p:tavLst>
                                        <p:tav tm="0">
                                          <p:val>
                                            <p:strVal val="ppt_h"/>
                                          </p:val>
                                        </p:tav>
                                        <p:tav tm="100000">
                                          <p:val>
                                            <p:fltVal val="0"/>
                                          </p:val>
                                        </p:tav>
                                      </p:tavLst>
                                    </p:anim>
                                    <p:animEffect transition="out" filter="fade">
                                      <p:cBhvr>
                                        <p:cTn id="92" dur="500"/>
                                        <p:tgtEl>
                                          <p:spTgt spid="78"/>
                                        </p:tgtEl>
                                      </p:cBhvr>
                                    </p:animEffect>
                                    <p:set>
                                      <p:cBhvr>
                                        <p:cTn id="93" dur="1" fill="hold">
                                          <p:stCondLst>
                                            <p:cond delay="499"/>
                                          </p:stCondLst>
                                        </p:cTn>
                                        <p:tgtEl>
                                          <p:spTgt spid="7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78"/>
                                        </p:tgtEl>
                                        <p:attrNameLst>
                                          <p:attrName>style.visibility</p:attrName>
                                        </p:attrNameLst>
                                      </p:cBhvr>
                                      <p:to>
                                        <p:strVal val="visible"/>
                                      </p:to>
                                    </p:set>
                                    <p:anim calcmode="lin" valueType="num">
                                      <p:cBhvr>
                                        <p:cTn id="98" dur="500" fill="hold"/>
                                        <p:tgtEl>
                                          <p:spTgt spid="78"/>
                                        </p:tgtEl>
                                        <p:attrNameLst>
                                          <p:attrName>ppt_w</p:attrName>
                                        </p:attrNameLst>
                                      </p:cBhvr>
                                      <p:tavLst>
                                        <p:tav tm="0">
                                          <p:val>
                                            <p:fltVal val="0"/>
                                          </p:val>
                                        </p:tav>
                                        <p:tav tm="100000">
                                          <p:val>
                                            <p:strVal val="#ppt_w"/>
                                          </p:val>
                                        </p:tav>
                                      </p:tavLst>
                                    </p:anim>
                                    <p:anim calcmode="lin" valueType="num">
                                      <p:cBhvr>
                                        <p:cTn id="99" dur="500" fill="hold"/>
                                        <p:tgtEl>
                                          <p:spTgt spid="78"/>
                                        </p:tgtEl>
                                        <p:attrNameLst>
                                          <p:attrName>ppt_h</p:attrName>
                                        </p:attrNameLst>
                                      </p:cBhvr>
                                      <p:tavLst>
                                        <p:tav tm="0">
                                          <p:val>
                                            <p:fltVal val="0"/>
                                          </p:val>
                                        </p:tav>
                                        <p:tav tm="100000">
                                          <p:val>
                                            <p:strVal val="#ppt_h"/>
                                          </p:val>
                                        </p:tav>
                                      </p:tavLst>
                                    </p:anim>
                                    <p:animEffect transition="in" filter="fade">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72"/>
                                        </p:tgtEl>
                                        <p:attrNameLst>
                                          <p:attrName>ppt_w</p:attrName>
                                        </p:attrNameLst>
                                      </p:cBhvr>
                                      <p:tavLst>
                                        <p:tav tm="0">
                                          <p:val>
                                            <p:strVal val="ppt_w"/>
                                          </p:val>
                                        </p:tav>
                                        <p:tav tm="100000">
                                          <p:val>
                                            <p:fltVal val="0"/>
                                          </p:val>
                                        </p:tav>
                                      </p:tavLst>
                                    </p:anim>
                                    <p:anim calcmode="lin" valueType="num">
                                      <p:cBhvr>
                                        <p:cTn id="105" dur="500"/>
                                        <p:tgtEl>
                                          <p:spTgt spid="72"/>
                                        </p:tgtEl>
                                        <p:attrNameLst>
                                          <p:attrName>ppt_h</p:attrName>
                                        </p:attrNameLst>
                                      </p:cBhvr>
                                      <p:tavLst>
                                        <p:tav tm="0">
                                          <p:val>
                                            <p:strVal val="ppt_h"/>
                                          </p:val>
                                        </p:tav>
                                        <p:tav tm="100000">
                                          <p:val>
                                            <p:fltVal val="0"/>
                                          </p:val>
                                        </p:tav>
                                      </p:tavLst>
                                    </p:anim>
                                    <p:animEffect transition="out" filter="fade">
                                      <p:cBhvr>
                                        <p:cTn id="106" dur="500"/>
                                        <p:tgtEl>
                                          <p:spTgt spid="72"/>
                                        </p:tgtEl>
                                      </p:cBhvr>
                                    </p:animEffect>
                                    <p:set>
                                      <p:cBhvr>
                                        <p:cTn id="107" dur="1" fill="hold">
                                          <p:stCondLst>
                                            <p:cond delay="499"/>
                                          </p:stCondLst>
                                        </p:cTn>
                                        <p:tgtEl>
                                          <p:spTgt spid="7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72"/>
                                        </p:tgtEl>
                                        <p:attrNameLst>
                                          <p:attrName>style.visibility</p:attrName>
                                        </p:attrNameLst>
                                      </p:cBhvr>
                                      <p:to>
                                        <p:strVal val="visible"/>
                                      </p:to>
                                    </p:set>
                                    <p:anim calcmode="lin" valueType="num">
                                      <p:cBhvr>
                                        <p:cTn id="112" dur="500" fill="hold"/>
                                        <p:tgtEl>
                                          <p:spTgt spid="72"/>
                                        </p:tgtEl>
                                        <p:attrNameLst>
                                          <p:attrName>ppt_w</p:attrName>
                                        </p:attrNameLst>
                                      </p:cBhvr>
                                      <p:tavLst>
                                        <p:tav tm="0">
                                          <p:val>
                                            <p:fltVal val="0"/>
                                          </p:val>
                                        </p:tav>
                                        <p:tav tm="100000">
                                          <p:val>
                                            <p:strVal val="#ppt_w"/>
                                          </p:val>
                                        </p:tav>
                                      </p:tavLst>
                                    </p:anim>
                                    <p:anim calcmode="lin" valueType="num">
                                      <p:cBhvr>
                                        <p:cTn id="113" dur="500" fill="hold"/>
                                        <p:tgtEl>
                                          <p:spTgt spid="72"/>
                                        </p:tgtEl>
                                        <p:attrNameLst>
                                          <p:attrName>ppt_h</p:attrName>
                                        </p:attrNameLst>
                                      </p:cBhvr>
                                      <p:tavLst>
                                        <p:tav tm="0">
                                          <p:val>
                                            <p:fltVal val="0"/>
                                          </p:val>
                                        </p:tav>
                                        <p:tav tm="100000">
                                          <p:val>
                                            <p:strVal val="#ppt_h"/>
                                          </p:val>
                                        </p:tav>
                                      </p:tavLst>
                                    </p:anim>
                                    <p:animEffect transition="in" filter="fade">
                                      <p:cBhvr>
                                        <p:cTn id="11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3_W7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[3/3]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2" name="T3_W7_9.1.wav"/>
            </a:hlinkClick>
            <a:extLst>
              <a:ext uri="{FF2B5EF4-FFF2-40B4-BE49-F238E27FC236}">
                <a16:creationId xmlns:a16="http://schemas.microsoft.com/office/drawing/2014/main" id="{C472ADB2-A29C-468A-AFDC-509DA251A035}"/>
              </a:ext>
            </a:extLst>
          </p:cNvPr>
          <p:cNvSpPr/>
          <p:nvPr/>
        </p:nvSpPr>
        <p:spPr>
          <a:xfrm>
            <a:off x="1028456" y="657343"/>
            <a:ext cx="38273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9" y="442649"/>
            <a:ext cx="914400" cy="914400"/>
          </a:xfrm>
          <a:prstGeom prst="rect">
            <a:avLst/>
          </a:prstGeom>
        </p:spPr>
      </p:pic>
      <p:sp>
        <p:nvSpPr>
          <p:cNvPr id="15" name="Google Shape;108;p3">
            <a:hlinkClick r:id="" action="ppaction://noaction">
              <a:snd r:embed="rId12" name="T3_W7_9.1.wav"/>
            </a:hlinkClick>
            <a:extLst>
              <a:ext uri="{FF2B5EF4-FFF2-40B4-BE49-F238E27FC236}">
                <a16:creationId xmlns:a16="http://schemas.microsoft.com/office/drawing/2014/main" id="{65FE47C1-828E-456E-B379-6234726CA4EB}"/>
              </a:ext>
            </a:extLst>
          </p:cNvPr>
          <p:cNvSpPr txBox="1"/>
          <p:nvPr/>
        </p:nvSpPr>
        <p:spPr>
          <a:xfrm>
            <a:off x="996355" y="710863"/>
            <a:ext cx="444652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TextBox 6">
            <a:extLst>
              <a:ext uri="{FF2B5EF4-FFF2-40B4-BE49-F238E27FC236}">
                <a16:creationId xmlns:a16="http://schemas.microsoft.com/office/drawing/2014/main" id="{95D5CA08-6D04-5B51-6689-6CEB7DE80835}"/>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F703F6AE-B55B-16B5-178D-B73A68C564B0}"/>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ECBB4FF9-543C-C273-383E-5C33F1D7A018}"/>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17" name="TextBox 16">
            <a:extLst>
              <a:ext uri="{FF2B5EF4-FFF2-40B4-BE49-F238E27FC236}">
                <a16:creationId xmlns:a16="http://schemas.microsoft.com/office/drawing/2014/main" id="{A2216683-3ED7-C6C0-E77F-ED5072FD8EFB}"/>
              </a:ext>
            </a:extLst>
          </p:cNvPr>
          <p:cNvSpPr txBox="1"/>
          <p:nvPr/>
        </p:nvSpPr>
        <p:spPr>
          <a:xfrm>
            <a:off x="715034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112A2A04-D078-19FB-776A-4C519FCF65B8}"/>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C86D6F7-64A6-2B42-0ABC-0C0FC608ED56}"/>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867143A9-46DE-FBB6-B066-0206B1C86450}"/>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24" name="TextBox 23">
            <a:extLst>
              <a:ext uri="{FF2B5EF4-FFF2-40B4-BE49-F238E27FC236}">
                <a16:creationId xmlns:a16="http://schemas.microsoft.com/office/drawing/2014/main" id="{AE030701-8B70-10B7-E355-B6CD39CDFB65}"/>
              </a:ext>
            </a:extLst>
          </p:cNvPr>
          <p:cNvSpPr txBox="1"/>
          <p:nvPr/>
        </p:nvSpPr>
        <p:spPr>
          <a:xfrm>
            <a:off x="3204539" y="629812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8D2167A1-8585-F956-4D16-1C5A2CE36917}"/>
              </a:ext>
            </a:extLst>
          </p:cNvPr>
          <p:cNvGrpSpPr/>
          <p:nvPr/>
        </p:nvGrpSpPr>
        <p:grpSpPr>
          <a:xfrm>
            <a:off x="1530546" y="1357049"/>
            <a:ext cx="1243607" cy="1243607"/>
            <a:chOff x="1940196" y="1742204"/>
            <a:chExt cx="858971" cy="858971"/>
          </a:xfrm>
        </p:grpSpPr>
        <p:sp>
          <p:nvSpPr>
            <p:cNvPr id="27" name="Oval 26">
              <a:extLst>
                <a:ext uri="{FF2B5EF4-FFF2-40B4-BE49-F238E27FC236}">
                  <a16:creationId xmlns:a16="http://schemas.microsoft.com/office/drawing/2014/main" id="{D8EDE558-94F3-722A-AAB5-91F06CF3B4B1}"/>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descr="A cartoon of a child holding a plate of cookies&#10;&#10;Description automatically generated">
              <a:extLst>
                <a:ext uri="{FF2B5EF4-FFF2-40B4-BE49-F238E27FC236}">
                  <a16:creationId xmlns:a16="http://schemas.microsoft.com/office/drawing/2014/main" id="{0538B030-9771-C699-959A-6A341D1A75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29" name="Picture 28" descr="A loaf of bread with a cut in half&#10;&#10;Description automatically generated">
            <a:extLst>
              <a:ext uri="{FF2B5EF4-FFF2-40B4-BE49-F238E27FC236}">
                <a16:creationId xmlns:a16="http://schemas.microsoft.com/office/drawing/2014/main" id="{130A97D2-CD34-B621-7065-229333B1573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30" name="Group 29">
            <a:extLst>
              <a:ext uri="{FF2B5EF4-FFF2-40B4-BE49-F238E27FC236}">
                <a16:creationId xmlns:a16="http://schemas.microsoft.com/office/drawing/2014/main" id="{0427B643-82E9-E3F0-961A-587ECACB812D}"/>
              </a:ext>
            </a:extLst>
          </p:cNvPr>
          <p:cNvGrpSpPr/>
          <p:nvPr/>
        </p:nvGrpSpPr>
        <p:grpSpPr>
          <a:xfrm>
            <a:off x="9245861" y="1326661"/>
            <a:ext cx="1243607" cy="1271525"/>
            <a:chOff x="3778282" y="3230398"/>
            <a:chExt cx="1243607" cy="1271525"/>
          </a:xfrm>
        </p:grpSpPr>
        <p:sp>
          <p:nvSpPr>
            <p:cNvPr id="31" name="Oval 30">
              <a:extLst>
                <a:ext uri="{FF2B5EF4-FFF2-40B4-BE49-F238E27FC236}">
                  <a16:creationId xmlns:a16="http://schemas.microsoft.com/office/drawing/2014/main" id="{99025CBC-70E7-BE4D-0E82-F4F85AAEB615}"/>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Picture 31" descr="A cartoon of a person holding a frying pan and vegetables&#10;&#10;Description automatically generated">
              <a:extLst>
                <a:ext uri="{FF2B5EF4-FFF2-40B4-BE49-F238E27FC236}">
                  <a16:creationId xmlns:a16="http://schemas.microsoft.com/office/drawing/2014/main" id="{B5B4970D-8E73-B2D3-FE28-191DC0BA44F4}"/>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33" name="Freeform 2">
            <a:extLst>
              <a:ext uri="{FF2B5EF4-FFF2-40B4-BE49-F238E27FC236}">
                <a16:creationId xmlns:a16="http://schemas.microsoft.com/office/drawing/2014/main" id="{55252B73-8167-3DAF-F575-0ADC06CEA1A5}"/>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19"/>
            <a:stretch>
              <a:fillRect/>
            </a:stretch>
          </a:blipFill>
        </p:spPr>
        <p:txBody>
          <a:bodyPr/>
          <a:lstStyle/>
          <a:p>
            <a:endParaRPr lang="en-US"/>
          </a:p>
        </p:txBody>
      </p:sp>
      <p:pic>
        <p:nvPicPr>
          <p:cNvPr id="34" name="Picture 33" descr="A room with a wood floor and a white wall&#10;&#10;Description automatically generated">
            <a:extLst>
              <a:ext uri="{FF2B5EF4-FFF2-40B4-BE49-F238E27FC236}">
                <a16:creationId xmlns:a16="http://schemas.microsoft.com/office/drawing/2014/main" id="{C8AA17FE-CB43-888F-CE2D-99A0632C900D}"/>
              </a:ext>
            </a:extLst>
          </p:cNvPr>
          <p:cNvPicPr>
            <a:picLocks noChangeAspect="1"/>
          </p:cNvPicPr>
          <p:nvPr/>
        </p:nvPicPr>
        <p:blipFill rotWithShape="1">
          <a:blip r:embed="rId2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35" name="Picture 34" descr="A bed with a yellow sheet and a white pillow&#10;&#10;Description automatically generated">
            <a:extLst>
              <a:ext uri="{FF2B5EF4-FFF2-40B4-BE49-F238E27FC236}">
                <a16:creationId xmlns:a16="http://schemas.microsoft.com/office/drawing/2014/main" id="{FE8A1A6B-962B-0238-A69E-479B6E359BB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36" name="Group 35">
            <a:extLst>
              <a:ext uri="{FF2B5EF4-FFF2-40B4-BE49-F238E27FC236}">
                <a16:creationId xmlns:a16="http://schemas.microsoft.com/office/drawing/2014/main" id="{CF0437A9-712F-32E1-A9BD-4537356CDF85}"/>
              </a:ext>
            </a:extLst>
          </p:cNvPr>
          <p:cNvGrpSpPr/>
          <p:nvPr/>
        </p:nvGrpSpPr>
        <p:grpSpPr>
          <a:xfrm>
            <a:off x="3340296" y="4996594"/>
            <a:ext cx="1283139" cy="1243607"/>
            <a:chOff x="1530546" y="5015644"/>
            <a:chExt cx="1283139" cy="1243607"/>
          </a:xfrm>
        </p:grpSpPr>
        <p:sp>
          <p:nvSpPr>
            <p:cNvPr id="37" name="Oval 36">
              <a:extLst>
                <a:ext uri="{FF2B5EF4-FFF2-40B4-BE49-F238E27FC236}">
                  <a16:creationId xmlns:a16="http://schemas.microsoft.com/office/drawing/2014/main" id="{3E7273B9-55AD-411A-958C-602879D303F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8" name="Picture 37" descr="A white cloud with black background&#10;&#10;Description automatically generated">
              <a:extLst>
                <a:ext uri="{FF2B5EF4-FFF2-40B4-BE49-F238E27FC236}">
                  <a16:creationId xmlns:a16="http://schemas.microsoft.com/office/drawing/2014/main" id="{0C2DEB91-F319-F473-A3AC-1082D30BEB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39" name="Rectangle 38">
              <a:extLst>
                <a:ext uri="{FF2B5EF4-FFF2-40B4-BE49-F238E27FC236}">
                  <a16:creationId xmlns:a16="http://schemas.microsoft.com/office/drawing/2014/main" id="{43C236B9-331B-E08F-2B0F-A0FC670E1F19}"/>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40" name="Picture 39" descr="Cartoon a cartoon of a person shrugging&#10;&#10;Description automatically generated with medium confidence">
            <a:extLst>
              <a:ext uri="{FF2B5EF4-FFF2-40B4-BE49-F238E27FC236}">
                <a16:creationId xmlns:a16="http://schemas.microsoft.com/office/drawing/2014/main" id="{A7460DF7-A386-EC7F-2231-F32560A51F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1180" y="5041167"/>
            <a:ext cx="1515123" cy="1304833"/>
          </a:xfrm>
          <a:prstGeom prst="rect">
            <a:avLst/>
          </a:prstGeom>
        </p:spPr>
      </p:pic>
    </p:spTree>
    <p:extLst>
      <p:ext uri="{BB962C8B-B14F-4D97-AF65-F5344CB8AC3E}">
        <p14:creationId xmlns:p14="http://schemas.microsoft.com/office/powerpoint/2010/main" val="31662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7_7.4.wav"/>
                                        </p:tgtEl>
                                      </p:cMediaNode>
                                    </p:audio>
                                  </p:sub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16"/>
                                        </p:tgtEl>
                                      </p:cBhvr>
                                    </p:animEffect>
                                    <p:anim calcmode="lin" valueType="num">
                                      <p:cBhvr>
                                        <p:cTn id="19"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16"/>
                                        </p:tgtEl>
                                        <p:attrNameLst>
                                          <p:attrName>ppt_h</p:attrName>
                                        </p:attrNameLst>
                                      </p:cBhvr>
                                      <p:tavLst>
                                        <p:tav tm="0">
                                          <p:val>
                                            <p:strVal val="ppt_h"/>
                                          </p:val>
                                        </p:tav>
                                        <p:tav tm="100000">
                                          <p:val>
                                            <p:strVal val="ppt_h"/>
                                          </p:val>
                                        </p:tav>
                                      </p:tavLst>
                                    </p:anim>
                                    <p:set>
                                      <p:cBhvr>
                                        <p:cTn id="21" dur="1" fill="hold">
                                          <p:stCondLst>
                                            <p:cond delay="1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7_7.8.wav"/>
                                        </p:tgtEl>
                                      </p:cMediaNode>
                                    </p:audio>
                                  </p:sub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2000"/>
                                        <p:tgtEl>
                                          <p:spTgt spid="24"/>
                                        </p:tgtEl>
                                      </p:cBhvr>
                                    </p:animEffect>
                                    <p:anim calcmode="lin" valueType="num">
                                      <p:cBhvr>
                                        <p:cTn id="31"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24"/>
                                        </p:tgtEl>
                                        <p:attrNameLst>
                                          <p:attrName>ppt_h</p:attrName>
                                        </p:attrNameLst>
                                      </p:cBhvr>
                                      <p:tavLst>
                                        <p:tav tm="0">
                                          <p:val>
                                            <p:strVal val="ppt_h"/>
                                          </p:val>
                                        </p:tav>
                                        <p:tav tm="100000">
                                          <p:val>
                                            <p:strVal val="ppt_h"/>
                                          </p:val>
                                        </p:tav>
                                      </p:tavLst>
                                    </p:anim>
                                    <p:set>
                                      <p:cBhvr>
                                        <p:cTn id="33" dur="1" fill="hold">
                                          <p:stCondLst>
                                            <p:cond delay="19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7_7.9.wav"/>
                                        </p:tgtEl>
                                      </p:cMediaNode>
                                    </p:audio>
                                  </p:sub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19"/>
                                        </p:tgtEl>
                                      </p:cBhvr>
                                    </p:animEffect>
                                    <p:anim calcmode="lin" valueType="num">
                                      <p:cBhvr>
                                        <p:cTn id="43"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9"/>
                                        </p:tgtEl>
                                        <p:attrNameLst>
                                          <p:attrName>ppt_h</p:attrName>
                                        </p:attrNameLst>
                                      </p:cBhvr>
                                      <p:tavLst>
                                        <p:tav tm="0">
                                          <p:val>
                                            <p:strVal val="ppt_h"/>
                                          </p:val>
                                        </p:tav>
                                        <p:tav tm="100000">
                                          <p:val>
                                            <p:strVal val="ppt_h"/>
                                          </p:val>
                                        </p:tav>
                                      </p:tavLst>
                                    </p:anim>
                                    <p:set>
                                      <p:cBhvr>
                                        <p:cTn id="45" dur="1" fill="hold">
                                          <p:stCondLst>
                                            <p:cond delay="19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7_7.3.wav"/>
                                        </p:tgtEl>
                                      </p:cMediaNode>
                                    </p:audio>
                                  </p:sub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2000"/>
                                        <p:tgtEl>
                                          <p:spTgt spid="22"/>
                                        </p:tgtEl>
                                      </p:cBhvr>
                                    </p:animEffect>
                                    <p:anim calcmode="lin" valueType="num">
                                      <p:cBhvr>
                                        <p:cTn id="55"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22"/>
                                        </p:tgtEl>
                                        <p:attrNameLst>
                                          <p:attrName>ppt_h</p:attrName>
                                        </p:attrNameLst>
                                      </p:cBhvr>
                                      <p:tavLst>
                                        <p:tav tm="0">
                                          <p:val>
                                            <p:strVal val="ppt_h"/>
                                          </p:val>
                                        </p:tav>
                                        <p:tav tm="100000">
                                          <p:val>
                                            <p:strVal val="ppt_h"/>
                                          </p:val>
                                        </p:tav>
                                      </p:tavLst>
                                    </p:anim>
                                    <p:set>
                                      <p:cBhvr>
                                        <p:cTn id="57" dur="1" fill="hold">
                                          <p:stCondLst>
                                            <p:cond delay="19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7_7.6.wav"/>
                                        </p:tgtEl>
                                      </p:cMediaNode>
                                    </p:audio>
                                  </p:subTnLst>
                                </p:cTn>
                              </p:par>
                            </p:childTnLst>
                          </p:cTn>
                        </p:par>
                      </p:childTnLst>
                    </p:cTn>
                  </p:par>
                  <p:par>
                    <p:cTn id="63" fill="hold">
                      <p:stCondLst>
                        <p:cond delay="indefinite"/>
                      </p:stCondLst>
                      <p:childTnLst>
                        <p:par>
                          <p:cTn id="64" fill="hold">
                            <p:stCondLst>
                              <p:cond delay="0"/>
                            </p:stCondLst>
                            <p:childTnLst>
                              <p:par>
                                <p:cTn id="65" presetID="45" presetClass="exit" presetSubtype="0" fill="hold" grpId="0" nodeType="clickEffect">
                                  <p:stCondLst>
                                    <p:cond delay="0"/>
                                  </p:stCondLst>
                                  <p:childTnLst>
                                    <p:animEffect transition="out" filter="fade">
                                      <p:cBhvr>
                                        <p:cTn id="66" dur="2000"/>
                                        <p:tgtEl>
                                          <p:spTgt spid="17"/>
                                        </p:tgtEl>
                                      </p:cBhvr>
                                    </p:animEffect>
                                    <p:anim calcmode="lin" valueType="num">
                                      <p:cBhvr>
                                        <p:cTn id="67"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17"/>
                                        </p:tgtEl>
                                        <p:attrNameLst>
                                          <p:attrName>ppt_h</p:attrName>
                                        </p:attrNameLst>
                                      </p:cBhvr>
                                      <p:tavLst>
                                        <p:tav tm="0">
                                          <p:val>
                                            <p:strVal val="ppt_h"/>
                                          </p:val>
                                        </p:tav>
                                        <p:tav tm="100000">
                                          <p:val>
                                            <p:strVal val="ppt_h"/>
                                          </p:val>
                                        </p:tav>
                                      </p:tavLst>
                                    </p:anim>
                                    <p:set>
                                      <p:cBhvr>
                                        <p:cTn id="69" dur="1" fill="hold">
                                          <p:stCondLst>
                                            <p:cond delay="19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8" name="T3_W7_7.10.wav"/>
                                        </p:tgtEl>
                                      </p:cMediaNode>
                                    </p:audio>
                                  </p:subTnLst>
                                </p:cTn>
                              </p:par>
                            </p:childTnLst>
                          </p:cTn>
                        </p:par>
                      </p:childTnLst>
                    </p:cTn>
                  </p:par>
                  <p:par>
                    <p:cTn id="75" fill="hold">
                      <p:stCondLst>
                        <p:cond delay="indefinite"/>
                      </p:stCondLst>
                      <p:childTnLst>
                        <p:par>
                          <p:cTn id="76" fill="hold">
                            <p:stCondLst>
                              <p:cond delay="0"/>
                            </p:stCondLst>
                            <p:childTnLst>
                              <p:par>
                                <p:cTn id="77" presetID="45" presetClass="exit" presetSubtype="0" fill="hold" grpId="0" nodeType="clickEffect">
                                  <p:stCondLst>
                                    <p:cond delay="0"/>
                                  </p:stCondLst>
                                  <p:childTnLst>
                                    <p:animEffect transition="out" filter="fade">
                                      <p:cBhvr>
                                        <p:cTn id="78" dur="2000"/>
                                        <p:tgtEl>
                                          <p:spTgt spid="9"/>
                                        </p:tgtEl>
                                      </p:cBhvr>
                                    </p:animEffect>
                                    <p:anim calcmode="lin" valueType="num">
                                      <p:cBhvr>
                                        <p:cTn id="79"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2000"/>
                                        <p:tgtEl>
                                          <p:spTgt spid="9"/>
                                        </p:tgtEl>
                                        <p:attrNameLst>
                                          <p:attrName>ppt_h</p:attrName>
                                        </p:attrNameLst>
                                      </p:cBhvr>
                                      <p:tavLst>
                                        <p:tav tm="0">
                                          <p:val>
                                            <p:strVal val="ppt_h"/>
                                          </p:val>
                                        </p:tav>
                                        <p:tav tm="100000">
                                          <p:val>
                                            <p:strVal val="ppt_h"/>
                                          </p:val>
                                        </p:tav>
                                      </p:tavLst>
                                    </p:anim>
                                    <p:set>
                                      <p:cBhvr>
                                        <p:cTn id="81" dur="1" fill="hold">
                                          <p:stCondLst>
                                            <p:cond delay="1999"/>
                                          </p:stCondLst>
                                        </p:cTn>
                                        <p:tgtEl>
                                          <p:spTgt spid="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1"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9" name="T3_W7_7.5.wav"/>
                                        </p:tgtEl>
                                      </p:cMediaNode>
                                    </p:audio>
                                  </p:subTnLst>
                                </p:cTn>
                              </p:par>
                            </p:childTnLst>
                          </p:cTn>
                        </p:par>
                      </p:childTnLst>
                    </p:cTn>
                  </p:par>
                  <p:par>
                    <p:cTn id="87" fill="hold">
                      <p:stCondLst>
                        <p:cond delay="indefinite"/>
                      </p:stCondLst>
                      <p:childTnLst>
                        <p:par>
                          <p:cTn id="88" fill="hold">
                            <p:stCondLst>
                              <p:cond delay="0"/>
                            </p:stCondLst>
                            <p:childTnLst>
                              <p:par>
                                <p:cTn id="89" presetID="45" presetClass="exit" presetSubtype="0" fill="hold" grpId="0" nodeType="clickEffect">
                                  <p:stCondLst>
                                    <p:cond delay="0"/>
                                  </p:stCondLst>
                                  <p:childTnLst>
                                    <p:animEffect transition="out" filter="fade">
                                      <p:cBhvr>
                                        <p:cTn id="90" dur="2000"/>
                                        <p:tgtEl>
                                          <p:spTgt spid="23"/>
                                        </p:tgtEl>
                                      </p:cBhvr>
                                    </p:animEffect>
                                    <p:anim calcmode="lin" valueType="num">
                                      <p:cBhvr>
                                        <p:cTn id="91"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2000"/>
                                        <p:tgtEl>
                                          <p:spTgt spid="23"/>
                                        </p:tgtEl>
                                        <p:attrNameLst>
                                          <p:attrName>ppt_h</p:attrName>
                                        </p:attrNameLst>
                                      </p:cBhvr>
                                      <p:tavLst>
                                        <p:tav tm="0">
                                          <p:val>
                                            <p:strVal val="ppt_h"/>
                                          </p:val>
                                        </p:tav>
                                        <p:tav tm="100000">
                                          <p:val>
                                            <p:strVal val="ppt_h"/>
                                          </p:val>
                                        </p:tav>
                                      </p:tavLst>
                                    </p:anim>
                                    <p:set>
                                      <p:cBhvr>
                                        <p:cTn id="93" dur="1" fill="hold">
                                          <p:stCondLst>
                                            <p:cond delay="19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1"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10" name="T3_W7_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6" grpId="0" animBg="1"/>
      <p:bldP spid="16" grpId="1" animBg="1"/>
      <p:bldP spid="17" grpId="0" animBg="1"/>
      <p:bldP spid="17" grpId="1" animBg="1"/>
      <p:bldP spid="19" grpId="0" animBg="1"/>
      <p:bldP spid="19" grpId="1" animBg="1"/>
      <p:bldP spid="22" grpId="0" animBg="1"/>
      <p:bldP spid="22" grpId="1" animBg="1"/>
      <p:bldP spid="23" grpId="0" animBg="1"/>
      <p:bldP spid="23" grpId="1" animBg="1"/>
      <p:bldP spid="24" grpId="0" animBg="1"/>
      <p:bldP spid="24"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2789</Words>
  <Application>Microsoft Office PowerPoint</Application>
  <PresentationFormat>Widescreen</PresentationFormat>
  <Paragraphs>410</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PowerPoint Presentation</vt:lpstr>
      <vt:lpstr>Vokabeln</vt:lpstr>
      <vt:lpstr>Vokabeln</vt:lpstr>
      <vt:lpstr>Vokabeln</vt:lpstr>
      <vt:lpstr>PowerPoint Presentation</vt:lpstr>
      <vt:lpstr>hören</vt:lpstr>
      <vt:lpstr>PowerPoint Presentation</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76</cp:revision>
  <dcterms:created xsi:type="dcterms:W3CDTF">2021-07-02T19:27:01Z</dcterms:created>
  <dcterms:modified xsi:type="dcterms:W3CDTF">2024-03-07T10:58:17Z</dcterms:modified>
</cp:coreProperties>
</file>