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944" r:id="rId3"/>
    <p:sldId id="945" r:id="rId4"/>
    <p:sldId id="946" r:id="rId5"/>
    <p:sldId id="926" r:id="rId6"/>
    <p:sldId id="947" r:id="rId7"/>
    <p:sldId id="948" r:id="rId8"/>
    <p:sldId id="949" r:id="rId9"/>
    <p:sldId id="953" r:id="rId10"/>
    <p:sldId id="954" r:id="rId11"/>
    <p:sldId id="9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D"/>
    <a:srgbClr val="3B3838"/>
    <a:srgbClr val="FADD2E"/>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9D531A-D28C-448D-9501-83D88D15338D}" v="3" dt="2024-02-22T10:46:44.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91701" autoAdjust="0"/>
  </p:normalViewPr>
  <p:slideViewPr>
    <p:cSldViewPr snapToGrid="0">
      <p:cViewPr varScale="1">
        <p:scale>
          <a:sx n="112" d="100"/>
          <a:sy n="112" d="100"/>
        </p:scale>
        <p:origin x="1168"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069BCCFD-82AC-4C82-A230-24E244115469}"/>
    <pc:docChg chg="undo custSel addSld delSld modSld sldOrd">
      <pc:chgData name="Charlotte Moss" userId="17b589c9-cb67-41ed-a894-f82ca12b573d" providerId="ADAL" clId="{069BCCFD-82AC-4C82-A230-24E244115469}" dt="2024-01-05T14:52:14.224" v="3238" actId="20577"/>
      <pc:docMkLst>
        <pc:docMk/>
      </pc:docMkLst>
      <pc:sldChg chg="addSp delSp modSp mod modNotesTx">
        <pc:chgData name="Charlotte Moss" userId="17b589c9-cb67-41ed-a894-f82ca12b573d" providerId="ADAL" clId="{069BCCFD-82AC-4C82-A230-24E244115469}" dt="2024-01-05T11:21:50.025" v="2914" actId="6549"/>
        <pc:sldMkLst>
          <pc:docMk/>
          <pc:sldMk cId="0" sldId="275"/>
        </pc:sldMkLst>
        <pc:spChg chg="mod">
          <ac:chgData name="Charlotte Moss" userId="17b589c9-cb67-41ed-a894-f82ca12b573d" providerId="ADAL" clId="{069BCCFD-82AC-4C82-A230-24E244115469}" dt="2024-01-05T11:13:01.557" v="2838" actId="20577"/>
          <ac:spMkLst>
            <pc:docMk/>
            <pc:sldMk cId="0" sldId="275"/>
            <ac:spMk id="9" creationId="{3FB254EC-1FC5-4D22-BD0A-34EB0D0AE9D2}"/>
          </ac:spMkLst>
        </pc:spChg>
        <pc:spChg chg="mod">
          <ac:chgData name="Charlotte Moss" userId="17b589c9-cb67-41ed-a894-f82ca12b573d" providerId="ADAL" clId="{069BCCFD-82AC-4C82-A230-24E244115469}" dt="2024-01-05T11:12:44.609" v="2802" actId="1035"/>
          <ac:spMkLst>
            <pc:docMk/>
            <pc:sldMk cId="0" sldId="275"/>
            <ac:spMk id="10" creationId="{86F7028E-980D-47B5-893C-00CCDC562EEB}"/>
          </ac:spMkLst>
        </pc:spChg>
        <pc:spChg chg="mod">
          <ac:chgData name="Charlotte Moss" userId="17b589c9-cb67-41ed-a894-f82ca12b573d" providerId="ADAL" clId="{069BCCFD-82AC-4C82-A230-24E244115469}" dt="2024-01-05T11:12:50.771" v="2835" actId="1035"/>
          <ac:spMkLst>
            <pc:docMk/>
            <pc:sldMk cId="0" sldId="275"/>
            <ac:spMk id="47" creationId="{00000000-0000-0000-0000-000000000000}"/>
          </ac:spMkLst>
        </pc:spChg>
        <pc:grpChg chg="add del mod">
          <ac:chgData name="Charlotte Moss" userId="17b589c9-cb67-41ed-a894-f82ca12b573d" providerId="ADAL" clId="{069BCCFD-82AC-4C82-A230-24E244115469}" dt="2024-01-05T11:13:29.747" v="2839" actId="478"/>
          <ac:grpSpMkLst>
            <pc:docMk/>
            <pc:sldMk cId="0" sldId="275"/>
            <ac:grpSpMk id="4" creationId="{89E4E22A-CEFC-67A2-B48C-E438FC98ED00}"/>
          </ac:grpSpMkLst>
        </pc:grpChg>
        <pc:grpChg chg="add mod">
          <ac:chgData name="Charlotte Moss" userId="17b589c9-cb67-41ed-a894-f82ca12b573d" providerId="ADAL" clId="{069BCCFD-82AC-4C82-A230-24E244115469}" dt="2024-01-05T11:14:51.829" v="2860" actId="1076"/>
          <ac:grpSpMkLst>
            <pc:docMk/>
            <pc:sldMk cId="0" sldId="275"/>
            <ac:grpSpMk id="15" creationId="{8E5E8A91-E0C5-CAE1-98F1-A3B70507D03A}"/>
          </ac:grpSpMkLst>
        </pc:grpChg>
        <pc:grpChg chg="add mod">
          <ac:chgData name="Charlotte Moss" userId="17b589c9-cb67-41ed-a894-f82ca12b573d" providerId="ADAL" clId="{069BCCFD-82AC-4C82-A230-24E244115469}" dt="2024-01-05T11:14:51.829" v="2860" actId="1076"/>
          <ac:grpSpMkLst>
            <pc:docMk/>
            <pc:sldMk cId="0" sldId="275"/>
            <ac:grpSpMk id="18" creationId="{0063934D-4527-D4AE-B25F-D8BA6F83986F}"/>
          </ac:grpSpMkLst>
        </pc:grpChg>
        <pc:picChg chg="add del mod">
          <ac:chgData name="Charlotte Moss" userId="17b589c9-cb67-41ed-a894-f82ca12b573d" providerId="ADAL" clId="{069BCCFD-82AC-4C82-A230-24E244115469}" dt="2024-01-05T11:13:30.451" v="2840" actId="478"/>
          <ac:picMkLst>
            <pc:docMk/>
            <pc:sldMk cId="0" sldId="275"/>
            <ac:picMk id="3" creationId="{8A105F58-2884-8151-65B3-9C062522C360}"/>
          </ac:picMkLst>
        </pc:picChg>
        <pc:picChg chg="mod">
          <ac:chgData name="Charlotte Moss" userId="17b589c9-cb67-41ed-a894-f82ca12b573d" providerId="ADAL" clId="{069BCCFD-82AC-4C82-A230-24E244115469}" dt="2024-01-05T11:12:00.066" v="2771" actId="1076"/>
          <ac:picMkLst>
            <pc:docMk/>
            <pc:sldMk cId="0" sldId="275"/>
            <ac:picMk id="5" creationId="{828D6AA7-FD6B-3825-8B7C-61E66341B4CF}"/>
          </ac:picMkLst>
        </pc:picChg>
        <pc:picChg chg="mod">
          <ac:chgData name="Charlotte Moss" userId="17b589c9-cb67-41ed-a894-f82ca12b573d" providerId="ADAL" clId="{069BCCFD-82AC-4C82-A230-24E244115469}" dt="2024-01-05T11:12:00.066" v="2771" actId="1076"/>
          <ac:picMkLst>
            <pc:docMk/>
            <pc:sldMk cId="0" sldId="275"/>
            <ac:picMk id="6" creationId="{D7AAC1B4-F39C-D33E-6C34-19999145B709}"/>
          </ac:picMkLst>
        </pc:picChg>
        <pc:picChg chg="add mod">
          <ac:chgData name="Charlotte Moss" userId="17b589c9-cb67-41ed-a894-f82ca12b573d" providerId="ADAL" clId="{069BCCFD-82AC-4C82-A230-24E244115469}" dt="2024-01-05T11:14:54.920" v="2861" actId="1036"/>
          <ac:picMkLst>
            <pc:docMk/>
            <pc:sldMk cId="0" sldId="275"/>
            <ac:picMk id="7" creationId="{44AFDDDD-6272-98F4-95C7-40E2E1F0F1D6}"/>
          </ac:picMkLst>
        </pc:picChg>
        <pc:picChg chg="add del mod">
          <ac:chgData name="Charlotte Moss" userId="17b589c9-cb67-41ed-a894-f82ca12b573d" providerId="ADAL" clId="{069BCCFD-82AC-4C82-A230-24E244115469}" dt="2024-01-05T11:14:00.342" v="2845" actId="478"/>
          <ac:picMkLst>
            <pc:docMk/>
            <pc:sldMk cId="0" sldId="275"/>
            <ac:picMk id="12" creationId="{CE93A9AC-C7AD-DD45-F749-9497DFA990F8}"/>
          </ac:picMkLst>
        </pc:picChg>
        <pc:picChg chg="add del mod">
          <ac:chgData name="Charlotte Moss" userId="17b589c9-cb67-41ed-a894-f82ca12b573d" providerId="ADAL" clId="{069BCCFD-82AC-4C82-A230-24E244115469}" dt="2024-01-05T11:13:59.665" v="2844" actId="478"/>
          <ac:picMkLst>
            <pc:docMk/>
            <pc:sldMk cId="0" sldId="275"/>
            <ac:picMk id="13" creationId="{2C8D49C4-A953-918E-1ECF-BAF4ECF18915}"/>
          </ac:picMkLst>
        </pc:picChg>
        <pc:picChg chg="add mod">
          <ac:chgData name="Charlotte Moss" userId="17b589c9-cb67-41ed-a894-f82ca12b573d" providerId="ADAL" clId="{069BCCFD-82AC-4C82-A230-24E244115469}" dt="2024-01-05T11:14:51.829" v="2860" actId="1076"/>
          <ac:picMkLst>
            <pc:docMk/>
            <pc:sldMk cId="0" sldId="275"/>
            <ac:picMk id="14" creationId="{D32F668B-D1BE-C118-F1CA-1858636C3820}"/>
          </ac:picMkLst>
        </pc:picChg>
        <pc:picChg chg="mod">
          <ac:chgData name="Charlotte Moss" userId="17b589c9-cb67-41ed-a894-f82ca12b573d" providerId="ADAL" clId="{069BCCFD-82AC-4C82-A230-24E244115469}" dt="2024-01-05T11:14:51.829" v="2860" actId="1076"/>
          <ac:picMkLst>
            <pc:docMk/>
            <pc:sldMk cId="0" sldId="275"/>
            <ac:picMk id="16" creationId="{4CD8B25E-E018-4DEF-5226-B05FE682A167}"/>
          </ac:picMkLst>
        </pc:picChg>
        <pc:picChg chg="mod">
          <ac:chgData name="Charlotte Moss" userId="17b589c9-cb67-41ed-a894-f82ca12b573d" providerId="ADAL" clId="{069BCCFD-82AC-4C82-A230-24E244115469}" dt="2024-01-05T11:14:51.829" v="2860" actId="1076"/>
          <ac:picMkLst>
            <pc:docMk/>
            <pc:sldMk cId="0" sldId="275"/>
            <ac:picMk id="17" creationId="{254AAC78-21E7-07BC-7C88-6F9CC8EC57FE}"/>
          </ac:picMkLst>
        </pc:picChg>
      </pc:sldChg>
      <pc:sldChg chg="del modNotesTx">
        <pc:chgData name="Charlotte Moss" userId="17b589c9-cb67-41ed-a894-f82ca12b573d" providerId="ADAL" clId="{069BCCFD-82AC-4C82-A230-24E244115469}" dt="2023-12-19T17:03:19.883" v="1021" actId="47"/>
        <pc:sldMkLst>
          <pc:docMk/>
          <pc:sldMk cId="1698627900" sldId="931"/>
        </pc:sldMkLst>
      </pc:sldChg>
      <pc:sldChg chg="delSp modSp mod">
        <pc:chgData name="Charlotte Moss" userId="17b589c9-cb67-41ed-a894-f82ca12b573d" providerId="ADAL" clId="{069BCCFD-82AC-4C82-A230-24E244115469}" dt="2024-01-05T14:52:14.224" v="3238" actId="20577"/>
        <pc:sldMkLst>
          <pc:docMk/>
          <pc:sldMk cId="1854695652" sldId="940"/>
        </pc:sldMkLst>
        <pc:spChg chg="del">
          <ac:chgData name="Charlotte Moss" userId="17b589c9-cb67-41ed-a894-f82ca12b573d" providerId="ADAL" clId="{069BCCFD-82AC-4C82-A230-24E244115469}" dt="2024-01-05T11:51:08.530" v="3088" actId="478"/>
          <ac:spMkLst>
            <pc:docMk/>
            <pc:sldMk cId="1854695652" sldId="940"/>
            <ac:spMk id="2" creationId="{39818F4A-AA9A-2E28-B5A0-6E01D1AEB817}"/>
          </ac:spMkLst>
        </pc:spChg>
        <pc:spChg chg="mod">
          <ac:chgData name="Charlotte Moss" userId="17b589c9-cb67-41ed-a894-f82ca12b573d" providerId="ADAL" clId="{069BCCFD-82AC-4C82-A230-24E244115469}" dt="2024-01-05T14:52:14.224" v="3238" actId="20577"/>
          <ac:spMkLst>
            <pc:docMk/>
            <pc:sldMk cId="1854695652" sldId="940"/>
            <ac:spMk id="3" creationId="{873E4402-1363-0D00-281D-F6CF083E0792}"/>
          </ac:spMkLst>
        </pc:spChg>
      </pc:sldChg>
      <pc:sldChg chg="addSp delSp modSp mod delAnim modAnim modNotesTx">
        <pc:chgData name="Charlotte Moss" userId="17b589c9-cb67-41ed-a894-f82ca12b573d" providerId="ADAL" clId="{069BCCFD-82AC-4C82-A230-24E244115469}" dt="2024-01-04T13:23:27.593" v="2764"/>
        <pc:sldMkLst>
          <pc:docMk/>
          <pc:sldMk cId="1190348686" sldId="947"/>
        </pc:sldMkLst>
        <pc:spChg chg="add del mod">
          <ac:chgData name="Charlotte Moss" userId="17b589c9-cb67-41ed-a894-f82ca12b573d" providerId="ADAL" clId="{069BCCFD-82AC-4C82-A230-24E244115469}" dt="2024-01-04T11:49:31.156" v="2134" actId="21"/>
          <ac:spMkLst>
            <pc:docMk/>
            <pc:sldMk cId="1190348686" sldId="947"/>
            <ac:spMk id="2" creationId="{32CAA9D2-E383-BB48-B606-7E42DB58CEDD}"/>
          </ac:spMkLst>
        </pc:spChg>
        <pc:spChg chg="add del mod">
          <ac:chgData name="Charlotte Moss" userId="17b589c9-cb67-41ed-a894-f82ca12b573d" providerId="ADAL" clId="{069BCCFD-82AC-4C82-A230-24E244115469}" dt="2024-01-04T11:49:31.156" v="2134" actId="21"/>
          <ac:spMkLst>
            <pc:docMk/>
            <pc:sldMk cId="1190348686" sldId="947"/>
            <ac:spMk id="3" creationId="{12A39C8F-7771-F40A-2455-78865A158873}"/>
          </ac:spMkLst>
        </pc:spChg>
        <pc:spChg chg="mod">
          <ac:chgData name="Charlotte Moss" userId="17b589c9-cb67-41ed-a894-f82ca12b573d" providerId="ADAL" clId="{069BCCFD-82AC-4C82-A230-24E244115469}" dt="2024-01-04T13:16:15.935" v="2716" actId="1076"/>
          <ac:spMkLst>
            <pc:docMk/>
            <pc:sldMk cId="1190348686" sldId="947"/>
            <ac:spMk id="5" creationId="{BACEEA6C-A281-4216-BB7A-769491E99EFA}"/>
          </ac:spMkLst>
        </pc:spChg>
        <pc:spChg chg="add del mod">
          <ac:chgData name="Charlotte Moss" userId="17b589c9-cb67-41ed-a894-f82ca12b573d" providerId="ADAL" clId="{069BCCFD-82AC-4C82-A230-24E244115469}" dt="2024-01-04T11:49:00.153" v="2133" actId="478"/>
          <ac:spMkLst>
            <pc:docMk/>
            <pc:sldMk cId="1190348686" sldId="947"/>
            <ac:spMk id="6" creationId="{1A3B2145-69E4-55D5-4EB4-E6E492BFAC0C}"/>
          </ac:spMkLst>
        </pc:spChg>
        <pc:spChg chg="add del mod">
          <ac:chgData name="Charlotte Moss" userId="17b589c9-cb67-41ed-a894-f82ca12b573d" providerId="ADAL" clId="{069BCCFD-82AC-4C82-A230-24E244115469}" dt="2024-01-04T13:14:11.905" v="2675" actId="21"/>
          <ac:spMkLst>
            <pc:docMk/>
            <pc:sldMk cId="1190348686" sldId="947"/>
            <ac:spMk id="29" creationId="{DA1CAE9F-8F81-21D5-D7B4-356703EE648F}"/>
          </ac:spMkLst>
        </pc:spChg>
        <pc:spChg chg="mod">
          <ac:chgData name="Charlotte Moss" userId="17b589c9-cb67-41ed-a894-f82ca12b573d" providerId="ADAL" clId="{069BCCFD-82AC-4C82-A230-24E244115469}" dt="2024-01-04T12:04:41.782" v="2478" actId="1076"/>
          <ac:spMkLst>
            <pc:docMk/>
            <pc:sldMk cId="1190348686" sldId="947"/>
            <ac:spMk id="30" creationId="{52817CB5-E5D0-512D-CB51-8AAB3E617EA6}"/>
          </ac:spMkLst>
        </pc:spChg>
        <pc:spChg chg="mod">
          <ac:chgData name="Charlotte Moss" userId="17b589c9-cb67-41ed-a894-f82ca12b573d" providerId="ADAL" clId="{069BCCFD-82AC-4C82-A230-24E244115469}" dt="2024-01-04T12:04:41.782" v="2478" actId="1076"/>
          <ac:spMkLst>
            <pc:docMk/>
            <pc:sldMk cId="1190348686" sldId="947"/>
            <ac:spMk id="31" creationId="{AEC446C5-923C-EA0D-D0C9-5FDA8C6633D7}"/>
          </ac:spMkLst>
        </pc:spChg>
        <pc:spChg chg="del mod">
          <ac:chgData name="Charlotte Moss" userId="17b589c9-cb67-41ed-a894-f82ca12b573d" providerId="ADAL" clId="{069BCCFD-82AC-4C82-A230-24E244115469}" dt="2024-01-04T12:05:16.582" v="2484" actId="478"/>
          <ac:spMkLst>
            <pc:docMk/>
            <pc:sldMk cId="1190348686" sldId="947"/>
            <ac:spMk id="35" creationId="{98BF38F0-357F-56B7-0645-3B78CED619CB}"/>
          </ac:spMkLst>
        </pc:spChg>
        <pc:spChg chg="mod ord">
          <ac:chgData name="Charlotte Moss" userId="17b589c9-cb67-41ed-a894-f82ca12b573d" providerId="ADAL" clId="{069BCCFD-82AC-4C82-A230-24E244115469}" dt="2024-01-04T13:16:52.175" v="2719" actId="1076"/>
          <ac:spMkLst>
            <pc:docMk/>
            <pc:sldMk cId="1190348686" sldId="947"/>
            <ac:spMk id="37" creationId="{15A01B1B-D48A-33DF-C327-0193B4FCF855}"/>
          </ac:spMkLst>
        </pc:spChg>
        <pc:spChg chg="mod ord">
          <ac:chgData name="Charlotte Moss" userId="17b589c9-cb67-41ed-a894-f82ca12b573d" providerId="ADAL" clId="{069BCCFD-82AC-4C82-A230-24E244115469}" dt="2024-01-04T13:16:46.821" v="2718" actId="1076"/>
          <ac:spMkLst>
            <pc:docMk/>
            <pc:sldMk cId="1190348686" sldId="947"/>
            <ac:spMk id="38" creationId="{48E85685-BDB6-155C-E7D7-92FD3FF84E4E}"/>
          </ac:spMkLst>
        </pc:spChg>
        <pc:spChg chg="mod ord">
          <ac:chgData name="Charlotte Moss" userId="17b589c9-cb67-41ed-a894-f82ca12b573d" providerId="ADAL" clId="{069BCCFD-82AC-4C82-A230-24E244115469}" dt="2024-01-04T13:17:10.076" v="2726" actId="1076"/>
          <ac:spMkLst>
            <pc:docMk/>
            <pc:sldMk cId="1190348686" sldId="947"/>
            <ac:spMk id="39" creationId="{9F460450-E8D0-C8E9-F648-DE5DC15698D1}"/>
          </ac:spMkLst>
        </pc:spChg>
        <pc:spChg chg="mod ord">
          <ac:chgData name="Charlotte Moss" userId="17b589c9-cb67-41ed-a894-f82ca12b573d" providerId="ADAL" clId="{069BCCFD-82AC-4C82-A230-24E244115469}" dt="2024-01-04T13:17:07.034" v="2725" actId="1036"/>
          <ac:spMkLst>
            <pc:docMk/>
            <pc:sldMk cId="1190348686" sldId="947"/>
            <ac:spMk id="40" creationId="{987DB816-B437-D527-DE2E-DFA1B2D8E3A4}"/>
          </ac:spMkLst>
        </pc:spChg>
        <pc:spChg chg="mod ord">
          <ac:chgData name="Charlotte Moss" userId="17b589c9-cb67-41ed-a894-f82ca12b573d" providerId="ADAL" clId="{069BCCFD-82AC-4C82-A230-24E244115469}" dt="2024-01-04T13:17:31.721" v="2738" actId="1076"/>
          <ac:spMkLst>
            <pc:docMk/>
            <pc:sldMk cId="1190348686" sldId="947"/>
            <ac:spMk id="41" creationId="{68891F53-432E-6933-455F-01A620EF4859}"/>
          </ac:spMkLst>
        </pc:spChg>
        <pc:spChg chg="mod ord">
          <ac:chgData name="Charlotte Moss" userId="17b589c9-cb67-41ed-a894-f82ca12b573d" providerId="ADAL" clId="{069BCCFD-82AC-4C82-A230-24E244115469}" dt="2024-01-04T13:17:28.046" v="2736" actId="1038"/>
          <ac:spMkLst>
            <pc:docMk/>
            <pc:sldMk cId="1190348686" sldId="947"/>
            <ac:spMk id="42" creationId="{B4484FB4-89CA-9714-CFB4-A2254B888848}"/>
          </ac:spMkLst>
        </pc:spChg>
        <pc:spChg chg="del mod ord">
          <ac:chgData name="Charlotte Moss" userId="17b589c9-cb67-41ed-a894-f82ca12b573d" providerId="ADAL" clId="{069BCCFD-82AC-4C82-A230-24E244115469}" dt="2024-01-04T13:21:36.508" v="2747" actId="478"/>
          <ac:spMkLst>
            <pc:docMk/>
            <pc:sldMk cId="1190348686" sldId="947"/>
            <ac:spMk id="43" creationId="{5B75358C-728A-BD3D-9AEA-7623D33FB49E}"/>
          </ac:spMkLst>
        </pc:spChg>
        <pc:spChg chg="mod ord">
          <ac:chgData name="Charlotte Moss" userId="17b589c9-cb67-41ed-a894-f82ca12b573d" providerId="ADAL" clId="{069BCCFD-82AC-4C82-A230-24E244115469}" dt="2024-01-04T13:21:37.779" v="2748" actId="1076"/>
          <ac:spMkLst>
            <pc:docMk/>
            <pc:sldMk cId="1190348686" sldId="947"/>
            <ac:spMk id="44" creationId="{B11B40E3-1890-B527-8435-D73E21ABB9E8}"/>
          </ac:spMkLst>
        </pc:spChg>
        <pc:spChg chg="mod ord">
          <ac:chgData name="Charlotte Moss" userId="17b589c9-cb67-41ed-a894-f82ca12b573d" providerId="ADAL" clId="{069BCCFD-82AC-4C82-A230-24E244115469}" dt="2024-01-04T13:21:28.930" v="2745" actId="14100"/>
          <ac:spMkLst>
            <pc:docMk/>
            <pc:sldMk cId="1190348686" sldId="947"/>
            <ac:spMk id="45" creationId="{FBE4A3E8-0F88-AC3F-2387-49BC34107D8E}"/>
          </ac:spMkLst>
        </pc:spChg>
        <pc:spChg chg="mod ord">
          <ac:chgData name="Charlotte Moss" userId="17b589c9-cb67-41ed-a894-f82ca12b573d" providerId="ADAL" clId="{069BCCFD-82AC-4C82-A230-24E244115469}" dt="2024-01-04T13:21:49.584" v="2752" actId="1076"/>
          <ac:spMkLst>
            <pc:docMk/>
            <pc:sldMk cId="1190348686" sldId="947"/>
            <ac:spMk id="46" creationId="{4F18234A-88DB-C6B3-58D0-9C3F75797C41}"/>
          </ac:spMkLst>
        </pc:spChg>
        <pc:spChg chg="mod ord">
          <ac:chgData name="Charlotte Moss" userId="17b589c9-cb67-41ed-a894-f82ca12b573d" providerId="ADAL" clId="{069BCCFD-82AC-4C82-A230-24E244115469}" dt="2024-01-04T13:21:47.720" v="2751" actId="1076"/>
          <ac:spMkLst>
            <pc:docMk/>
            <pc:sldMk cId="1190348686" sldId="947"/>
            <ac:spMk id="47" creationId="{338FC917-8A0E-CB47-3277-646897E03F72}"/>
          </ac:spMkLst>
        </pc:spChg>
        <pc:spChg chg="mod ord">
          <ac:chgData name="Charlotte Moss" userId="17b589c9-cb67-41ed-a894-f82ca12b573d" providerId="ADAL" clId="{069BCCFD-82AC-4C82-A230-24E244115469}" dt="2024-01-04T13:21:41.912" v="2749" actId="1076"/>
          <ac:spMkLst>
            <pc:docMk/>
            <pc:sldMk cId="1190348686" sldId="947"/>
            <ac:spMk id="48" creationId="{57493092-D50D-2F7E-E97E-C7382248F405}"/>
          </ac:spMkLst>
        </pc:spChg>
        <pc:spChg chg="mod ord">
          <ac:chgData name="Charlotte Moss" userId="17b589c9-cb67-41ed-a894-f82ca12b573d" providerId="ADAL" clId="{069BCCFD-82AC-4C82-A230-24E244115469}" dt="2024-01-04T13:22:00.359" v="2756" actId="1076"/>
          <ac:spMkLst>
            <pc:docMk/>
            <pc:sldMk cId="1190348686" sldId="947"/>
            <ac:spMk id="49" creationId="{B67715E9-0CF4-8B56-F507-7A5761E73D93}"/>
          </ac:spMkLst>
        </pc:spChg>
        <pc:spChg chg="mod ord">
          <ac:chgData name="Charlotte Moss" userId="17b589c9-cb67-41ed-a894-f82ca12b573d" providerId="ADAL" clId="{069BCCFD-82AC-4C82-A230-24E244115469}" dt="2024-01-04T13:21:59.005" v="2755" actId="1076"/>
          <ac:spMkLst>
            <pc:docMk/>
            <pc:sldMk cId="1190348686" sldId="947"/>
            <ac:spMk id="50" creationId="{4EF0DC14-4D82-7E10-3123-2E0FBB35A9F4}"/>
          </ac:spMkLst>
        </pc:spChg>
        <pc:spChg chg="mod ord">
          <ac:chgData name="Charlotte Moss" userId="17b589c9-cb67-41ed-a894-f82ca12b573d" providerId="ADAL" clId="{069BCCFD-82AC-4C82-A230-24E244115469}" dt="2024-01-04T13:21:55.296" v="2754" actId="14100"/>
          <ac:spMkLst>
            <pc:docMk/>
            <pc:sldMk cId="1190348686" sldId="947"/>
            <ac:spMk id="51" creationId="{1F1E113A-DC5A-EF57-BB19-1B7F5FB098E2}"/>
          </ac:spMkLst>
        </pc:spChg>
        <pc:spChg chg="add del mod">
          <ac:chgData name="Charlotte Moss" userId="17b589c9-cb67-41ed-a894-f82ca12b573d" providerId="ADAL" clId="{069BCCFD-82AC-4C82-A230-24E244115469}" dt="2024-01-04T13:14:11.905" v="2675" actId="21"/>
          <ac:spMkLst>
            <pc:docMk/>
            <pc:sldMk cId="1190348686" sldId="947"/>
            <ac:spMk id="56" creationId="{21093F68-76C2-C6C0-D63E-E48FA3D16986}"/>
          </ac:spMkLst>
        </pc:spChg>
        <pc:spChg chg="add mod">
          <ac:chgData name="Charlotte Moss" userId="17b589c9-cb67-41ed-a894-f82ca12b573d" providerId="ADAL" clId="{069BCCFD-82AC-4C82-A230-24E244115469}" dt="2024-01-04T13:17:15.069" v="2728" actId="1076"/>
          <ac:spMkLst>
            <pc:docMk/>
            <pc:sldMk cId="1190348686" sldId="947"/>
            <ac:spMk id="57" creationId="{385E8A33-CB03-454E-D481-B653006BA428}"/>
          </ac:spMkLst>
        </pc:spChg>
        <pc:spChg chg="add mod">
          <ac:chgData name="Charlotte Moss" userId="17b589c9-cb67-41ed-a894-f82ca12b573d" providerId="ADAL" clId="{069BCCFD-82AC-4C82-A230-24E244115469}" dt="2024-01-04T13:17:41.185" v="2741" actId="1076"/>
          <ac:spMkLst>
            <pc:docMk/>
            <pc:sldMk cId="1190348686" sldId="947"/>
            <ac:spMk id="58" creationId="{4A9B8001-B9D8-3E44-AD67-F067C0809A6D}"/>
          </ac:spMkLst>
        </pc:spChg>
        <pc:grpChg chg="del mod">
          <ac:chgData name="Charlotte Moss" userId="17b589c9-cb67-41ed-a894-f82ca12b573d" providerId="ADAL" clId="{069BCCFD-82AC-4C82-A230-24E244115469}" dt="2024-01-04T12:05:16.582" v="2484" actId="478"/>
          <ac:grpSpMkLst>
            <pc:docMk/>
            <pc:sldMk cId="1190348686" sldId="947"/>
            <ac:grpSpMk id="32" creationId="{C321B34B-D6B1-6182-DE67-2F8EFF9C83C7}"/>
          </ac:grpSpMkLst>
        </pc:grpChg>
        <pc:graphicFrameChg chg="mod modGraphic">
          <ac:chgData name="Charlotte Moss" userId="17b589c9-cb67-41ed-a894-f82ca12b573d" providerId="ADAL" clId="{069BCCFD-82AC-4C82-A230-24E244115469}" dt="2024-01-04T13:15:00.503" v="2686" actId="6549"/>
          <ac:graphicFrameMkLst>
            <pc:docMk/>
            <pc:sldMk cId="1190348686" sldId="947"/>
            <ac:graphicFrameMk id="17" creationId="{ACB7D602-17DB-4C16-B6C5-9D04175C6B84}"/>
          </ac:graphicFrameMkLst>
        </pc:graphicFrameChg>
        <pc:picChg chg="mod">
          <ac:chgData name="Charlotte Moss" userId="17b589c9-cb67-41ed-a894-f82ca12b573d" providerId="ADAL" clId="{069BCCFD-82AC-4C82-A230-24E244115469}" dt="2024-01-04T13:07:31.696" v="2603" actId="1076"/>
          <ac:picMkLst>
            <pc:docMk/>
            <pc:sldMk cId="1190348686" sldId="947"/>
            <ac:picMk id="4" creationId="{5C577B4F-EF09-3DBC-9900-5D7516FFFF00}"/>
          </ac:picMkLst>
        </pc:picChg>
        <pc:picChg chg="add mod">
          <ac:chgData name="Charlotte Moss" userId="17b589c9-cb67-41ed-a894-f82ca12b573d" providerId="ADAL" clId="{069BCCFD-82AC-4C82-A230-24E244115469}" dt="2024-01-04T12:21:02.858" v="2513" actId="1035"/>
          <ac:picMkLst>
            <pc:docMk/>
            <pc:sldMk cId="1190348686" sldId="947"/>
            <ac:picMk id="7" creationId="{5F8D8024-A3B4-4330-936E-5789C66F45ED}"/>
          </ac:picMkLst>
        </pc:picChg>
        <pc:picChg chg="del mod">
          <ac:chgData name="Charlotte Moss" userId="17b589c9-cb67-41ed-a894-f82ca12b573d" providerId="ADAL" clId="{069BCCFD-82AC-4C82-A230-24E244115469}" dt="2024-01-04T12:05:08.291" v="2482" actId="478"/>
          <ac:picMkLst>
            <pc:docMk/>
            <pc:sldMk cId="1190348686" sldId="947"/>
            <ac:picMk id="8" creationId="{F7DA5DD1-93DC-BB8F-3A54-E3B59F4B2CBE}"/>
          </ac:picMkLst>
        </pc:picChg>
        <pc:picChg chg="del mod">
          <ac:chgData name="Charlotte Moss" userId="17b589c9-cb67-41ed-a894-f82ca12b573d" providerId="ADAL" clId="{069BCCFD-82AC-4C82-A230-24E244115469}" dt="2024-01-04T12:05:08.291" v="2482" actId="478"/>
          <ac:picMkLst>
            <pc:docMk/>
            <pc:sldMk cId="1190348686" sldId="947"/>
            <ac:picMk id="9" creationId="{0758385E-C767-4784-6C07-03F747C40001}"/>
          </ac:picMkLst>
        </pc:picChg>
        <pc:picChg chg="mod">
          <ac:chgData name="Charlotte Moss" userId="17b589c9-cb67-41ed-a894-f82ca12b573d" providerId="ADAL" clId="{069BCCFD-82AC-4C82-A230-24E244115469}" dt="2024-01-04T13:22:18.684" v="2758" actId="552"/>
          <ac:picMkLst>
            <pc:docMk/>
            <pc:sldMk cId="1190348686" sldId="947"/>
            <ac:picMk id="10" creationId="{55E9DF07-E9C0-4015-ABFA-059C677CE4AE}"/>
          </ac:picMkLst>
        </pc:picChg>
        <pc:picChg chg="del mod">
          <ac:chgData name="Charlotte Moss" userId="17b589c9-cb67-41ed-a894-f82ca12b573d" providerId="ADAL" clId="{069BCCFD-82AC-4C82-A230-24E244115469}" dt="2024-01-04T12:05:16.582" v="2484" actId="478"/>
          <ac:picMkLst>
            <pc:docMk/>
            <pc:sldMk cId="1190348686" sldId="947"/>
            <ac:picMk id="11" creationId="{C2FFFB6D-06B2-EE53-8EB5-B93B7D529CBB}"/>
          </ac:picMkLst>
        </pc:picChg>
        <pc:picChg chg="del mod">
          <ac:chgData name="Charlotte Moss" userId="17b589c9-cb67-41ed-a894-f82ca12b573d" providerId="ADAL" clId="{069BCCFD-82AC-4C82-A230-24E244115469}" dt="2024-01-04T12:05:08.291" v="2482" actId="478"/>
          <ac:picMkLst>
            <pc:docMk/>
            <pc:sldMk cId="1190348686" sldId="947"/>
            <ac:picMk id="13" creationId="{E332B6C5-E3A0-7E4F-4CC4-A6E2AB5699F9}"/>
          </ac:picMkLst>
        </pc:picChg>
        <pc:picChg chg="del mod">
          <ac:chgData name="Charlotte Moss" userId="17b589c9-cb67-41ed-a894-f82ca12b573d" providerId="ADAL" clId="{069BCCFD-82AC-4C82-A230-24E244115469}" dt="2024-01-04T12:05:16.582" v="2484" actId="478"/>
          <ac:picMkLst>
            <pc:docMk/>
            <pc:sldMk cId="1190348686" sldId="947"/>
            <ac:picMk id="14" creationId="{496C75A6-496D-3AA2-2985-814257FAC4B2}"/>
          </ac:picMkLst>
        </pc:picChg>
        <pc:picChg chg="add mod">
          <ac:chgData name="Charlotte Moss" userId="17b589c9-cb67-41ed-a894-f82ca12b573d" providerId="ADAL" clId="{069BCCFD-82AC-4C82-A230-24E244115469}" dt="2024-01-04T12:21:02.858" v="2513" actId="1035"/>
          <ac:picMkLst>
            <pc:docMk/>
            <pc:sldMk cId="1190348686" sldId="947"/>
            <ac:picMk id="15" creationId="{FD116666-9DC9-65D6-1E41-E972997AC6E8}"/>
          </ac:picMkLst>
        </pc:picChg>
        <pc:picChg chg="add mod">
          <ac:chgData name="Charlotte Moss" userId="17b589c9-cb67-41ed-a894-f82ca12b573d" providerId="ADAL" clId="{069BCCFD-82AC-4C82-A230-24E244115469}" dt="2024-01-04T12:43:58.465" v="2518" actId="1076"/>
          <ac:picMkLst>
            <pc:docMk/>
            <pc:sldMk cId="1190348686" sldId="947"/>
            <ac:picMk id="16" creationId="{9A0504DA-819A-F434-94A3-8E4CD6F876F1}"/>
          </ac:picMkLst>
        </pc:picChg>
        <pc:picChg chg="mod">
          <ac:chgData name="Charlotte Moss" userId="17b589c9-cb67-41ed-a894-f82ca12b573d" providerId="ADAL" clId="{069BCCFD-82AC-4C82-A230-24E244115469}" dt="2024-01-04T13:22:22.349" v="2759" actId="465"/>
          <ac:picMkLst>
            <pc:docMk/>
            <pc:sldMk cId="1190348686" sldId="947"/>
            <ac:picMk id="18" creationId="{D042F965-5B18-4ABC-872A-78DBAD3E2A7C}"/>
          </ac:picMkLst>
        </pc:picChg>
        <pc:picChg chg="mod">
          <ac:chgData name="Charlotte Moss" userId="17b589c9-cb67-41ed-a894-f82ca12b573d" providerId="ADAL" clId="{069BCCFD-82AC-4C82-A230-24E244115469}" dt="2024-01-04T13:22:22.349" v="2759" actId="465"/>
          <ac:picMkLst>
            <pc:docMk/>
            <pc:sldMk cId="1190348686" sldId="947"/>
            <ac:picMk id="19" creationId="{8C3CC06B-6468-4EB9-ADC7-A55577D35A91}"/>
          </ac:picMkLst>
        </pc:picChg>
        <pc:picChg chg="mod">
          <ac:chgData name="Charlotte Moss" userId="17b589c9-cb67-41ed-a894-f82ca12b573d" providerId="ADAL" clId="{069BCCFD-82AC-4C82-A230-24E244115469}" dt="2024-01-04T13:22:22.349" v="2759" actId="465"/>
          <ac:picMkLst>
            <pc:docMk/>
            <pc:sldMk cId="1190348686" sldId="947"/>
            <ac:picMk id="20" creationId="{B2DA8EDA-E782-4C59-90CF-451F9DD39203}"/>
          </ac:picMkLst>
        </pc:picChg>
        <pc:picChg chg="mod">
          <ac:chgData name="Charlotte Moss" userId="17b589c9-cb67-41ed-a894-f82ca12b573d" providerId="ADAL" clId="{069BCCFD-82AC-4C82-A230-24E244115469}" dt="2024-01-04T13:22:22.349" v="2759" actId="465"/>
          <ac:picMkLst>
            <pc:docMk/>
            <pc:sldMk cId="1190348686" sldId="947"/>
            <ac:picMk id="21" creationId="{E7EB8DFC-4C8D-480B-8424-391274A25DA8}"/>
          </ac:picMkLst>
        </pc:picChg>
        <pc:picChg chg="mod">
          <ac:chgData name="Charlotte Moss" userId="17b589c9-cb67-41ed-a894-f82ca12b573d" providerId="ADAL" clId="{069BCCFD-82AC-4C82-A230-24E244115469}" dt="2024-01-04T13:22:18.684" v="2758" actId="552"/>
          <ac:picMkLst>
            <pc:docMk/>
            <pc:sldMk cId="1190348686" sldId="947"/>
            <ac:picMk id="22" creationId="{BD98E516-A01E-4C6C-B2BF-823903EA581B}"/>
          </ac:picMkLst>
        </pc:picChg>
        <pc:picChg chg="add mod">
          <ac:chgData name="Charlotte Moss" userId="17b589c9-cb67-41ed-a894-f82ca12b573d" providerId="ADAL" clId="{069BCCFD-82AC-4C82-A230-24E244115469}" dt="2024-01-04T12:45:19.183" v="2523" actId="1076"/>
          <ac:picMkLst>
            <pc:docMk/>
            <pc:sldMk cId="1190348686" sldId="947"/>
            <ac:picMk id="23" creationId="{DD0974DE-C8E3-B763-CA59-1F924F89D321}"/>
          </ac:picMkLst>
        </pc:picChg>
        <pc:picChg chg="add mod">
          <ac:chgData name="Charlotte Moss" userId="17b589c9-cb67-41ed-a894-f82ca12b573d" providerId="ADAL" clId="{069BCCFD-82AC-4C82-A230-24E244115469}" dt="2024-01-04T12:46:42.212" v="2532" actId="1076"/>
          <ac:picMkLst>
            <pc:docMk/>
            <pc:sldMk cId="1190348686" sldId="947"/>
            <ac:picMk id="24" creationId="{05B93993-E50A-38F1-F189-C197E8EDC71C}"/>
          </ac:picMkLst>
        </pc:picChg>
        <pc:picChg chg="add del mod">
          <ac:chgData name="Charlotte Moss" userId="17b589c9-cb67-41ed-a894-f82ca12b573d" providerId="ADAL" clId="{069BCCFD-82AC-4C82-A230-24E244115469}" dt="2024-01-04T12:49:13.875" v="2540" actId="478"/>
          <ac:picMkLst>
            <pc:docMk/>
            <pc:sldMk cId="1190348686" sldId="947"/>
            <ac:picMk id="25" creationId="{1A9FE89C-504A-2614-1688-6D9ACD7A597C}"/>
          </ac:picMkLst>
        </pc:picChg>
        <pc:picChg chg="del mod">
          <ac:chgData name="Charlotte Moss" userId="17b589c9-cb67-41ed-a894-f82ca12b573d" providerId="ADAL" clId="{069BCCFD-82AC-4C82-A230-24E244115469}" dt="2024-01-04T12:05:08.291" v="2482" actId="478"/>
          <ac:picMkLst>
            <pc:docMk/>
            <pc:sldMk cId="1190348686" sldId="947"/>
            <ac:picMk id="26" creationId="{8F139D05-234D-16F2-DBF5-8CDC766950FC}"/>
          </ac:picMkLst>
        </pc:picChg>
        <pc:picChg chg="del mod">
          <ac:chgData name="Charlotte Moss" userId="17b589c9-cb67-41ed-a894-f82ca12b573d" providerId="ADAL" clId="{069BCCFD-82AC-4C82-A230-24E244115469}" dt="2024-01-04T12:05:08.291" v="2482" actId="478"/>
          <ac:picMkLst>
            <pc:docMk/>
            <pc:sldMk cId="1190348686" sldId="947"/>
            <ac:picMk id="27" creationId="{4CF23B44-0FE4-DD7B-02A6-360D42FA216A}"/>
          </ac:picMkLst>
        </pc:picChg>
        <pc:picChg chg="add mod">
          <ac:chgData name="Charlotte Moss" userId="17b589c9-cb67-41ed-a894-f82ca12b573d" providerId="ADAL" clId="{069BCCFD-82AC-4C82-A230-24E244115469}" dt="2024-01-04T13:10:51.310" v="2633" actId="1076"/>
          <ac:picMkLst>
            <pc:docMk/>
            <pc:sldMk cId="1190348686" sldId="947"/>
            <ac:picMk id="28" creationId="{D9B02011-74A4-8C7A-0998-832EE0124BCE}"/>
          </ac:picMkLst>
        </pc:picChg>
        <pc:picChg chg="del mod">
          <ac:chgData name="Charlotte Moss" userId="17b589c9-cb67-41ed-a894-f82ca12b573d" providerId="ADAL" clId="{069BCCFD-82AC-4C82-A230-24E244115469}" dt="2024-01-04T12:05:16.582" v="2484" actId="478"/>
          <ac:picMkLst>
            <pc:docMk/>
            <pc:sldMk cId="1190348686" sldId="947"/>
            <ac:picMk id="33" creationId="{9CA52AC8-7D3E-48D5-C061-92E4648250BD}"/>
          </ac:picMkLst>
        </pc:picChg>
        <pc:picChg chg="del mod">
          <ac:chgData name="Charlotte Moss" userId="17b589c9-cb67-41ed-a894-f82ca12b573d" providerId="ADAL" clId="{069BCCFD-82AC-4C82-A230-24E244115469}" dt="2024-01-04T12:05:08.291" v="2482" actId="478"/>
          <ac:picMkLst>
            <pc:docMk/>
            <pc:sldMk cId="1190348686" sldId="947"/>
            <ac:picMk id="34" creationId="{1710BF53-1B71-6968-E7CC-FB5126B5C6F4}"/>
          </ac:picMkLst>
        </pc:picChg>
        <pc:picChg chg="del mod">
          <ac:chgData name="Charlotte Moss" userId="17b589c9-cb67-41ed-a894-f82ca12b573d" providerId="ADAL" clId="{069BCCFD-82AC-4C82-A230-24E244115469}" dt="2024-01-04T12:05:16.582" v="2484" actId="478"/>
          <ac:picMkLst>
            <pc:docMk/>
            <pc:sldMk cId="1190348686" sldId="947"/>
            <ac:picMk id="36" creationId="{07308629-99C1-0F9B-D899-2482686F26CC}"/>
          </ac:picMkLst>
        </pc:picChg>
        <pc:picChg chg="del mod">
          <ac:chgData name="Charlotte Moss" userId="17b589c9-cb67-41ed-a894-f82ca12b573d" providerId="ADAL" clId="{069BCCFD-82AC-4C82-A230-24E244115469}" dt="2024-01-04T12:05:16.582" v="2484" actId="478"/>
          <ac:picMkLst>
            <pc:docMk/>
            <pc:sldMk cId="1190348686" sldId="947"/>
            <ac:picMk id="1026" creationId="{406ACDE4-B05C-977B-9518-731CAA0D4260}"/>
          </ac:picMkLst>
        </pc:picChg>
        <pc:picChg chg="del mod">
          <ac:chgData name="Charlotte Moss" userId="17b589c9-cb67-41ed-a894-f82ca12b573d" providerId="ADAL" clId="{069BCCFD-82AC-4C82-A230-24E244115469}" dt="2024-01-04T12:05:16.582" v="2484" actId="478"/>
          <ac:picMkLst>
            <pc:docMk/>
            <pc:sldMk cId="1190348686" sldId="947"/>
            <ac:picMk id="1028" creationId="{6975DF16-5DCE-FEBE-0D7E-56B79B536BDA}"/>
          </ac:picMkLst>
        </pc:picChg>
        <pc:picChg chg="del mod">
          <ac:chgData name="Charlotte Moss" userId="17b589c9-cb67-41ed-a894-f82ca12b573d" providerId="ADAL" clId="{069BCCFD-82AC-4C82-A230-24E244115469}" dt="2024-01-04T12:05:16.582" v="2484" actId="478"/>
          <ac:picMkLst>
            <pc:docMk/>
            <pc:sldMk cId="1190348686" sldId="947"/>
            <ac:picMk id="1030" creationId="{8F05D70F-CC98-26C1-BE9E-C25B794797C3}"/>
          </ac:picMkLst>
        </pc:picChg>
        <pc:picChg chg="del mod">
          <ac:chgData name="Charlotte Moss" userId="17b589c9-cb67-41ed-a894-f82ca12b573d" providerId="ADAL" clId="{069BCCFD-82AC-4C82-A230-24E244115469}" dt="2024-01-04T12:05:16.582" v="2484" actId="478"/>
          <ac:picMkLst>
            <pc:docMk/>
            <pc:sldMk cId="1190348686" sldId="947"/>
            <ac:picMk id="1032" creationId="{7946EA7F-C47D-8317-03DD-E298D01AC4CC}"/>
          </ac:picMkLst>
        </pc:picChg>
        <pc:picChg chg="del mod">
          <ac:chgData name="Charlotte Moss" userId="17b589c9-cb67-41ed-a894-f82ca12b573d" providerId="ADAL" clId="{069BCCFD-82AC-4C82-A230-24E244115469}" dt="2024-01-04T12:05:16.582" v="2484" actId="478"/>
          <ac:picMkLst>
            <pc:docMk/>
            <pc:sldMk cId="1190348686" sldId="947"/>
            <ac:picMk id="1034" creationId="{5FBD0920-5B0E-1787-4EFD-3B6BDC0113E8}"/>
          </ac:picMkLst>
        </pc:picChg>
        <pc:picChg chg="add mod">
          <ac:chgData name="Charlotte Moss" userId="17b589c9-cb67-41ed-a894-f82ca12b573d" providerId="ADAL" clId="{069BCCFD-82AC-4C82-A230-24E244115469}" dt="2024-01-04T12:49:32.903" v="2543" actId="14100"/>
          <ac:picMkLst>
            <pc:docMk/>
            <pc:sldMk cId="1190348686" sldId="947"/>
            <ac:picMk id="1036" creationId="{B9688B7B-92AC-B493-11FA-D079440C2CDD}"/>
          </ac:picMkLst>
        </pc:picChg>
        <pc:picChg chg="del mod">
          <ac:chgData name="Charlotte Moss" userId="17b589c9-cb67-41ed-a894-f82ca12b573d" providerId="ADAL" clId="{069BCCFD-82AC-4C82-A230-24E244115469}" dt="2024-01-04T12:05:16.582" v="2484" actId="478"/>
          <ac:picMkLst>
            <pc:docMk/>
            <pc:sldMk cId="1190348686" sldId="947"/>
            <ac:picMk id="1038" creationId="{94318750-EBCF-1366-4A05-245451FDCE28}"/>
          </ac:picMkLst>
        </pc:picChg>
        <pc:picChg chg="mod">
          <ac:chgData name="Charlotte Moss" userId="17b589c9-cb67-41ed-a894-f82ca12b573d" providerId="ADAL" clId="{069BCCFD-82AC-4C82-A230-24E244115469}" dt="2024-01-04T12:04:41.782" v="2478" actId="1076"/>
          <ac:picMkLst>
            <pc:docMk/>
            <pc:sldMk cId="1190348686" sldId="947"/>
            <ac:picMk id="1040" creationId="{57C04366-FF34-BE47-7900-CACFF2194F35}"/>
          </ac:picMkLst>
        </pc:picChg>
        <pc:picChg chg="add del mod">
          <ac:chgData name="Charlotte Moss" userId="17b589c9-cb67-41ed-a894-f82ca12b573d" providerId="ADAL" clId="{069BCCFD-82AC-4C82-A230-24E244115469}" dt="2024-01-04T13:10:48.112" v="2631" actId="478"/>
          <ac:picMkLst>
            <pc:docMk/>
            <pc:sldMk cId="1190348686" sldId="947"/>
            <ac:picMk id="1042" creationId="{C32BCBBB-8CC6-623B-7811-5D497159C159}"/>
          </ac:picMkLst>
        </pc:picChg>
        <pc:picChg chg="add mod">
          <ac:chgData name="Charlotte Moss" userId="17b589c9-cb67-41ed-a894-f82ca12b573d" providerId="ADAL" clId="{069BCCFD-82AC-4C82-A230-24E244115469}" dt="2024-01-04T13:07:19.604" v="2598" actId="1076"/>
          <ac:picMkLst>
            <pc:docMk/>
            <pc:sldMk cId="1190348686" sldId="947"/>
            <ac:picMk id="1044" creationId="{71A7CCD3-5592-6532-F3C5-68825F200E78}"/>
          </ac:picMkLst>
        </pc:picChg>
        <pc:picChg chg="add del mod">
          <ac:chgData name="Charlotte Moss" userId="17b589c9-cb67-41ed-a894-f82ca12b573d" providerId="ADAL" clId="{069BCCFD-82AC-4C82-A230-24E244115469}" dt="2024-01-04T12:57:56.178" v="2565" actId="478"/>
          <ac:picMkLst>
            <pc:docMk/>
            <pc:sldMk cId="1190348686" sldId="947"/>
            <ac:picMk id="1046" creationId="{21060B81-D39F-DBFA-2C77-DEE618C84765}"/>
          </ac:picMkLst>
        </pc:picChg>
        <pc:picChg chg="add mod">
          <ac:chgData name="Charlotte Moss" userId="17b589c9-cb67-41ed-a894-f82ca12b573d" providerId="ADAL" clId="{069BCCFD-82AC-4C82-A230-24E244115469}" dt="2024-01-04T12:58:51.359" v="2578" actId="1076"/>
          <ac:picMkLst>
            <pc:docMk/>
            <pc:sldMk cId="1190348686" sldId="947"/>
            <ac:picMk id="1048" creationId="{18A62058-F9CA-16CA-1F77-374CDC50D958}"/>
          </ac:picMkLst>
        </pc:picChg>
        <pc:picChg chg="add mod">
          <ac:chgData name="Charlotte Moss" userId="17b589c9-cb67-41ed-a894-f82ca12b573d" providerId="ADAL" clId="{069BCCFD-82AC-4C82-A230-24E244115469}" dt="2024-01-04T12:58:57.071" v="2581" actId="1076"/>
          <ac:picMkLst>
            <pc:docMk/>
            <pc:sldMk cId="1190348686" sldId="947"/>
            <ac:picMk id="1050" creationId="{BFB99AB4-3A1D-63C6-9674-94800183FA64}"/>
          </ac:picMkLst>
        </pc:picChg>
        <pc:picChg chg="add mod">
          <ac:chgData name="Charlotte Moss" userId="17b589c9-cb67-41ed-a894-f82ca12b573d" providerId="ADAL" clId="{069BCCFD-82AC-4C82-A230-24E244115469}" dt="2024-01-04T13:07:25.423" v="2602" actId="1035"/>
          <ac:picMkLst>
            <pc:docMk/>
            <pc:sldMk cId="1190348686" sldId="947"/>
            <ac:picMk id="1052" creationId="{91499271-8BB4-E513-B8C9-CCEC38219AB5}"/>
          </ac:picMkLst>
        </pc:picChg>
        <pc:picChg chg="add mod">
          <ac:chgData name="Charlotte Moss" userId="17b589c9-cb67-41ed-a894-f82ca12b573d" providerId="ADAL" clId="{069BCCFD-82AC-4C82-A230-24E244115469}" dt="2024-01-04T13:12:14.139" v="2655" actId="1076"/>
          <ac:picMkLst>
            <pc:docMk/>
            <pc:sldMk cId="1190348686" sldId="947"/>
            <ac:picMk id="1054" creationId="{BB556457-D10B-4C22-EED4-40527D3DDD85}"/>
          </ac:picMkLst>
        </pc:picChg>
        <pc:picChg chg="add mod">
          <ac:chgData name="Charlotte Moss" userId="17b589c9-cb67-41ed-a894-f82ca12b573d" providerId="ADAL" clId="{069BCCFD-82AC-4C82-A230-24E244115469}" dt="2024-01-04T13:12:07.360" v="2654" actId="1076"/>
          <ac:picMkLst>
            <pc:docMk/>
            <pc:sldMk cId="1190348686" sldId="947"/>
            <ac:picMk id="1056" creationId="{368C0DEE-E21F-F121-6D2C-50E8FDA75222}"/>
          </ac:picMkLst>
        </pc:picChg>
      </pc:sldChg>
      <pc:sldChg chg="addSp delSp modSp mod">
        <pc:chgData name="Charlotte Moss" userId="17b589c9-cb67-41ed-a894-f82ca12b573d" providerId="ADAL" clId="{069BCCFD-82AC-4C82-A230-24E244115469}" dt="2023-12-19T16:39:51.103" v="25" actId="1076"/>
        <pc:sldMkLst>
          <pc:docMk/>
          <pc:sldMk cId="1097654072" sldId="948"/>
        </pc:sldMkLst>
        <pc:spChg chg="del">
          <ac:chgData name="Charlotte Moss" userId="17b589c9-cb67-41ed-a894-f82ca12b573d" providerId="ADAL" clId="{069BCCFD-82AC-4C82-A230-24E244115469}" dt="2023-12-19T16:39:22.876" v="5" actId="478"/>
          <ac:spMkLst>
            <pc:docMk/>
            <pc:sldMk cId="1097654072" sldId="948"/>
            <ac:spMk id="96" creationId="{5BAF615A-19C3-F17E-EE28-54CC065DE7F5}"/>
          </ac:spMkLst>
        </pc:spChg>
        <pc:grpChg chg="add mod">
          <ac:chgData name="Charlotte Moss" userId="17b589c9-cb67-41ed-a894-f82ca12b573d" providerId="ADAL" clId="{069BCCFD-82AC-4C82-A230-24E244115469}" dt="2023-12-19T16:39:51.103" v="25" actId="1076"/>
          <ac:grpSpMkLst>
            <pc:docMk/>
            <pc:sldMk cId="1097654072" sldId="948"/>
            <ac:grpSpMk id="6" creationId="{AC01218F-10EB-F322-2404-A7B63E3025EB}"/>
          </ac:grpSpMkLst>
        </pc:grpChg>
        <pc:picChg chg="add mod">
          <ac:chgData name="Charlotte Moss" userId="17b589c9-cb67-41ed-a894-f82ca12b573d" providerId="ADAL" clId="{069BCCFD-82AC-4C82-A230-24E244115469}" dt="2023-12-19T16:39:51.103" v="25" actId="1076"/>
          <ac:picMkLst>
            <pc:docMk/>
            <pc:sldMk cId="1097654072" sldId="948"/>
            <ac:picMk id="4" creationId="{865CC84D-9E5C-684F-5F7E-DF5D579845FC}"/>
          </ac:picMkLst>
        </pc:picChg>
        <pc:picChg chg="mod">
          <ac:chgData name="Charlotte Moss" userId="17b589c9-cb67-41ed-a894-f82ca12b573d" providerId="ADAL" clId="{069BCCFD-82AC-4C82-A230-24E244115469}" dt="2023-12-19T16:39:51.103" v="25" actId="1076"/>
          <ac:picMkLst>
            <pc:docMk/>
            <pc:sldMk cId="1097654072" sldId="948"/>
            <ac:picMk id="7" creationId="{B954C748-E440-2F3B-7B4B-36403B1022D0}"/>
          </ac:picMkLst>
        </pc:picChg>
        <pc:picChg chg="mod">
          <ac:chgData name="Charlotte Moss" userId="17b589c9-cb67-41ed-a894-f82ca12b573d" providerId="ADAL" clId="{069BCCFD-82AC-4C82-A230-24E244115469}" dt="2023-12-19T16:39:51.103" v="25" actId="1076"/>
          <ac:picMkLst>
            <pc:docMk/>
            <pc:sldMk cId="1097654072" sldId="948"/>
            <ac:picMk id="8" creationId="{EA523343-7C54-B8B2-0B5B-39419D8C0C35}"/>
          </ac:picMkLst>
        </pc:picChg>
      </pc:sldChg>
      <pc:sldChg chg="modAnim">
        <pc:chgData name="Charlotte Moss" userId="17b589c9-cb67-41ed-a894-f82ca12b573d" providerId="ADAL" clId="{069BCCFD-82AC-4C82-A230-24E244115469}" dt="2024-01-04T13:25:01.649" v="2769"/>
        <pc:sldMkLst>
          <pc:docMk/>
          <pc:sldMk cId="2407240362" sldId="949"/>
        </pc:sldMkLst>
      </pc:sldChg>
      <pc:sldChg chg="addSp delSp modSp mod ord">
        <pc:chgData name="Charlotte Moss" userId="17b589c9-cb67-41ed-a894-f82ca12b573d" providerId="ADAL" clId="{069BCCFD-82AC-4C82-A230-24E244115469}" dt="2024-01-04T11:21:59.702" v="1928" actId="478"/>
        <pc:sldMkLst>
          <pc:docMk/>
          <pc:sldMk cId="3705705734" sldId="950"/>
        </pc:sldMkLst>
        <pc:spChg chg="add del mod">
          <ac:chgData name="Charlotte Moss" userId="17b589c9-cb67-41ed-a894-f82ca12b573d" providerId="ADAL" clId="{069BCCFD-82AC-4C82-A230-24E244115469}" dt="2024-01-04T11:21:59.702" v="1928" actId="478"/>
          <ac:spMkLst>
            <pc:docMk/>
            <pc:sldMk cId="3705705734" sldId="950"/>
            <ac:spMk id="2" creationId="{3486DFF5-5859-A2D2-E76C-3A951AA4AE46}"/>
          </ac:spMkLst>
        </pc:spChg>
      </pc:sldChg>
      <pc:sldChg chg="del ord">
        <pc:chgData name="Charlotte Moss" userId="17b589c9-cb67-41ed-a894-f82ca12b573d" providerId="ADAL" clId="{069BCCFD-82AC-4C82-A230-24E244115469}" dt="2024-01-05T11:26:45.073" v="2915" actId="47"/>
        <pc:sldMkLst>
          <pc:docMk/>
          <pc:sldMk cId="0" sldId="951"/>
        </pc:sldMkLst>
      </pc:sldChg>
      <pc:sldChg chg="add del">
        <pc:chgData name="Charlotte Moss" userId="17b589c9-cb67-41ed-a894-f82ca12b573d" providerId="ADAL" clId="{069BCCFD-82AC-4C82-A230-24E244115469}" dt="2024-01-05T11:53:04.743" v="3233" actId="47"/>
        <pc:sldMkLst>
          <pc:docMk/>
          <pc:sldMk cId="2201318688" sldId="952"/>
        </pc:sldMkLst>
      </pc:sldChg>
      <pc:sldChg chg="addSp modSp mod modAnim modNotesTx">
        <pc:chgData name="Charlotte Moss" userId="17b589c9-cb67-41ed-a894-f82ca12b573d" providerId="ADAL" clId="{069BCCFD-82AC-4C82-A230-24E244115469}" dt="2024-01-04T11:27:21.688" v="2060" actId="1076"/>
        <pc:sldMkLst>
          <pc:docMk/>
          <pc:sldMk cId="3337527687" sldId="953"/>
        </pc:sldMkLst>
        <pc:spChg chg="add mod">
          <ac:chgData name="Charlotte Moss" userId="17b589c9-cb67-41ed-a894-f82ca12b573d" providerId="ADAL" clId="{069BCCFD-82AC-4C82-A230-24E244115469}" dt="2023-12-19T16:41:08.817" v="51" actId="1037"/>
          <ac:spMkLst>
            <pc:docMk/>
            <pc:sldMk cId="3337527687" sldId="953"/>
            <ac:spMk id="9" creationId="{C5E00A68-59B9-5E97-9F2D-7F26CA787E46}"/>
          </ac:spMkLst>
        </pc:spChg>
        <pc:spChg chg="add mod">
          <ac:chgData name="Charlotte Moss" userId="17b589c9-cb67-41ed-a894-f82ca12b573d" providerId="ADAL" clId="{069BCCFD-82AC-4C82-A230-24E244115469}" dt="2023-12-19T16:41:55.800" v="55" actId="2085"/>
          <ac:spMkLst>
            <pc:docMk/>
            <pc:sldMk cId="3337527687" sldId="953"/>
            <ac:spMk id="10" creationId="{E599B6D9-513E-EABB-1618-4E22E6998C41}"/>
          </ac:spMkLst>
        </pc:spChg>
        <pc:spChg chg="add mod">
          <ac:chgData name="Charlotte Moss" userId="17b589c9-cb67-41ed-a894-f82ca12b573d" providerId="ADAL" clId="{069BCCFD-82AC-4C82-A230-24E244115469}" dt="2023-12-19T16:42:14.086" v="58" actId="1076"/>
          <ac:spMkLst>
            <pc:docMk/>
            <pc:sldMk cId="3337527687" sldId="953"/>
            <ac:spMk id="23" creationId="{4931B12D-21C0-9CB4-8F0C-507FBDD76025}"/>
          </ac:spMkLst>
        </pc:spChg>
        <pc:spChg chg="add mod">
          <ac:chgData name="Charlotte Moss" userId="17b589c9-cb67-41ed-a894-f82ca12b573d" providerId="ADAL" clId="{069BCCFD-82AC-4C82-A230-24E244115469}" dt="2023-12-19T16:42:26.987" v="64" actId="14100"/>
          <ac:spMkLst>
            <pc:docMk/>
            <pc:sldMk cId="3337527687" sldId="953"/>
            <ac:spMk id="24" creationId="{25A39715-ECB0-BA89-2E64-F84B0E557CB9}"/>
          </ac:spMkLst>
        </pc:spChg>
        <pc:spChg chg="add mod">
          <ac:chgData name="Charlotte Moss" userId="17b589c9-cb67-41ed-a894-f82ca12b573d" providerId="ADAL" clId="{069BCCFD-82AC-4C82-A230-24E244115469}" dt="2023-12-19T16:42:49.026" v="72" actId="1038"/>
          <ac:spMkLst>
            <pc:docMk/>
            <pc:sldMk cId="3337527687" sldId="953"/>
            <ac:spMk id="25" creationId="{9311AB2C-DAB7-6D3C-7665-2573ECA0A075}"/>
          </ac:spMkLst>
        </pc:spChg>
        <pc:spChg chg="add mod">
          <ac:chgData name="Charlotte Moss" userId="17b589c9-cb67-41ed-a894-f82ca12b573d" providerId="ADAL" clId="{069BCCFD-82AC-4C82-A230-24E244115469}" dt="2023-12-19T16:42:47.370" v="69" actId="1076"/>
          <ac:spMkLst>
            <pc:docMk/>
            <pc:sldMk cId="3337527687" sldId="953"/>
            <ac:spMk id="26" creationId="{5C75C466-2137-0902-3BA4-C5DFD3B3A7B4}"/>
          </ac:spMkLst>
        </pc:spChg>
        <pc:spChg chg="add mod">
          <ac:chgData name="Charlotte Moss" userId="17b589c9-cb67-41ed-a894-f82ca12b573d" providerId="ADAL" clId="{069BCCFD-82AC-4C82-A230-24E244115469}" dt="2023-12-19T16:43:02.537" v="79" actId="1037"/>
          <ac:spMkLst>
            <pc:docMk/>
            <pc:sldMk cId="3337527687" sldId="953"/>
            <ac:spMk id="27" creationId="{785C9135-8109-63D5-069E-382B6960C423}"/>
          </ac:spMkLst>
        </pc:spChg>
        <pc:spChg chg="add mod">
          <ac:chgData name="Charlotte Moss" userId="17b589c9-cb67-41ed-a894-f82ca12b573d" providerId="ADAL" clId="{069BCCFD-82AC-4C82-A230-24E244115469}" dt="2023-12-19T16:43:10.061" v="81" actId="1076"/>
          <ac:spMkLst>
            <pc:docMk/>
            <pc:sldMk cId="3337527687" sldId="953"/>
            <ac:spMk id="28" creationId="{FD9E2238-5D04-2A89-1923-92B5F9DB7ACC}"/>
          </ac:spMkLst>
        </pc:spChg>
        <pc:spChg chg="add mod">
          <ac:chgData name="Charlotte Moss" userId="17b589c9-cb67-41ed-a894-f82ca12b573d" providerId="ADAL" clId="{069BCCFD-82AC-4C82-A230-24E244115469}" dt="2023-12-19T16:43:15.513" v="83" actId="1076"/>
          <ac:spMkLst>
            <pc:docMk/>
            <pc:sldMk cId="3337527687" sldId="953"/>
            <ac:spMk id="29" creationId="{D6659FDA-631C-8A5A-D0D4-ECE0E7CA12C5}"/>
          </ac:spMkLst>
        </pc:spChg>
        <pc:spChg chg="add mod">
          <ac:chgData name="Charlotte Moss" userId="17b589c9-cb67-41ed-a894-f82ca12b573d" providerId="ADAL" clId="{069BCCFD-82AC-4C82-A230-24E244115469}" dt="2023-12-19T16:43:25.623" v="86" actId="14100"/>
          <ac:spMkLst>
            <pc:docMk/>
            <pc:sldMk cId="3337527687" sldId="953"/>
            <ac:spMk id="30" creationId="{C7C68979-7EC4-DD18-06DA-704F99E6D029}"/>
          </ac:spMkLst>
        </pc:spChg>
        <pc:grpChg chg="mod">
          <ac:chgData name="Charlotte Moss" userId="17b589c9-cb67-41ed-a894-f82ca12b573d" providerId="ADAL" clId="{069BCCFD-82AC-4C82-A230-24E244115469}" dt="2024-01-04T11:09:43.423" v="1924" actId="14100"/>
          <ac:grpSpMkLst>
            <pc:docMk/>
            <pc:sldMk cId="3337527687" sldId="953"/>
            <ac:grpSpMk id="68" creationId="{9433202B-5FF5-FA22-9A44-7B886E746A76}"/>
          </ac:grpSpMkLst>
        </pc:grpChg>
        <pc:picChg chg="mod">
          <ac:chgData name="Charlotte Moss" userId="17b589c9-cb67-41ed-a894-f82ca12b573d" providerId="ADAL" clId="{069BCCFD-82AC-4C82-A230-24E244115469}" dt="2024-01-04T11:09:43.423" v="1924" actId="14100"/>
          <ac:picMkLst>
            <pc:docMk/>
            <pc:sldMk cId="3337527687" sldId="953"/>
            <ac:picMk id="21" creationId="{629C6A40-D955-980C-3344-35BEFF745546}"/>
          </ac:picMkLst>
        </pc:picChg>
        <pc:picChg chg="add mod">
          <ac:chgData name="Charlotte Moss" userId="17b589c9-cb67-41ed-a894-f82ca12b573d" providerId="ADAL" clId="{069BCCFD-82AC-4C82-A230-24E244115469}" dt="2024-01-04T11:25:58.872" v="2039" actId="1076"/>
          <ac:picMkLst>
            <pc:docMk/>
            <pc:sldMk cId="3337527687" sldId="953"/>
            <ac:picMk id="31" creationId="{9AADE651-FC30-C663-3A89-8CFF709025EE}"/>
          </ac:picMkLst>
        </pc:picChg>
        <pc:picChg chg="add mod">
          <ac:chgData name="Charlotte Moss" userId="17b589c9-cb67-41ed-a894-f82ca12b573d" providerId="ADAL" clId="{069BCCFD-82AC-4C82-A230-24E244115469}" dt="2024-01-04T11:27:01.457" v="2055" actId="1076"/>
          <ac:picMkLst>
            <pc:docMk/>
            <pc:sldMk cId="3337527687" sldId="953"/>
            <ac:picMk id="32" creationId="{EDB7D991-45E8-AE05-8920-827F4BD73782}"/>
          </ac:picMkLst>
        </pc:picChg>
        <pc:picChg chg="add mod">
          <ac:chgData name="Charlotte Moss" userId="17b589c9-cb67-41ed-a894-f82ca12b573d" providerId="ADAL" clId="{069BCCFD-82AC-4C82-A230-24E244115469}" dt="2024-01-04T11:27:05.566" v="2056" actId="1076"/>
          <ac:picMkLst>
            <pc:docMk/>
            <pc:sldMk cId="3337527687" sldId="953"/>
            <ac:picMk id="33" creationId="{5D63C4DE-A9FC-8A94-E3E4-22317FED6EB5}"/>
          </ac:picMkLst>
        </pc:picChg>
        <pc:picChg chg="add mod">
          <ac:chgData name="Charlotte Moss" userId="17b589c9-cb67-41ed-a894-f82ca12b573d" providerId="ADAL" clId="{069BCCFD-82AC-4C82-A230-24E244115469}" dt="2024-01-04T11:27:09.526" v="2057" actId="1076"/>
          <ac:picMkLst>
            <pc:docMk/>
            <pc:sldMk cId="3337527687" sldId="953"/>
            <ac:picMk id="34" creationId="{0DB75343-E9ED-C488-8283-51886A6EE021}"/>
          </ac:picMkLst>
        </pc:picChg>
        <pc:picChg chg="add mod">
          <ac:chgData name="Charlotte Moss" userId="17b589c9-cb67-41ed-a894-f82ca12b573d" providerId="ADAL" clId="{069BCCFD-82AC-4C82-A230-24E244115469}" dt="2024-01-04T11:26:16.746" v="2043" actId="1076"/>
          <ac:picMkLst>
            <pc:docMk/>
            <pc:sldMk cId="3337527687" sldId="953"/>
            <ac:picMk id="35" creationId="{71FFB092-A44B-F473-56A5-1B368CC15BBF}"/>
          </ac:picMkLst>
        </pc:picChg>
        <pc:picChg chg="add mod">
          <ac:chgData name="Charlotte Moss" userId="17b589c9-cb67-41ed-a894-f82ca12b573d" providerId="ADAL" clId="{069BCCFD-82AC-4C82-A230-24E244115469}" dt="2024-01-04T11:27:13.520" v="2058" actId="1076"/>
          <ac:picMkLst>
            <pc:docMk/>
            <pc:sldMk cId="3337527687" sldId="953"/>
            <ac:picMk id="36" creationId="{2AFF4607-1119-FC39-5F3E-9B4B63A72CC2}"/>
          </ac:picMkLst>
        </pc:picChg>
        <pc:picChg chg="add mod">
          <ac:chgData name="Charlotte Moss" userId="17b589c9-cb67-41ed-a894-f82ca12b573d" providerId="ADAL" clId="{069BCCFD-82AC-4C82-A230-24E244115469}" dt="2024-01-04T11:27:18.669" v="2059" actId="1076"/>
          <ac:picMkLst>
            <pc:docMk/>
            <pc:sldMk cId="3337527687" sldId="953"/>
            <ac:picMk id="37" creationId="{BA8350F6-C9E3-7C08-6068-FE9B49EB0BFE}"/>
          </ac:picMkLst>
        </pc:picChg>
        <pc:picChg chg="add mod">
          <ac:chgData name="Charlotte Moss" userId="17b589c9-cb67-41ed-a894-f82ca12b573d" providerId="ADAL" clId="{069BCCFD-82AC-4C82-A230-24E244115469}" dt="2024-01-04T11:27:21.688" v="2060" actId="1076"/>
          <ac:picMkLst>
            <pc:docMk/>
            <pc:sldMk cId="3337527687" sldId="953"/>
            <ac:picMk id="38" creationId="{691FEBC7-4917-3A6E-699B-95E3C32EE6C4}"/>
          </ac:picMkLst>
        </pc:picChg>
        <pc:picChg chg="mod">
          <ac:chgData name="Charlotte Moss" userId="17b589c9-cb67-41ed-a894-f82ca12b573d" providerId="ADAL" clId="{069BCCFD-82AC-4C82-A230-24E244115469}" dt="2024-01-04T11:09:43.423" v="1924" actId="14100"/>
          <ac:picMkLst>
            <pc:docMk/>
            <pc:sldMk cId="3337527687" sldId="953"/>
            <ac:picMk id="66" creationId="{FFD6F2A6-C503-A1B4-6AFA-5A8BEBC26E12}"/>
          </ac:picMkLst>
        </pc:picChg>
      </pc:sldChg>
      <pc:sldChg chg="addSp delSp modSp add mod delAnim modAnim modNotesTx">
        <pc:chgData name="Charlotte Moss" userId="17b589c9-cb67-41ed-a894-f82ca12b573d" providerId="ADAL" clId="{069BCCFD-82AC-4C82-A230-24E244115469}" dt="2024-01-04T11:09:57.057" v="1925" actId="14100"/>
        <pc:sldMkLst>
          <pc:docMk/>
          <pc:sldMk cId="1704162024" sldId="954"/>
        </pc:sldMkLst>
        <pc:spChg chg="del">
          <ac:chgData name="Charlotte Moss" userId="17b589c9-cb67-41ed-a894-f82ca12b573d" providerId="ADAL" clId="{069BCCFD-82AC-4C82-A230-24E244115469}" dt="2023-12-19T16:57:29.562" v="568" actId="478"/>
          <ac:spMkLst>
            <pc:docMk/>
            <pc:sldMk cId="1704162024" sldId="954"/>
            <ac:spMk id="10" creationId="{E599B6D9-513E-EABB-1618-4E22E6998C41}"/>
          </ac:spMkLst>
        </pc:spChg>
        <pc:spChg chg="del">
          <ac:chgData name="Charlotte Moss" userId="17b589c9-cb67-41ed-a894-f82ca12b573d" providerId="ADAL" clId="{069BCCFD-82AC-4C82-A230-24E244115469}" dt="2023-12-19T16:57:30.525" v="569" actId="478"/>
          <ac:spMkLst>
            <pc:docMk/>
            <pc:sldMk cId="1704162024" sldId="954"/>
            <ac:spMk id="23" creationId="{4931B12D-21C0-9CB4-8F0C-507FBDD76025}"/>
          </ac:spMkLst>
        </pc:spChg>
        <pc:spChg chg="del">
          <ac:chgData name="Charlotte Moss" userId="17b589c9-cb67-41ed-a894-f82ca12b573d" providerId="ADAL" clId="{069BCCFD-82AC-4C82-A230-24E244115469}" dt="2023-12-19T16:57:35.488" v="570" actId="478"/>
          <ac:spMkLst>
            <pc:docMk/>
            <pc:sldMk cId="1704162024" sldId="954"/>
            <ac:spMk id="24" creationId="{25A39715-ECB0-BA89-2E64-F84B0E557CB9}"/>
          </ac:spMkLst>
        </pc:spChg>
        <pc:spChg chg="del">
          <ac:chgData name="Charlotte Moss" userId="17b589c9-cb67-41ed-a894-f82ca12b573d" providerId="ADAL" clId="{069BCCFD-82AC-4C82-A230-24E244115469}" dt="2023-12-19T16:57:35.488" v="570" actId="478"/>
          <ac:spMkLst>
            <pc:docMk/>
            <pc:sldMk cId="1704162024" sldId="954"/>
            <ac:spMk id="25" creationId="{9311AB2C-DAB7-6D3C-7665-2573ECA0A075}"/>
          </ac:spMkLst>
        </pc:spChg>
        <pc:spChg chg="del">
          <ac:chgData name="Charlotte Moss" userId="17b589c9-cb67-41ed-a894-f82ca12b573d" providerId="ADAL" clId="{069BCCFD-82AC-4C82-A230-24E244115469}" dt="2023-12-19T16:57:35.488" v="570" actId="478"/>
          <ac:spMkLst>
            <pc:docMk/>
            <pc:sldMk cId="1704162024" sldId="954"/>
            <ac:spMk id="26" creationId="{5C75C466-2137-0902-3BA4-C5DFD3B3A7B4}"/>
          </ac:spMkLst>
        </pc:spChg>
        <pc:spChg chg="del">
          <ac:chgData name="Charlotte Moss" userId="17b589c9-cb67-41ed-a894-f82ca12b573d" providerId="ADAL" clId="{069BCCFD-82AC-4C82-A230-24E244115469}" dt="2023-12-19T16:57:35.488" v="570" actId="478"/>
          <ac:spMkLst>
            <pc:docMk/>
            <pc:sldMk cId="1704162024" sldId="954"/>
            <ac:spMk id="27" creationId="{785C9135-8109-63D5-069E-382B6960C423}"/>
          </ac:spMkLst>
        </pc:spChg>
        <pc:spChg chg="del">
          <ac:chgData name="Charlotte Moss" userId="17b589c9-cb67-41ed-a894-f82ca12b573d" providerId="ADAL" clId="{069BCCFD-82AC-4C82-A230-24E244115469}" dt="2023-12-19T16:57:35.488" v="570" actId="478"/>
          <ac:spMkLst>
            <pc:docMk/>
            <pc:sldMk cId="1704162024" sldId="954"/>
            <ac:spMk id="28" creationId="{FD9E2238-5D04-2A89-1923-92B5F9DB7ACC}"/>
          </ac:spMkLst>
        </pc:spChg>
        <pc:spChg chg="del">
          <ac:chgData name="Charlotte Moss" userId="17b589c9-cb67-41ed-a894-f82ca12b573d" providerId="ADAL" clId="{069BCCFD-82AC-4C82-A230-24E244115469}" dt="2023-12-19T16:57:35.488" v="570" actId="478"/>
          <ac:spMkLst>
            <pc:docMk/>
            <pc:sldMk cId="1704162024" sldId="954"/>
            <ac:spMk id="29" creationId="{D6659FDA-631C-8A5A-D0D4-ECE0E7CA12C5}"/>
          </ac:spMkLst>
        </pc:spChg>
        <pc:spChg chg="del">
          <ac:chgData name="Charlotte Moss" userId="17b589c9-cb67-41ed-a894-f82ca12b573d" providerId="ADAL" clId="{069BCCFD-82AC-4C82-A230-24E244115469}" dt="2023-12-19T16:57:35.488" v="570" actId="478"/>
          <ac:spMkLst>
            <pc:docMk/>
            <pc:sldMk cId="1704162024" sldId="954"/>
            <ac:spMk id="30" creationId="{C7C68979-7EC4-DD18-06DA-704F99E6D029}"/>
          </ac:spMkLst>
        </pc:spChg>
        <pc:spChg chg="add mod">
          <ac:chgData name="Charlotte Moss" userId="17b589c9-cb67-41ed-a894-f82ca12b573d" providerId="ADAL" clId="{069BCCFD-82AC-4C82-A230-24E244115469}" dt="2023-12-19T16:58:49.766" v="634" actId="2085"/>
          <ac:spMkLst>
            <pc:docMk/>
            <pc:sldMk cId="1704162024" sldId="954"/>
            <ac:spMk id="31" creationId="{8366724B-FA36-0FD8-6F4A-9A48913870A2}"/>
          </ac:spMkLst>
        </pc:spChg>
        <pc:spChg chg="add mod">
          <ac:chgData name="Charlotte Moss" userId="17b589c9-cb67-41ed-a894-f82ca12b573d" providerId="ADAL" clId="{069BCCFD-82AC-4C82-A230-24E244115469}" dt="2023-12-19T16:59:11.942" v="655" actId="1076"/>
          <ac:spMkLst>
            <pc:docMk/>
            <pc:sldMk cId="1704162024" sldId="954"/>
            <ac:spMk id="32" creationId="{73104097-2678-2E14-B378-DD856539656D}"/>
          </ac:spMkLst>
        </pc:spChg>
        <pc:spChg chg="add mod">
          <ac:chgData name="Charlotte Moss" userId="17b589c9-cb67-41ed-a894-f82ca12b573d" providerId="ADAL" clId="{069BCCFD-82AC-4C82-A230-24E244115469}" dt="2023-12-19T16:59:26.534" v="674" actId="20577"/>
          <ac:spMkLst>
            <pc:docMk/>
            <pc:sldMk cId="1704162024" sldId="954"/>
            <ac:spMk id="33" creationId="{1B499642-32E3-0EFD-537A-77F13C12B268}"/>
          </ac:spMkLst>
        </pc:spChg>
        <pc:spChg chg="add mod">
          <ac:chgData name="Charlotte Moss" userId="17b589c9-cb67-41ed-a894-f82ca12b573d" providerId="ADAL" clId="{069BCCFD-82AC-4C82-A230-24E244115469}" dt="2023-12-19T17:01:12.224" v="858" actId="14100"/>
          <ac:spMkLst>
            <pc:docMk/>
            <pc:sldMk cId="1704162024" sldId="954"/>
            <ac:spMk id="34" creationId="{7972742B-91CD-10CB-3CD1-EC9406E80318}"/>
          </ac:spMkLst>
        </pc:spChg>
        <pc:spChg chg="add mod">
          <ac:chgData name="Charlotte Moss" userId="17b589c9-cb67-41ed-a894-f82ca12b573d" providerId="ADAL" clId="{069BCCFD-82AC-4C82-A230-24E244115469}" dt="2023-12-19T17:02:23.280" v="966" actId="1038"/>
          <ac:spMkLst>
            <pc:docMk/>
            <pc:sldMk cId="1704162024" sldId="954"/>
            <ac:spMk id="35" creationId="{CEFB9CDC-C75F-E6D2-CFAF-0685E7CD5BC8}"/>
          </ac:spMkLst>
        </pc:spChg>
        <pc:spChg chg="add mod">
          <ac:chgData name="Charlotte Moss" userId="17b589c9-cb67-41ed-a894-f82ca12b573d" providerId="ADAL" clId="{069BCCFD-82AC-4C82-A230-24E244115469}" dt="2023-12-19T17:02:40.045" v="982" actId="20577"/>
          <ac:spMkLst>
            <pc:docMk/>
            <pc:sldMk cId="1704162024" sldId="954"/>
            <ac:spMk id="36" creationId="{3D09D972-8B2B-79E1-C2B4-A63EC6BE6550}"/>
          </ac:spMkLst>
        </pc:spChg>
        <pc:spChg chg="add mod">
          <ac:chgData name="Charlotte Moss" userId="17b589c9-cb67-41ed-a894-f82ca12b573d" providerId="ADAL" clId="{069BCCFD-82AC-4C82-A230-24E244115469}" dt="2023-12-19T17:02:54.470" v="1000" actId="20577"/>
          <ac:spMkLst>
            <pc:docMk/>
            <pc:sldMk cId="1704162024" sldId="954"/>
            <ac:spMk id="37" creationId="{941138B2-4BF6-4071-E80C-19219948DC20}"/>
          </ac:spMkLst>
        </pc:spChg>
        <pc:spChg chg="add mod">
          <ac:chgData name="Charlotte Moss" userId="17b589c9-cb67-41ed-a894-f82ca12b573d" providerId="ADAL" clId="{069BCCFD-82AC-4C82-A230-24E244115469}" dt="2023-12-19T17:03:08.543" v="1020" actId="20577"/>
          <ac:spMkLst>
            <pc:docMk/>
            <pc:sldMk cId="1704162024" sldId="954"/>
            <ac:spMk id="38" creationId="{667D5B37-C49D-7D2B-45FA-AF8230364464}"/>
          </ac:spMkLst>
        </pc:spChg>
        <pc:grpChg chg="mod">
          <ac:chgData name="Charlotte Moss" userId="17b589c9-cb67-41ed-a894-f82ca12b573d" providerId="ADAL" clId="{069BCCFD-82AC-4C82-A230-24E244115469}" dt="2024-01-04T11:09:57.057" v="1925" actId="14100"/>
          <ac:grpSpMkLst>
            <pc:docMk/>
            <pc:sldMk cId="1704162024" sldId="954"/>
            <ac:grpSpMk id="68" creationId="{9433202B-5FF5-FA22-9A44-7B886E746A76}"/>
          </ac:grpSpMkLst>
        </pc:grpChg>
        <pc:picChg chg="mod">
          <ac:chgData name="Charlotte Moss" userId="17b589c9-cb67-41ed-a894-f82ca12b573d" providerId="ADAL" clId="{069BCCFD-82AC-4C82-A230-24E244115469}" dt="2024-01-04T11:09:57.057" v="1925" actId="14100"/>
          <ac:picMkLst>
            <pc:docMk/>
            <pc:sldMk cId="1704162024" sldId="954"/>
            <ac:picMk id="21" creationId="{629C6A40-D955-980C-3344-35BEFF745546}"/>
          </ac:picMkLst>
        </pc:picChg>
        <pc:picChg chg="mod">
          <ac:chgData name="Charlotte Moss" userId="17b589c9-cb67-41ed-a894-f82ca12b573d" providerId="ADAL" clId="{069BCCFD-82AC-4C82-A230-24E244115469}" dt="2024-01-04T11:09:57.057" v="1925" actId="14100"/>
          <ac:picMkLst>
            <pc:docMk/>
            <pc:sldMk cId="1704162024" sldId="954"/>
            <ac:picMk id="66" creationId="{FFD6F2A6-C503-A1B4-6AFA-5A8BEBC26E12}"/>
          </ac:picMkLst>
        </pc:picChg>
      </pc:sldChg>
      <pc:sldChg chg="del">
        <pc:chgData name="Charlotte Moss" userId="17b589c9-cb67-41ed-a894-f82ca12b573d" providerId="ADAL" clId="{069BCCFD-82AC-4C82-A230-24E244115469}" dt="2023-12-19T16:54:14.416" v="407" actId="47"/>
        <pc:sldMkLst>
          <pc:docMk/>
          <pc:sldMk cId="3628875160" sldId="954"/>
        </pc:sldMkLst>
      </pc:sldChg>
    </pc:docChg>
  </pc:docChgLst>
  <pc:docChgLst>
    <pc:chgData name="Charlotte Moss" userId="17b589c9-cb67-41ed-a894-f82ca12b573d" providerId="ADAL" clId="{7C853945-3D47-4734-9E18-3C98B373DFF0}"/>
    <pc:docChg chg="custSel delSld modSld delMainMaster">
      <pc:chgData name="Charlotte Moss" userId="17b589c9-cb67-41ed-a894-f82ca12b573d" providerId="ADAL" clId="{7C853945-3D47-4734-9E18-3C98B373DFF0}" dt="2024-01-29T14:45:41.932" v="185" actId="14100"/>
      <pc:docMkLst>
        <pc:docMk/>
      </pc:docMkLst>
      <pc:sldChg chg="del">
        <pc:chgData name="Charlotte Moss" userId="17b589c9-cb67-41ed-a894-f82ca12b573d" providerId="ADAL" clId="{7C853945-3D47-4734-9E18-3C98B373DFF0}" dt="2024-01-25T12:05:15.974" v="31" actId="47"/>
        <pc:sldMkLst>
          <pc:docMk/>
          <pc:sldMk cId="0" sldId="261"/>
        </pc:sldMkLst>
      </pc:sldChg>
      <pc:sldChg chg="del">
        <pc:chgData name="Charlotte Moss" userId="17b589c9-cb67-41ed-a894-f82ca12b573d" providerId="ADAL" clId="{7C853945-3D47-4734-9E18-3C98B373DFF0}" dt="2024-01-25T12:05:17.309" v="32" actId="47"/>
        <pc:sldMkLst>
          <pc:docMk/>
          <pc:sldMk cId="310840686" sldId="276"/>
        </pc:sldMkLst>
      </pc:sldChg>
      <pc:sldChg chg="del">
        <pc:chgData name="Charlotte Moss" userId="17b589c9-cb67-41ed-a894-f82ca12b573d" providerId="ADAL" clId="{7C853945-3D47-4734-9E18-3C98B373DFF0}" dt="2024-01-25T12:05:15.974" v="31" actId="47"/>
        <pc:sldMkLst>
          <pc:docMk/>
          <pc:sldMk cId="0" sldId="277"/>
        </pc:sldMkLst>
      </pc:sldChg>
      <pc:sldChg chg="del">
        <pc:chgData name="Charlotte Moss" userId="17b589c9-cb67-41ed-a894-f82ca12b573d" providerId="ADAL" clId="{7C853945-3D47-4734-9E18-3C98B373DFF0}" dt="2024-01-25T12:05:15.974" v="31" actId="47"/>
        <pc:sldMkLst>
          <pc:docMk/>
          <pc:sldMk cId="320847374" sldId="279"/>
        </pc:sldMkLst>
      </pc:sldChg>
      <pc:sldChg chg="del">
        <pc:chgData name="Charlotte Moss" userId="17b589c9-cb67-41ed-a894-f82ca12b573d" providerId="ADAL" clId="{7C853945-3D47-4734-9E18-3C98B373DFF0}" dt="2024-01-25T12:05:15.974" v="31" actId="47"/>
        <pc:sldMkLst>
          <pc:docMk/>
          <pc:sldMk cId="0" sldId="281"/>
        </pc:sldMkLst>
      </pc:sldChg>
      <pc:sldChg chg="del">
        <pc:chgData name="Charlotte Moss" userId="17b589c9-cb67-41ed-a894-f82ca12b573d" providerId="ADAL" clId="{7C853945-3D47-4734-9E18-3C98B373DFF0}" dt="2024-01-25T12:05:17.806" v="33" actId="47"/>
        <pc:sldMkLst>
          <pc:docMk/>
          <pc:sldMk cId="2292145713" sldId="289"/>
        </pc:sldMkLst>
      </pc:sldChg>
      <pc:sldChg chg="del">
        <pc:chgData name="Charlotte Moss" userId="17b589c9-cb67-41ed-a894-f82ca12b573d" providerId="ADAL" clId="{7C853945-3D47-4734-9E18-3C98B373DFF0}" dt="2024-01-25T12:05:15.974" v="31" actId="47"/>
        <pc:sldMkLst>
          <pc:docMk/>
          <pc:sldMk cId="4138849421" sldId="291"/>
        </pc:sldMkLst>
      </pc:sldChg>
      <pc:sldChg chg="del">
        <pc:chgData name="Charlotte Moss" userId="17b589c9-cb67-41ed-a894-f82ca12b573d" providerId="ADAL" clId="{7C853945-3D47-4734-9E18-3C98B373DFF0}" dt="2024-01-25T12:05:15.974" v="31" actId="47"/>
        <pc:sldMkLst>
          <pc:docMk/>
          <pc:sldMk cId="215103818" sldId="292"/>
        </pc:sldMkLst>
      </pc:sldChg>
      <pc:sldChg chg="del">
        <pc:chgData name="Charlotte Moss" userId="17b589c9-cb67-41ed-a894-f82ca12b573d" providerId="ADAL" clId="{7C853945-3D47-4734-9E18-3C98B373DFF0}" dt="2024-01-25T12:05:15.974" v="31" actId="47"/>
        <pc:sldMkLst>
          <pc:docMk/>
          <pc:sldMk cId="794777129" sldId="293"/>
        </pc:sldMkLst>
      </pc:sldChg>
      <pc:sldChg chg="del">
        <pc:chgData name="Charlotte Moss" userId="17b589c9-cb67-41ed-a894-f82ca12b573d" providerId="ADAL" clId="{7C853945-3D47-4734-9E18-3C98B373DFF0}" dt="2024-01-25T12:05:15.974" v="31" actId="47"/>
        <pc:sldMkLst>
          <pc:docMk/>
          <pc:sldMk cId="3761398597" sldId="294"/>
        </pc:sldMkLst>
      </pc:sldChg>
      <pc:sldChg chg="del">
        <pc:chgData name="Charlotte Moss" userId="17b589c9-cb67-41ed-a894-f82ca12b573d" providerId="ADAL" clId="{7C853945-3D47-4734-9E18-3C98B373DFF0}" dt="2024-01-25T12:05:15.974" v="31" actId="47"/>
        <pc:sldMkLst>
          <pc:docMk/>
          <pc:sldMk cId="4012219565" sldId="295"/>
        </pc:sldMkLst>
      </pc:sldChg>
      <pc:sldChg chg="del">
        <pc:chgData name="Charlotte Moss" userId="17b589c9-cb67-41ed-a894-f82ca12b573d" providerId="ADAL" clId="{7C853945-3D47-4734-9E18-3C98B373DFF0}" dt="2024-01-25T12:05:15.974" v="31" actId="47"/>
        <pc:sldMkLst>
          <pc:docMk/>
          <pc:sldMk cId="0" sldId="296"/>
        </pc:sldMkLst>
      </pc:sldChg>
      <pc:sldChg chg="del">
        <pc:chgData name="Charlotte Moss" userId="17b589c9-cb67-41ed-a894-f82ca12b573d" providerId="ADAL" clId="{7C853945-3D47-4734-9E18-3C98B373DFF0}" dt="2024-01-25T12:05:15.974" v="31" actId="47"/>
        <pc:sldMkLst>
          <pc:docMk/>
          <pc:sldMk cId="1870003926" sldId="297"/>
        </pc:sldMkLst>
      </pc:sldChg>
      <pc:sldChg chg="del">
        <pc:chgData name="Charlotte Moss" userId="17b589c9-cb67-41ed-a894-f82ca12b573d" providerId="ADAL" clId="{7C853945-3D47-4734-9E18-3C98B373DFF0}" dt="2024-01-25T12:05:15.974" v="31" actId="47"/>
        <pc:sldMkLst>
          <pc:docMk/>
          <pc:sldMk cId="3885875775" sldId="298"/>
        </pc:sldMkLst>
      </pc:sldChg>
      <pc:sldChg chg="del">
        <pc:chgData name="Charlotte Moss" userId="17b589c9-cb67-41ed-a894-f82ca12b573d" providerId="ADAL" clId="{7C853945-3D47-4734-9E18-3C98B373DFF0}" dt="2024-01-25T12:05:15.974" v="31" actId="47"/>
        <pc:sldMkLst>
          <pc:docMk/>
          <pc:sldMk cId="721996495" sldId="299"/>
        </pc:sldMkLst>
      </pc:sldChg>
      <pc:sldChg chg="del">
        <pc:chgData name="Charlotte Moss" userId="17b589c9-cb67-41ed-a894-f82ca12b573d" providerId="ADAL" clId="{7C853945-3D47-4734-9E18-3C98B373DFF0}" dt="2024-01-25T12:05:15.974" v="31" actId="47"/>
        <pc:sldMkLst>
          <pc:docMk/>
          <pc:sldMk cId="4014773089" sldId="300"/>
        </pc:sldMkLst>
      </pc:sldChg>
      <pc:sldChg chg="del">
        <pc:chgData name="Charlotte Moss" userId="17b589c9-cb67-41ed-a894-f82ca12b573d" providerId="ADAL" clId="{7C853945-3D47-4734-9E18-3C98B373DFF0}" dt="2024-01-25T12:05:15.974" v="31" actId="47"/>
        <pc:sldMkLst>
          <pc:docMk/>
          <pc:sldMk cId="1144262709" sldId="301"/>
        </pc:sldMkLst>
      </pc:sldChg>
      <pc:sldChg chg="del">
        <pc:chgData name="Charlotte Moss" userId="17b589c9-cb67-41ed-a894-f82ca12b573d" providerId="ADAL" clId="{7C853945-3D47-4734-9E18-3C98B373DFF0}" dt="2024-01-29T13:35:44.974" v="183" actId="47"/>
        <pc:sldMkLst>
          <pc:docMk/>
          <pc:sldMk cId="220672970" sldId="722"/>
        </pc:sldMkLst>
      </pc:sldChg>
      <pc:sldChg chg="del">
        <pc:chgData name="Charlotte Moss" userId="17b589c9-cb67-41ed-a894-f82ca12b573d" providerId="ADAL" clId="{7C853945-3D47-4734-9E18-3C98B373DFF0}" dt="2024-01-25T12:05:15.974" v="31" actId="47"/>
        <pc:sldMkLst>
          <pc:docMk/>
          <pc:sldMk cId="332094781" sldId="771"/>
        </pc:sldMkLst>
      </pc:sldChg>
      <pc:sldChg chg="del">
        <pc:chgData name="Charlotte Moss" userId="17b589c9-cb67-41ed-a894-f82ca12b573d" providerId="ADAL" clId="{7C853945-3D47-4734-9E18-3C98B373DFF0}" dt="2024-01-25T12:05:15.974" v="31" actId="47"/>
        <pc:sldMkLst>
          <pc:docMk/>
          <pc:sldMk cId="2209770871" sldId="924"/>
        </pc:sldMkLst>
      </pc:sldChg>
      <pc:sldChg chg="del">
        <pc:chgData name="Charlotte Moss" userId="17b589c9-cb67-41ed-a894-f82ca12b573d" providerId="ADAL" clId="{7C853945-3D47-4734-9E18-3C98B373DFF0}" dt="2024-01-29T13:35:44.974" v="183" actId="47"/>
        <pc:sldMkLst>
          <pc:docMk/>
          <pc:sldMk cId="306310217" sldId="925"/>
        </pc:sldMkLst>
      </pc:sldChg>
      <pc:sldChg chg="del">
        <pc:chgData name="Charlotte Moss" userId="17b589c9-cb67-41ed-a894-f82ca12b573d" providerId="ADAL" clId="{7C853945-3D47-4734-9E18-3C98B373DFF0}" dt="2024-01-29T13:35:44.974" v="183" actId="47"/>
        <pc:sldMkLst>
          <pc:docMk/>
          <pc:sldMk cId="3681265276" sldId="939"/>
        </pc:sldMkLst>
      </pc:sldChg>
      <pc:sldChg chg="modSp del mod">
        <pc:chgData name="Charlotte Moss" userId="17b589c9-cb67-41ed-a894-f82ca12b573d" providerId="ADAL" clId="{7C853945-3D47-4734-9E18-3C98B373DFF0}" dt="2024-01-29T13:35:44.974" v="183" actId="47"/>
        <pc:sldMkLst>
          <pc:docMk/>
          <pc:sldMk cId="1854695652" sldId="940"/>
        </pc:sldMkLst>
        <pc:spChg chg="mod">
          <ac:chgData name="Charlotte Moss" userId="17b589c9-cb67-41ed-a894-f82ca12b573d" providerId="ADAL" clId="{7C853945-3D47-4734-9E18-3C98B373DFF0}" dt="2024-01-25T13:12:51.737" v="115" actId="20577"/>
          <ac:spMkLst>
            <pc:docMk/>
            <pc:sldMk cId="1854695652" sldId="940"/>
            <ac:spMk id="3" creationId="{873E4402-1363-0D00-281D-F6CF083E0792}"/>
          </ac:spMkLst>
        </pc:spChg>
      </pc:sldChg>
      <pc:sldChg chg="del">
        <pc:chgData name="Charlotte Moss" userId="17b589c9-cb67-41ed-a894-f82ca12b573d" providerId="ADAL" clId="{7C853945-3D47-4734-9E18-3C98B373DFF0}" dt="2024-01-29T13:35:44.974" v="183" actId="47"/>
        <pc:sldMkLst>
          <pc:docMk/>
          <pc:sldMk cId="42088787" sldId="942"/>
        </pc:sldMkLst>
      </pc:sldChg>
      <pc:sldChg chg="del">
        <pc:chgData name="Charlotte Moss" userId="17b589c9-cb67-41ed-a894-f82ca12b573d" providerId="ADAL" clId="{7C853945-3D47-4734-9E18-3C98B373DFF0}" dt="2024-01-29T13:35:44.974" v="183" actId="47"/>
        <pc:sldMkLst>
          <pc:docMk/>
          <pc:sldMk cId="1933908912" sldId="943"/>
        </pc:sldMkLst>
      </pc:sldChg>
      <pc:sldChg chg="modNotesTx">
        <pc:chgData name="Charlotte Moss" userId="17b589c9-cb67-41ed-a894-f82ca12b573d" providerId="ADAL" clId="{7C853945-3D47-4734-9E18-3C98B373DFF0}" dt="2024-01-25T16:10:23.935" v="182" actId="20577"/>
        <pc:sldMkLst>
          <pc:docMk/>
          <pc:sldMk cId="1097654072" sldId="948"/>
        </pc:sldMkLst>
      </pc:sldChg>
      <pc:sldChg chg="modSp">
        <pc:chgData name="Charlotte Moss" userId="17b589c9-cb67-41ed-a894-f82ca12b573d" providerId="ADAL" clId="{7C853945-3D47-4734-9E18-3C98B373DFF0}" dt="2024-01-23T15:38:04.163" v="30" actId="20577"/>
        <pc:sldMkLst>
          <pc:docMk/>
          <pc:sldMk cId="2407240362" sldId="949"/>
        </pc:sldMkLst>
        <pc:spChg chg="mod">
          <ac:chgData name="Charlotte Moss" userId="17b589c9-cb67-41ed-a894-f82ca12b573d" providerId="ADAL" clId="{7C853945-3D47-4734-9E18-3C98B373DFF0}" dt="2024-01-23T15:37:55.036" v="27" actId="6549"/>
          <ac:spMkLst>
            <pc:docMk/>
            <pc:sldMk cId="2407240362" sldId="949"/>
            <ac:spMk id="6" creationId="{42B7ADC6-FB02-DCA3-2F38-6584E68E4BDC}"/>
          </ac:spMkLst>
        </pc:spChg>
        <pc:spChg chg="mod">
          <ac:chgData name="Charlotte Moss" userId="17b589c9-cb67-41ed-a894-f82ca12b573d" providerId="ADAL" clId="{7C853945-3D47-4734-9E18-3C98B373DFF0}" dt="2024-01-23T15:38:04.163" v="30" actId="20577"/>
          <ac:spMkLst>
            <pc:docMk/>
            <pc:sldMk cId="2407240362" sldId="949"/>
            <ac:spMk id="90" creationId="{00000000-0000-0000-0000-000000000000}"/>
          </ac:spMkLst>
        </pc:spChg>
      </pc:sldChg>
      <pc:sldChg chg="del">
        <pc:chgData name="Charlotte Moss" userId="17b589c9-cb67-41ed-a894-f82ca12b573d" providerId="ADAL" clId="{7C853945-3D47-4734-9E18-3C98B373DFF0}" dt="2024-01-29T13:35:44.974" v="183" actId="47"/>
        <pc:sldMkLst>
          <pc:docMk/>
          <pc:sldMk cId="3705705734" sldId="950"/>
        </pc:sldMkLst>
      </pc:sldChg>
      <pc:sldChg chg="modSp">
        <pc:chgData name="Charlotte Moss" userId="17b589c9-cb67-41ed-a894-f82ca12b573d" providerId="ADAL" clId="{7C853945-3D47-4734-9E18-3C98B373DFF0}" dt="2024-01-29T14:45:35.503" v="184" actId="14100"/>
        <pc:sldMkLst>
          <pc:docMk/>
          <pc:sldMk cId="3337527687" sldId="953"/>
        </pc:sldMkLst>
        <pc:grpChg chg="mod">
          <ac:chgData name="Charlotte Moss" userId="17b589c9-cb67-41ed-a894-f82ca12b573d" providerId="ADAL" clId="{7C853945-3D47-4734-9E18-3C98B373DFF0}" dt="2024-01-29T14:45:35.503" v="184" actId="14100"/>
          <ac:grpSpMkLst>
            <pc:docMk/>
            <pc:sldMk cId="3337527687" sldId="953"/>
            <ac:grpSpMk id="56" creationId="{3DE297F5-B293-9D73-BDA8-8B1271D03998}"/>
          </ac:grpSpMkLst>
        </pc:grpChg>
        <pc:picChg chg="mod">
          <ac:chgData name="Charlotte Moss" userId="17b589c9-cb67-41ed-a894-f82ca12b573d" providerId="ADAL" clId="{7C853945-3D47-4734-9E18-3C98B373DFF0}" dt="2024-01-29T14:45:35.503" v="184" actId="14100"/>
          <ac:picMkLst>
            <pc:docMk/>
            <pc:sldMk cId="3337527687" sldId="953"/>
            <ac:picMk id="54" creationId="{B7ABBE47-D895-8AB8-FBC3-FBE238E03AC4}"/>
          </ac:picMkLst>
        </pc:picChg>
        <pc:picChg chg="mod">
          <ac:chgData name="Charlotte Moss" userId="17b589c9-cb67-41ed-a894-f82ca12b573d" providerId="ADAL" clId="{7C853945-3D47-4734-9E18-3C98B373DFF0}" dt="2024-01-29T14:45:35.503" v="184" actId="14100"/>
          <ac:picMkLst>
            <pc:docMk/>
            <pc:sldMk cId="3337527687" sldId="953"/>
            <ac:picMk id="55" creationId="{09BA7AFD-A6BC-FCA5-5E5A-AB03D3ADA595}"/>
          </ac:picMkLst>
        </pc:picChg>
      </pc:sldChg>
      <pc:sldChg chg="modSp">
        <pc:chgData name="Charlotte Moss" userId="17b589c9-cb67-41ed-a894-f82ca12b573d" providerId="ADAL" clId="{7C853945-3D47-4734-9E18-3C98B373DFF0}" dt="2024-01-29T14:45:41.932" v="185" actId="14100"/>
        <pc:sldMkLst>
          <pc:docMk/>
          <pc:sldMk cId="1704162024" sldId="954"/>
        </pc:sldMkLst>
        <pc:grpChg chg="mod">
          <ac:chgData name="Charlotte Moss" userId="17b589c9-cb67-41ed-a894-f82ca12b573d" providerId="ADAL" clId="{7C853945-3D47-4734-9E18-3C98B373DFF0}" dt="2024-01-29T14:45:41.932" v="185" actId="14100"/>
          <ac:grpSpMkLst>
            <pc:docMk/>
            <pc:sldMk cId="1704162024" sldId="954"/>
            <ac:grpSpMk id="56" creationId="{3DE297F5-B293-9D73-BDA8-8B1271D03998}"/>
          </ac:grpSpMkLst>
        </pc:grpChg>
        <pc:picChg chg="mod">
          <ac:chgData name="Charlotte Moss" userId="17b589c9-cb67-41ed-a894-f82ca12b573d" providerId="ADAL" clId="{7C853945-3D47-4734-9E18-3C98B373DFF0}" dt="2024-01-29T14:45:41.932" v="185" actId="14100"/>
          <ac:picMkLst>
            <pc:docMk/>
            <pc:sldMk cId="1704162024" sldId="954"/>
            <ac:picMk id="54" creationId="{B7ABBE47-D895-8AB8-FBC3-FBE238E03AC4}"/>
          </ac:picMkLst>
        </pc:picChg>
        <pc:picChg chg="mod">
          <ac:chgData name="Charlotte Moss" userId="17b589c9-cb67-41ed-a894-f82ca12b573d" providerId="ADAL" clId="{7C853945-3D47-4734-9E18-3C98B373DFF0}" dt="2024-01-29T14:45:41.932" v="185" actId="14100"/>
          <ac:picMkLst>
            <pc:docMk/>
            <pc:sldMk cId="1704162024" sldId="954"/>
            <ac:picMk id="55" creationId="{09BA7AFD-A6BC-FCA5-5E5A-AB03D3ADA595}"/>
          </ac:picMkLst>
        </pc:picChg>
      </pc:sldChg>
      <pc:sldMasterChg chg="del delSldLayout">
        <pc:chgData name="Charlotte Moss" userId="17b589c9-cb67-41ed-a894-f82ca12b573d" providerId="ADAL" clId="{7C853945-3D47-4734-9E18-3C98B373DFF0}" dt="2024-01-25T12:05:15.974" v="31" actId="47"/>
        <pc:sldMasterMkLst>
          <pc:docMk/>
          <pc:sldMasterMk cId="3157782492" sldId="2147483673"/>
        </pc:sldMasterMkLst>
        <pc:sldLayoutChg chg="del">
          <pc:chgData name="Charlotte Moss" userId="17b589c9-cb67-41ed-a894-f82ca12b573d" providerId="ADAL" clId="{7C853945-3D47-4734-9E18-3C98B373DFF0}" dt="2024-01-25T12:05:15.974" v="31" actId="47"/>
          <pc:sldLayoutMkLst>
            <pc:docMk/>
            <pc:sldMasterMk cId="3157782492" sldId="2147483673"/>
            <pc:sldLayoutMk cId="66161000" sldId="2147483674"/>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3514462997" sldId="2147483675"/>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2347288821" sldId="2147483676"/>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3495277239" sldId="2147483677"/>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1580581466" sldId="2147483678"/>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721821326" sldId="2147483679"/>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697945087" sldId="2147483680"/>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1559952592" sldId="2147483681"/>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462183066" sldId="2147483682"/>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2647299856" sldId="2147483683"/>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1232841953" sldId="2147483684"/>
          </pc:sldLayoutMkLst>
        </pc:sldLayoutChg>
        <pc:sldLayoutChg chg="del">
          <pc:chgData name="Charlotte Moss" userId="17b589c9-cb67-41ed-a894-f82ca12b573d" providerId="ADAL" clId="{7C853945-3D47-4734-9E18-3C98B373DFF0}" dt="2024-01-25T12:05:15.974" v="31" actId="47"/>
          <pc:sldLayoutMkLst>
            <pc:docMk/>
            <pc:sldMasterMk cId="3157782492" sldId="2147483673"/>
            <pc:sldLayoutMk cId="1251257682" sldId="2147483685"/>
          </pc:sldLayoutMkLst>
        </pc:sldLayoutChg>
      </pc:sldMasterChg>
      <pc:sldMasterChg chg="del delSldLayout">
        <pc:chgData name="Charlotte Moss" userId="17b589c9-cb67-41ed-a894-f82ca12b573d" providerId="ADAL" clId="{7C853945-3D47-4734-9E18-3C98B373DFF0}" dt="2024-01-29T13:35:44.974" v="183" actId="47"/>
        <pc:sldMasterMkLst>
          <pc:docMk/>
          <pc:sldMasterMk cId="4110922719" sldId="2147483686"/>
        </pc:sldMasterMkLst>
        <pc:sldLayoutChg chg="del">
          <pc:chgData name="Charlotte Moss" userId="17b589c9-cb67-41ed-a894-f82ca12b573d" providerId="ADAL" clId="{7C853945-3D47-4734-9E18-3C98B373DFF0}" dt="2024-01-29T13:35:44.974" v="183" actId="47"/>
          <pc:sldLayoutMkLst>
            <pc:docMk/>
            <pc:sldMasterMk cId="4110922719" sldId="2147483686"/>
            <pc:sldLayoutMk cId="3515903784" sldId="2147483687"/>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2617857069" sldId="2147483688"/>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1403359861" sldId="2147483689"/>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4043974854" sldId="2147483690"/>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3280562927" sldId="2147483691"/>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3027096680" sldId="2147483692"/>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442026019" sldId="2147483693"/>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287164462" sldId="2147483694"/>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1377001496" sldId="2147483695"/>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2301987521" sldId="2147483696"/>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3709624373" sldId="2147483697"/>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284764543" sldId="2147483698"/>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1113358567" sldId="2147483699"/>
          </pc:sldLayoutMkLst>
        </pc:sldLayoutChg>
        <pc:sldLayoutChg chg="del">
          <pc:chgData name="Charlotte Moss" userId="17b589c9-cb67-41ed-a894-f82ca12b573d" providerId="ADAL" clId="{7C853945-3D47-4734-9E18-3C98B373DFF0}" dt="2024-01-29T13:35:44.974" v="183" actId="47"/>
          <pc:sldLayoutMkLst>
            <pc:docMk/>
            <pc:sldMasterMk cId="4110922719" sldId="2147483686"/>
            <pc:sldLayoutMk cId="2039073493" sldId="2147483700"/>
          </pc:sldLayoutMkLst>
        </pc:sldLayoutChg>
      </pc:sldMasterChg>
    </pc:docChg>
  </pc:docChgLst>
  <pc:docChgLst>
    <pc:chgData name="Charlotte Moss" userId="17b589c9-cb67-41ed-a894-f82ca12b573d" providerId="ADAL" clId="{DB9D531A-D28C-448D-9501-83D88D15338D}"/>
    <pc:docChg chg="undo custSel modSld">
      <pc:chgData name="Charlotte Moss" userId="17b589c9-cb67-41ed-a894-f82ca12b573d" providerId="ADAL" clId="{DB9D531A-D28C-448D-9501-83D88D15338D}" dt="2024-02-22T10:49:30.057" v="416" actId="207"/>
      <pc:docMkLst>
        <pc:docMk/>
      </pc:docMkLst>
      <pc:sldChg chg="addSp modSp mod">
        <pc:chgData name="Charlotte Moss" userId="17b589c9-cb67-41ed-a894-f82ca12b573d" providerId="ADAL" clId="{DB9D531A-D28C-448D-9501-83D88D15338D}" dt="2024-02-22T10:49:30.057" v="416" actId="207"/>
        <pc:sldMkLst>
          <pc:docMk/>
          <pc:sldMk cId="3337527687" sldId="953"/>
        </pc:sldMkLst>
        <pc:spChg chg="mod">
          <ac:chgData name="Charlotte Moss" userId="17b589c9-cb67-41ed-a894-f82ca12b573d" providerId="ADAL" clId="{DB9D531A-D28C-448D-9501-83D88D15338D}" dt="2024-02-22T10:44:33.836" v="15" actId="14100"/>
          <ac:spMkLst>
            <pc:docMk/>
            <pc:sldMk cId="3337527687" sldId="953"/>
            <ac:spMk id="26" creationId="{5C75C466-2137-0902-3BA4-C5DFD3B3A7B4}"/>
          </ac:spMkLst>
        </pc:spChg>
        <pc:spChg chg="mod">
          <ac:chgData name="Charlotte Moss" userId="17b589c9-cb67-41ed-a894-f82ca12b573d" providerId="ADAL" clId="{DB9D531A-D28C-448D-9501-83D88D15338D}" dt="2024-02-22T10:44:54.235" v="26" actId="14100"/>
          <ac:spMkLst>
            <pc:docMk/>
            <pc:sldMk cId="3337527687" sldId="953"/>
            <ac:spMk id="27" creationId="{785C9135-8109-63D5-069E-382B6960C423}"/>
          </ac:spMkLst>
        </pc:spChg>
        <pc:spChg chg="add mod">
          <ac:chgData name="Charlotte Moss" userId="17b589c9-cb67-41ed-a894-f82ca12b573d" providerId="ADAL" clId="{DB9D531A-D28C-448D-9501-83D88D15338D}" dt="2024-02-22T10:49:30.057" v="416" actId="207"/>
          <ac:spMkLst>
            <pc:docMk/>
            <pc:sldMk cId="3337527687" sldId="953"/>
            <ac:spMk id="39" creationId="{EA353167-4CC2-753F-46C8-809DF7F6CC61}"/>
          </ac:spMkLst>
        </pc:spChg>
        <pc:graphicFrameChg chg="modGraphic">
          <ac:chgData name="Charlotte Moss" userId="17b589c9-cb67-41ed-a894-f82ca12b573d" providerId="ADAL" clId="{DB9D531A-D28C-448D-9501-83D88D15338D}" dt="2024-02-22T10:44:43.879" v="23" actId="20577"/>
          <ac:graphicFrameMkLst>
            <pc:docMk/>
            <pc:sldMk cId="3337527687" sldId="953"/>
            <ac:graphicFrameMk id="3" creationId="{1661E228-715B-2394-D4C9-9CE12A407BAB}"/>
          </ac:graphicFrameMkLst>
        </pc:graphicFrameChg>
        <pc:picChg chg="mod">
          <ac:chgData name="Charlotte Moss" userId="17b589c9-cb67-41ed-a894-f82ca12b573d" providerId="ADAL" clId="{DB9D531A-D28C-448D-9501-83D88D15338D}" dt="2024-02-22T10:44:37.333" v="16" actId="1076"/>
          <ac:picMkLst>
            <pc:docMk/>
            <pc:sldMk cId="3337527687" sldId="953"/>
            <ac:picMk id="31" creationId="{9AADE651-FC30-C663-3A89-8CFF709025EE}"/>
          </ac:picMkLst>
        </pc:picChg>
        <pc:picChg chg="mod">
          <ac:chgData name="Charlotte Moss" userId="17b589c9-cb67-41ed-a894-f82ca12b573d" providerId="ADAL" clId="{DB9D531A-D28C-448D-9501-83D88D15338D}" dt="2024-02-22T10:44:46.884" v="24" actId="1076"/>
          <ac:picMkLst>
            <pc:docMk/>
            <pc:sldMk cId="3337527687" sldId="953"/>
            <ac:picMk id="35" creationId="{71FFB092-A44B-F473-56A5-1B368CC15BBF}"/>
          </ac:picMkLst>
        </pc:picChg>
      </pc:sldChg>
      <pc:sldChg chg="modSp mod">
        <pc:chgData name="Charlotte Moss" userId="17b589c9-cb67-41ed-a894-f82ca12b573d" providerId="ADAL" clId="{DB9D531A-D28C-448D-9501-83D88D15338D}" dt="2024-02-22T10:46:58.065" v="47" actId="1037"/>
        <pc:sldMkLst>
          <pc:docMk/>
          <pc:sldMk cId="1704162024" sldId="954"/>
        </pc:sldMkLst>
        <pc:spChg chg="mod">
          <ac:chgData name="Charlotte Moss" userId="17b589c9-cb67-41ed-a894-f82ca12b573d" providerId="ADAL" clId="{DB9D531A-D28C-448D-9501-83D88D15338D}" dt="2024-02-22T10:46:33.113" v="37" actId="1076"/>
          <ac:spMkLst>
            <pc:docMk/>
            <pc:sldMk cId="1704162024" sldId="954"/>
            <ac:spMk id="34" creationId="{7972742B-91CD-10CB-3CD1-EC9406E80318}"/>
          </ac:spMkLst>
        </pc:spChg>
        <pc:spChg chg="mod">
          <ac:chgData name="Charlotte Moss" userId="17b589c9-cb67-41ed-a894-f82ca12b573d" providerId="ADAL" clId="{DB9D531A-D28C-448D-9501-83D88D15338D}" dt="2024-02-22T10:46:58.065" v="47" actId="1037"/>
          <ac:spMkLst>
            <pc:docMk/>
            <pc:sldMk cId="1704162024" sldId="954"/>
            <ac:spMk id="35" creationId="{CEFB9CDC-C75F-E6D2-CFAF-0685E7CD5BC8}"/>
          </ac:spMkLst>
        </pc:spChg>
        <pc:graphicFrameChg chg="mod modGraphic">
          <ac:chgData name="Charlotte Moss" userId="17b589c9-cb67-41ed-a894-f82ca12b573d" providerId="ADAL" clId="{DB9D531A-D28C-448D-9501-83D88D15338D}" dt="2024-02-22T10:46:44.080" v="41"/>
          <ac:graphicFrameMkLst>
            <pc:docMk/>
            <pc:sldMk cId="1704162024" sldId="954"/>
            <ac:graphicFrameMk id="3" creationId="{1661E228-715B-2394-D4C9-9CE12A407BA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strike="noStrike" spc="-1" dirty="0">
                <a:solidFill>
                  <a:srgbClr val="002060"/>
                </a:solidFill>
                <a:latin typeface="Century Gothic"/>
                <a:ea typeface="Century Gothic"/>
              </a:rPr>
              <a:t>[</a:t>
            </a:r>
            <a:r>
              <a:rPr lang="de-DE" sz="1200" b="1" strike="noStrike" spc="-1" dirty="0" err="1">
                <a:solidFill>
                  <a:srgbClr val="002060"/>
                </a:solidFill>
                <a:latin typeface="Century Gothic"/>
                <a:ea typeface="Century Gothic"/>
              </a:rPr>
              <a:t>pf</a:t>
            </a:r>
            <a:r>
              <a:rPr lang="de-DE" sz="1200" b="1" strike="noStrike" spc="-1" dirty="0">
                <a:solidFill>
                  <a:srgbClr val="002060"/>
                </a:solidFill>
                <a:latin typeface="Century Gothic"/>
                <a:ea typeface="Century Gothic"/>
              </a:rPr>
              <a:t>] Kopf </a:t>
            </a:r>
            <a:r>
              <a:rPr lang="de-DE" sz="1200" b="0" strike="noStrike" spc="-1" dirty="0">
                <a:solidFill>
                  <a:srgbClr val="002060"/>
                </a:solidFill>
                <a:latin typeface="Century Gothic"/>
                <a:ea typeface="Century Gothic"/>
              </a:rPr>
              <a:t>[279] </a:t>
            </a:r>
            <a:r>
              <a:rPr lang="de-DE" sz="1200" b="1" strike="noStrike" spc="-1" dirty="0">
                <a:solidFill>
                  <a:srgbClr val="002060"/>
                </a:solidFill>
                <a:latin typeface="Century Gothic"/>
                <a:ea typeface="Century Gothic"/>
              </a:rPr>
              <a:t>Pflanze </a:t>
            </a:r>
            <a:r>
              <a:rPr lang="de-DE" sz="1200" b="0" strike="noStrike" spc="-1" dirty="0">
                <a:solidFill>
                  <a:srgbClr val="002060"/>
                </a:solidFill>
                <a:latin typeface="Century Gothic"/>
                <a:ea typeface="Century Gothic"/>
              </a:rPr>
              <a:t>[1667] </a:t>
            </a:r>
            <a:r>
              <a:rPr lang="de-DE" sz="1200" b="1" strike="noStrike" spc="-1" dirty="0">
                <a:solidFill>
                  <a:srgbClr val="002060"/>
                </a:solidFill>
                <a:latin typeface="Century Gothic"/>
                <a:ea typeface="Century Gothic"/>
              </a:rPr>
              <a:t>Apfel </a:t>
            </a:r>
            <a:r>
              <a:rPr lang="de-DE" sz="1200" b="0" strike="noStrike" spc="-1" dirty="0">
                <a:solidFill>
                  <a:srgbClr val="002060"/>
                </a:solidFill>
                <a:latin typeface="Century Gothic"/>
                <a:ea typeface="Century Gothic"/>
              </a:rPr>
              <a:t>[3490]</a:t>
            </a:r>
          </a:p>
          <a:p>
            <a:pPr marL="216000" indent="-216000">
              <a:lnSpc>
                <a:spcPct val="100000"/>
              </a:lnSpc>
            </a:pPr>
            <a:r>
              <a:rPr lang="de-DE" sz="1200" b="1" strike="noStrike" spc="-1" dirty="0">
                <a:solidFill>
                  <a:srgbClr val="002060"/>
                </a:solidFill>
                <a:latin typeface="Century Gothic"/>
                <a:ea typeface="Century Gothic"/>
              </a:rPr>
              <a:t>[</a:t>
            </a:r>
            <a:r>
              <a:rPr lang="de-DE" sz="1200" b="1" strike="noStrike" spc="-1" dirty="0" err="1">
                <a:solidFill>
                  <a:srgbClr val="002060"/>
                </a:solidFill>
                <a:latin typeface="Century Gothic"/>
                <a:ea typeface="Century Gothic"/>
              </a:rPr>
              <a:t>kn</a:t>
            </a:r>
            <a:r>
              <a:rPr lang="de-DE" sz="1200" b="1" strike="noStrike" spc="-1" dirty="0">
                <a:solidFill>
                  <a:srgbClr val="002060"/>
                </a:solidFill>
                <a:latin typeface="Century Gothic"/>
                <a:ea typeface="Century Gothic"/>
              </a:rPr>
              <a:t>] Knie </a:t>
            </a:r>
            <a:r>
              <a:rPr lang="de-DE" sz="1200" b="0" strike="noStrike" spc="-1" dirty="0">
                <a:solidFill>
                  <a:srgbClr val="002060"/>
                </a:solidFill>
                <a:latin typeface="Century Gothic"/>
                <a:ea typeface="Century Gothic"/>
              </a:rPr>
              <a:t>[1679] </a:t>
            </a:r>
            <a:r>
              <a:rPr lang="de-DE" sz="1200" b="1" strike="noStrike" spc="-1" dirty="0">
                <a:solidFill>
                  <a:srgbClr val="002060"/>
                </a:solidFill>
                <a:latin typeface="Century Gothic"/>
                <a:ea typeface="Century Gothic"/>
              </a:rPr>
              <a:t>Knochen </a:t>
            </a:r>
            <a:r>
              <a:rPr lang="de-DE" sz="1200" b="0" strike="noStrike" spc="-1" dirty="0">
                <a:solidFill>
                  <a:srgbClr val="002060"/>
                </a:solidFill>
                <a:latin typeface="Century Gothic"/>
                <a:ea typeface="Century Gothic"/>
              </a:rPr>
              <a:t>[1930] </a:t>
            </a:r>
            <a:r>
              <a:rPr lang="de-DE" sz="1200" b="1" strike="noStrike" spc="-1" dirty="0">
                <a:solidFill>
                  <a:srgbClr val="002060"/>
                </a:solidFill>
                <a:latin typeface="Century Gothic"/>
                <a:ea typeface="Century Gothic"/>
              </a:rPr>
              <a:t>knüpfen </a:t>
            </a:r>
            <a:r>
              <a:rPr lang="de-DE" sz="1200" b="0" strike="noStrike" spc="-1" dirty="0">
                <a:solidFill>
                  <a:srgbClr val="002060"/>
                </a:solidFill>
                <a:latin typeface="Century Gothic"/>
                <a:ea typeface="Century Gothic"/>
              </a:rPr>
              <a:t>[4564]</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Revisit</a:t>
            </a:r>
            <a:r>
              <a:rPr lang="it-IT" sz="1200" b="1"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vocabulary</a:t>
            </a:r>
            <a:endParaRPr lang="it-IT" sz="1200" b="0" strike="noStrike" spc="-1" dirty="0">
              <a:solidFill>
                <a:srgbClr val="002060"/>
              </a:solidFill>
              <a:latin typeface="Century Gothic"/>
              <a:ea typeface="Century Gothic"/>
            </a:endParaRPr>
          </a:p>
          <a:p>
            <a:pPr marL="216000" indent="-216000">
              <a:lnSpc>
                <a:spcPct val="100000"/>
              </a:lnSpc>
            </a:pPr>
            <a:r>
              <a:rPr lang="it-IT" sz="1200" b="1" i="0" strike="noStrike" spc="-1" dirty="0" err="1">
                <a:solidFill>
                  <a:srgbClr val="002060"/>
                </a:solidFill>
                <a:latin typeface="Century Gothic"/>
                <a:ea typeface="Century Gothic"/>
              </a:rPr>
              <a:t>Revisit</a:t>
            </a:r>
            <a:r>
              <a:rPr lang="it-IT" sz="1200" b="1" i="0" strike="noStrike" spc="-1" dirty="0">
                <a:solidFill>
                  <a:srgbClr val="002060"/>
                </a:solidFill>
                <a:latin typeface="Century Gothic"/>
                <a:ea typeface="Century Gothic"/>
              </a:rPr>
              <a:t> 1</a:t>
            </a:r>
            <a:r>
              <a:rPr lang="it-IT"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Familie [329] Mutter [218] Opa [2276] Vater [232] ihr1 [27] lieb [897] müde [2000] ruhig [991] sein2 [30]</a:t>
            </a:r>
            <a:r>
              <a:rPr lang="de-DE" dirty="0"/>
              <a:t>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a:t>
            </a:r>
            <a:r>
              <a:rPr lang="de-DE"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arbeiten [234] Grund [249] mit [13]</a:t>
            </a:r>
            <a:r>
              <a:rPr lang="de-DE"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solidFill>
                <a:srgbClr val="000000"/>
              </a:solidFill>
              <a:latin typeface="Calibri"/>
              <a:ea typeface="Calibri"/>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endParaRPr lang="en-GB" b="1" noProof="0" dirty="0"/>
          </a:p>
          <a:p>
            <a:r>
              <a:rPr lang="en-GB" b="1" noProof="0" dirty="0"/>
              <a:t>Picture attribution</a:t>
            </a:r>
            <a:r>
              <a:rPr lang="en-GB" b="0" noProof="0" dirty="0"/>
              <a:t>:</a:t>
            </a:r>
          </a:p>
          <a:p>
            <a:r>
              <a:rPr lang="en-US" b="0" noProof="0" dirty="0"/>
              <a:t>Original cover:</a:t>
            </a:r>
            <a:br>
              <a:rPr lang="en-US" b="0" noProof="0" dirty="0"/>
            </a:br>
            <a:r>
              <a:rPr lang="en-US" b="0" noProof="0" dirty="0"/>
              <a:t>Original artist is unknown/uncredited. (Signed "W C 84"), Public domain, via Wikimedia Commons</a:t>
            </a: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oral translation of 2-verb structures.</a:t>
            </a:r>
            <a:br>
              <a:rPr lang="en-GB" baseline="0" dirty="0"/>
            </a:br>
            <a:endParaRPr lang="en-GB" b="1" baseline="0" dirty="0"/>
          </a:p>
          <a:p>
            <a:r>
              <a:rPr lang="en-GB" b="1" baseline="0" dirty="0"/>
              <a:t>Procedure:</a:t>
            </a:r>
          </a:p>
          <a:p>
            <a:r>
              <a:rPr lang="en-GB" dirty="0"/>
              <a:t>1.</a:t>
            </a:r>
            <a:r>
              <a:rPr lang="en-GB" baseline="0" dirty="0"/>
              <a:t> In pairs, pupils translate the storyboard orally together into English.  Take feedback and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Alpen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[4099]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294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[pf].</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[pf]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[pf] </a:t>
            </a:r>
            <a:r>
              <a:rPr lang="en-GB" sz="1200" baseline="0" dirty="0"/>
              <a:t>sound, pronouncing </a:t>
            </a:r>
            <a:r>
              <a:rPr lang="en-GB" sz="1200" b="0" baseline="0" dirty="0"/>
              <a:t>”</a:t>
            </a:r>
            <a:r>
              <a:rPr lang="en-GB" sz="1200" b="1" baseline="0" dirty="0"/>
              <a:t>Kopf</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use the British Sign Language (BSL) sign for head, as here: </a:t>
            </a:r>
            <a:r>
              <a:rPr lang="en-GB" sz="1200" baseline="0" dirty="0"/>
              <a:t>https://www.signbsl.com/sign/head</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[250]</a:t>
            </a:r>
            <a:endPar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kn</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Knie</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a:t>
            </a:r>
            <a:r>
              <a:rPr lang="en-GB" sz="1200" b="1" dirty="0" err="1"/>
              <a:t>kn</a:t>
            </a:r>
            <a:r>
              <a:rPr lang="en-GB" sz="1200" b="1" dirty="0"/>
              <a:t>] </a:t>
            </a:r>
            <a:r>
              <a:rPr lang="en-GB" sz="1200" baseline="0" dirty="0"/>
              <a:t>sound, pronouncing </a:t>
            </a:r>
            <a:r>
              <a:rPr lang="en-GB" sz="1200" b="0" baseline="0" dirty="0"/>
              <a:t>”</a:t>
            </a:r>
            <a:r>
              <a:rPr lang="en-GB" sz="1200" b="1" baseline="0" dirty="0" err="1"/>
              <a:t>Knie</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point to your knee.</a:t>
            </a:r>
          </a:p>
          <a:p>
            <a:pPr>
              <a:lnSpc>
                <a:spcPct val="100000"/>
              </a:lnSpc>
            </a:pPr>
            <a:endParaRPr lang="en-GB" sz="1200" b="0" strike="noStrike" spc="-1" baseline="0" dirty="0">
              <a:latin typeface="Arial"/>
            </a:endParaRPr>
          </a:p>
          <a:p>
            <a:pPr>
              <a:lnSpc>
                <a:spcPct val="100000"/>
              </a:lnSpc>
            </a:pPr>
            <a:endParaRPr lang="fr-FR" sz="14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19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SSCs </a:t>
            </a:r>
            <a:r>
              <a:rPr lang="en-GB" sz="1200" b="1" strike="noStrike" spc="-1" dirty="0">
                <a:solidFill>
                  <a:srgbClr val="000000"/>
                </a:solidFill>
                <a:latin typeface="+mn-lt"/>
                <a:ea typeface="Calibri"/>
              </a:rPr>
              <a:t>[pf]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kn</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[pf] and [</a:t>
            </a:r>
            <a:r>
              <a:rPr lang="en-GB" baseline="0" dirty="0" err="1"/>
              <a:t>kn</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r>
              <a:rPr lang="en-GB" baseline="0" dirty="0"/>
              <a:t>To aid comprehension, pictures are revealed with the answers.</a:t>
            </a:r>
          </a:p>
          <a:p>
            <a:pPr marL="228600" indent="-228600">
              <a:buAutoNum type="arabicPeriod"/>
            </a:pPr>
            <a:endParaRPr lang="en-GB" baseline="0" dirty="0"/>
          </a:p>
          <a:p>
            <a:pPr marL="0" indent="0">
              <a:buNone/>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1. Das </a:t>
            </a:r>
            <a:r>
              <a:rPr lang="en-GB" sz="1800" b="0" strike="noStrike" spc="-1" dirty="0" err="1">
                <a:solidFill>
                  <a:srgbClr val="002060"/>
                </a:solidFill>
                <a:latin typeface="Century gothic"/>
              </a:rPr>
              <a:t>Pferd</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folgt</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dem</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Pfad</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zum</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Pferch</a:t>
            </a:r>
            <a:r>
              <a:rPr lang="en-GB" sz="1800" b="0" strike="noStrike" spc="-1" dirty="0">
                <a:solidFill>
                  <a:srgbClr val="002060"/>
                </a:solidFill>
                <a:latin typeface="Century gothic"/>
              </a:rPr>
              <a:t>.</a:t>
            </a:r>
          </a:p>
          <a:p>
            <a:pPr algn="l">
              <a:lnSpc>
                <a:spcPct val="100000"/>
              </a:lnSpc>
            </a:pPr>
            <a:r>
              <a:rPr lang="en-GB" sz="1800" b="0" i="0" u="none" strike="noStrike" kern="1200" spc="-1" dirty="0">
                <a:solidFill>
                  <a:srgbClr val="002060"/>
                </a:solidFill>
                <a:effectLst/>
                <a:latin typeface="Century gothic" panose="020B0502020202020204" pitchFamily="34" charset="0"/>
              </a:rPr>
              <a:t>2. </a:t>
            </a:r>
            <a:r>
              <a:rPr lang="en-GB" sz="1800" dirty="0">
                <a:solidFill>
                  <a:srgbClr val="002060"/>
                </a:solidFill>
              </a:rPr>
              <a:t>Der </a:t>
            </a:r>
            <a:r>
              <a:rPr lang="en-GB" sz="1800" dirty="0" err="1">
                <a:solidFill>
                  <a:srgbClr val="002060"/>
                </a:solidFill>
              </a:rPr>
              <a:t>Pfarrer</a:t>
            </a:r>
            <a:r>
              <a:rPr lang="en-GB" sz="1800" dirty="0">
                <a:solidFill>
                  <a:srgbClr val="002060"/>
                </a:solidFill>
              </a:rPr>
              <a:t> </a:t>
            </a:r>
            <a:r>
              <a:rPr lang="en-GB" sz="1800" dirty="0" err="1">
                <a:solidFill>
                  <a:srgbClr val="002060"/>
                </a:solidFill>
              </a:rPr>
              <a:t>knabbert</a:t>
            </a:r>
            <a:r>
              <a:rPr lang="en-GB" sz="1800" dirty="0">
                <a:solidFill>
                  <a:srgbClr val="002060"/>
                </a:solidFill>
              </a:rPr>
              <a:t> an </a:t>
            </a:r>
            <a:r>
              <a:rPr lang="en-GB" sz="1800" dirty="0" err="1">
                <a:solidFill>
                  <a:srgbClr val="002060"/>
                </a:solidFill>
              </a:rPr>
              <a:t>einem</a:t>
            </a:r>
            <a:r>
              <a:rPr lang="en-GB" sz="1800" dirty="0">
                <a:solidFill>
                  <a:srgbClr val="002060"/>
                </a:solidFill>
              </a:rPr>
              <a:t> </a:t>
            </a:r>
            <a:r>
              <a:rPr lang="en-GB" sz="1800" dirty="0" err="1">
                <a:solidFill>
                  <a:srgbClr val="002060"/>
                </a:solidFill>
              </a:rPr>
              <a:t>Apfel</a:t>
            </a:r>
            <a:r>
              <a:rPr lang="en-GB" sz="1800" dirty="0">
                <a:solidFill>
                  <a:srgbClr val="002060"/>
                </a:solidFill>
              </a:rPr>
              <a:t>.</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3. Der </a:t>
            </a:r>
            <a:r>
              <a:rPr lang="en-GB" sz="1800" b="0" strike="noStrike" spc="-1" dirty="0" err="1">
                <a:solidFill>
                  <a:srgbClr val="002060"/>
                </a:solidFill>
                <a:latin typeface="Century gothic"/>
              </a:rPr>
              <a:t>Knabe</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pflügt</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mit</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einem</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Pflug</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4. </a:t>
            </a:r>
            <a:r>
              <a:rPr lang="en-GB" sz="1800" b="0" strike="noStrike" spc="-1" dirty="0" err="1">
                <a:solidFill>
                  <a:srgbClr val="002060"/>
                </a:solidFill>
                <a:latin typeface="Century gothic"/>
              </a:rPr>
              <a:t>Im</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Topf</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sind</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Pflaumen</a:t>
            </a:r>
            <a:r>
              <a:rPr lang="en-GB" sz="1800" b="0" strike="noStrike" spc="-1" dirty="0">
                <a:solidFill>
                  <a:srgbClr val="002060"/>
                </a:solidFill>
                <a:latin typeface="Century gothic"/>
              </a:rPr>
              <a:t> und </a:t>
            </a:r>
            <a:r>
              <a:rPr lang="en-GB" sz="1800" b="0" strike="noStrike" spc="-1" dirty="0" err="1">
                <a:solidFill>
                  <a:srgbClr val="002060"/>
                </a:solidFill>
                <a:latin typeface="Century gothic"/>
              </a:rPr>
              <a:t>Pfirsiche</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5. In der </a:t>
            </a:r>
            <a:r>
              <a:rPr lang="en-GB" sz="1800" b="0" strike="noStrike" spc="-1" dirty="0" err="1">
                <a:solidFill>
                  <a:srgbClr val="002060"/>
                </a:solidFill>
                <a:latin typeface="Century gothic"/>
              </a:rPr>
              <a:t>Pfanne</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sind</a:t>
            </a:r>
            <a:r>
              <a:rPr lang="en-GB" sz="1800" b="0" strike="noStrike" spc="-1" dirty="0">
                <a:solidFill>
                  <a:srgbClr val="002060"/>
                </a:solidFill>
                <a:latin typeface="Century gothic"/>
              </a:rPr>
              <a:t> Pfeffer und </a:t>
            </a:r>
            <a:r>
              <a:rPr lang="en-GB" sz="1800" b="0" strike="noStrike" spc="-1" dirty="0" err="1">
                <a:solidFill>
                  <a:srgbClr val="002060"/>
                </a:solidFill>
                <a:latin typeface="Century gothic"/>
              </a:rPr>
              <a:t>knackiger</a:t>
            </a:r>
            <a:r>
              <a:rPr lang="en-GB" sz="1800" b="0" strike="noStrike" spc="-1" dirty="0">
                <a:solidFill>
                  <a:srgbClr val="002060"/>
                </a:solidFill>
                <a:latin typeface="Century gothic"/>
              </a:rPr>
              <a:t> Knoblauch.</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6. Ich </a:t>
            </a:r>
            <a:r>
              <a:rPr lang="en-GB" sz="1800" b="0" strike="noStrike" spc="-1" dirty="0" err="1">
                <a:solidFill>
                  <a:srgbClr val="002060"/>
                </a:solidFill>
                <a:latin typeface="Century gothic"/>
              </a:rPr>
              <a:t>pflege</a:t>
            </a:r>
            <a:r>
              <a:rPr lang="en-GB" sz="1800" b="0" strike="noStrike" spc="-1" dirty="0">
                <a:solidFill>
                  <a:srgbClr val="002060"/>
                </a:solidFill>
                <a:latin typeface="Century gothic"/>
              </a:rPr>
              <a:t> die </a:t>
            </a:r>
            <a:r>
              <a:rPr lang="en-GB" sz="1800" b="0" strike="noStrike" spc="-1" dirty="0" err="1">
                <a:solidFill>
                  <a:srgbClr val="002060"/>
                </a:solidFill>
                <a:latin typeface="Century gothic"/>
              </a:rPr>
              <a:t>Knospen</a:t>
            </a:r>
            <a:r>
              <a:rPr lang="en-GB" sz="1800" b="0" strike="noStrike" spc="-1" dirty="0">
                <a:solidFill>
                  <a:srgbClr val="002060"/>
                </a:solidFill>
                <a:latin typeface="Century gothic"/>
              </a:rPr>
              <a:t> an den </a:t>
            </a:r>
            <a:r>
              <a:rPr lang="en-GB" sz="1800" b="0" strike="noStrike" spc="-1" dirty="0" err="1">
                <a:solidFill>
                  <a:srgbClr val="002060"/>
                </a:solidFill>
                <a:latin typeface="Century gothic"/>
              </a:rPr>
              <a:t>Pflanzen</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a:lnSpc>
                <a:spcPct val="100000"/>
              </a:lnSpc>
            </a:pPr>
            <a:endParaRPr lang="en-GB" sz="18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folgen</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[160]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knabbern</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Knabe</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knackig</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Knoblauch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Knospe</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Pfad</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[4810]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Pfanne</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Pfarrer</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[3566] Pfeffer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Pferch</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Pferd</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[1504]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Pfirsich</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[1667]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Pflaume</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pflegen</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[1842]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Pflüg</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pflügen</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Topf</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[4136]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[21]</a:t>
            </a:r>
            <a:endPar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algn="l" rtl="0" eaLnBrk="1" fontAlgn="ctr" latinLnBrk="0" hangingPunct="1">
              <a:spcBef>
                <a:spcPts val="0"/>
              </a:spcBef>
              <a:spcAft>
                <a:spcPts val="0"/>
              </a:spcAft>
            </a:pPr>
            <a:r>
              <a:rPr lang="en-GB" sz="1800" b="0" i="0" u="none" strike="noStrike" kern="1200" spc="-1" dirty="0">
                <a:solidFill>
                  <a:srgbClr val="002060"/>
                </a:solidFill>
                <a:effectLst/>
                <a:latin typeface="Century gothic" panose="020B0502020202020204" pitchFamily="34" charset="0"/>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practise infinitive verbs in preparation for the following activities. To learn about the story of Heidi in preparation for the following activities.</a:t>
            </a:r>
            <a:br>
              <a:rPr lang="en-GB" b="0" baseline="0" dirty="0"/>
            </a:br>
            <a:endParaRPr lang="en-GB" b="1" baseline="0" dirty="0"/>
          </a:p>
          <a:p>
            <a:r>
              <a:rPr lang="en-GB" b="1" baseline="0" dirty="0"/>
              <a:t>Procedure:</a:t>
            </a:r>
          </a:p>
          <a:p>
            <a:pPr marL="228600" indent="-228600">
              <a:buAutoNum type="arabicPeriod"/>
            </a:pPr>
            <a:r>
              <a:rPr lang="en-GB" b="0" baseline="0" dirty="0"/>
              <a:t>Explain the context for this week. The Heidi books, written by Johanna Spyri, are set in Switzerland in the late 1800s. Pupils are going to learn about the books, and then write their own short stories about a character who either lives in the Alps or in a city.</a:t>
            </a:r>
          </a:p>
          <a:p>
            <a:pPr marL="228600" indent="-228600">
              <a:buAutoNum type="arabicPeriod"/>
            </a:pPr>
            <a:r>
              <a:rPr lang="en-GB" b="0" baseline="0" dirty="0"/>
              <a:t>Pupils read the text so they are familiar with the plot line of the Heidi stories.</a:t>
            </a:r>
          </a:p>
          <a:p>
            <a:pPr marL="228600" indent="-228600">
              <a:buAutoNum type="arabicPeriod"/>
            </a:pPr>
            <a:r>
              <a:rPr lang="en-GB" b="0" baseline="0" dirty="0"/>
              <a:t>They read the words in bold and translate them into German. They have already learned eight of the verbs, and they will probably be familiar with the ninth verb, </a:t>
            </a:r>
            <a:r>
              <a:rPr lang="en-GB" b="0" i="1" baseline="0" dirty="0" err="1"/>
              <a:t>lesen</a:t>
            </a:r>
            <a:r>
              <a:rPr lang="en-GB" b="0" baseline="0" dirty="0"/>
              <a:t>, through reading activities.</a:t>
            </a:r>
          </a:p>
          <a:p>
            <a:pPr marL="228600" indent="-228600">
              <a:buAutoNum type="arabicPeriod"/>
            </a:pPr>
            <a:r>
              <a:rPr lang="en-GB" b="0" baseline="0" dirty="0"/>
              <a:t>Click to reveal answers.</a:t>
            </a:r>
          </a:p>
          <a:p>
            <a:pPr marL="228600" indent="-228600">
              <a:buAutoNum type="arabicPeriod"/>
            </a:pPr>
            <a:r>
              <a:rPr lang="en-GB" b="0" baseline="0" dirty="0"/>
              <a:t>Click to bring up a call out to see if pupils can remember what this form of the verb is called. Click to reveal answer.</a:t>
            </a:r>
            <a:br>
              <a:rPr lang="en-GB" baseline="0" dirty="0"/>
            </a:br>
            <a:endParaRPr lang="en-GB" baseline="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a:t>
            </a:r>
            <a:r>
              <a:rPr lang="en-GB" dirty="0"/>
              <a:t>o provide</a:t>
            </a:r>
            <a:r>
              <a:rPr lang="en-GB" baseline="0" dirty="0"/>
              <a:t> a r</a:t>
            </a:r>
            <a:r>
              <a:rPr lang="en-GB" dirty="0"/>
              <a:t>eading and writing task based on an authentic story.</a:t>
            </a:r>
            <a:br>
              <a:rPr lang="en-GB" baseline="0" dirty="0"/>
            </a:br>
            <a:endParaRPr lang="en-GB" b="1" baseline="0" dirty="0"/>
          </a:p>
          <a:p>
            <a:r>
              <a:rPr lang="en-GB" b="1" baseline="0" dirty="0"/>
              <a:t>Procedure:</a:t>
            </a:r>
          </a:p>
          <a:p>
            <a:pPr marL="228600" indent="-228600">
              <a:buAutoNum type="arabicPeriod"/>
            </a:pPr>
            <a:r>
              <a:rPr lang="en-GB" baseline="0" dirty="0"/>
              <a:t>Explain the task. Using their knowledge of the Heidi story and the pictures on the slide, pupils are going to complete the missing infinitives in the story board.</a:t>
            </a:r>
          </a:p>
          <a:p>
            <a:pPr marL="228600" indent="-228600">
              <a:buAutoNum type="arabicPeriod"/>
            </a:pPr>
            <a:r>
              <a:rPr lang="en-GB" baseline="0" dirty="0"/>
              <a:t>Ask pupils in pairs, (or groups with a big piece of A1 sugar paper), to brainstorm the possible infinitives that could be under each dark blue box.</a:t>
            </a:r>
            <a:br>
              <a:rPr lang="en-GB" baseline="0" dirty="0"/>
            </a:br>
            <a:r>
              <a:rPr lang="en-GB" baseline="0" dirty="0"/>
              <a:t>[If desired, add an element of competition with a points system - e.g., students could receive two points for a correct infinitive.]</a:t>
            </a:r>
          </a:p>
          <a:p>
            <a:pPr marL="228600" indent="-228600">
              <a:buAutoNum type="arabicPeriod"/>
            </a:pPr>
            <a:r>
              <a:rPr lang="en-GB" baseline="0" dirty="0"/>
              <a:t>Then reveal each infinitive, one by one, telling pupils to mark off any that they have in common with the story, awarding themselves two points for each infinitive.</a:t>
            </a:r>
          </a:p>
          <a:p>
            <a:pPr marL="228600" indent="-228600">
              <a:buAutoNum type="arabicPeriod"/>
            </a:pPr>
            <a:r>
              <a:rPr lang="en-GB" baseline="0" dirty="0"/>
              <a:t>Ask pupils which things Heidi would like to do and which she wouldn’t. Click to reveal answers.</a:t>
            </a:r>
          </a:p>
          <a:p>
            <a:pPr marL="228600" indent="-228600">
              <a:buAutoNum type="arabicPeriod" startAt="4"/>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Alpen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[4099]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indent="0">
              <a:buNone/>
            </a:pPr>
            <a:endParaRPr lang="en-GB" baseline="0" dirty="0"/>
          </a:p>
          <a:p>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187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15.png"/><Relationship Id="rId21" Type="http://schemas.openxmlformats.org/officeDocument/2006/relationships/image" Target="../media/image48.png"/><Relationship Id="rId7" Type="http://schemas.openxmlformats.org/officeDocument/2006/relationships/image" Target="../media/image38.jpeg"/><Relationship Id="rId12" Type="http://schemas.openxmlformats.org/officeDocument/2006/relationships/image" Target="../media/image3.jpeg"/><Relationship Id="rId17" Type="http://schemas.openxmlformats.org/officeDocument/2006/relationships/image" Target="../media/image44.jpeg"/><Relationship Id="rId25"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43.png"/><Relationship Id="rId20"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37.svg"/><Relationship Id="rId11" Type="http://schemas.microsoft.com/office/2007/relationships/hdphoto" Target="../media/hdphoto1.wdp"/><Relationship Id="rId24" Type="http://schemas.openxmlformats.org/officeDocument/2006/relationships/image" Target="../media/image51.jpeg"/><Relationship Id="rId5" Type="http://schemas.openxmlformats.org/officeDocument/2006/relationships/image" Target="../media/image36.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9.png"/><Relationship Id="rId19" Type="http://schemas.openxmlformats.org/officeDocument/2006/relationships/image" Target="../media/image46.pn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41.png"/><Relationship Id="rId22"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audio" Target="../media/audio9.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audio" Target="../media/audio4.wav"/><Relationship Id="rId12" Type="http://schemas.openxmlformats.org/officeDocument/2006/relationships/audio" Target="../media/audio7.wav"/><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8.png"/><Relationship Id="rId24" Type="http://schemas.openxmlformats.org/officeDocument/2006/relationships/image" Target="../media/image25.jpeg"/><Relationship Id="rId5" Type="http://schemas.openxmlformats.org/officeDocument/2006/relationships/audio" Target="../media/audio2.wav"/><Relationship Id="rId15" Type="http://schemas.openxmlformats.org/officeDocument/2006/relationships/image" Target="../media/image16.sv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audio" Target="../media/audio6.wav"/><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33.png"/><Relationship Id="rId3" Type="http://schemas.openxmlformats.org/officeDocument/2006/relationships/image" Target="../media/image15.png"/><Relationship Id="rId21" Type="http://schemas.openxmlformats.org/officeDocument/2006/relationships/image" Target="../media/image48.png"/><Relationship Id="rId7" Type="http://schemas.openxmlformats.org/officeDocument/2006/relationships/image" Target="../media/image38.jpeg"/><Relationship Id="rId12" Type="http://schemas.openxmlformats.org/officeDocument/2006/relationships/image" Target="../media/image3.jpeg"/><Relationship Id="rId17" Type="http://schemas.openxmlformats.org/officeDocument/2006/relationships/image" Target="../media/image44.jpeg"/><Relationship Id="rId25"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43.png"/><Relationship Id="rId20"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37.svg"/><Relationship Id="rId11" Type="http://schemas.microsoft.com/office/2007/relationships/hdphoto" Target="../media/hdphoto1.wdp"/><Relationship Id="rId24" Type="http://schemas.openxmlformats.org/officeDocument/2006/relationships/image" Target="../media/image51.jpeg"/><Relationship Id="rId5" Type="http://schemas.openxmlformats.org/officeDocument/2006/relationships/image" Target="../media/image36.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9.png"/><Relationship Id="rId19" Type="http://schemas.openxmlformats.org/officeDocument/2006/relationships/image" Target="../media/image46.pn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86194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m</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öcht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[pf]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kn</a:t>
            </a:r>
            <a:r>
              <a:rPr lang="fr-FR" sz="2800" b="1" spc="-1" dirty="0">
                <a:solidFill>
                  <a:srgbClr val="3B3838"/>
                </a:solidFill>
                <a:latin typeface="Century Gothic" panose="020B0502020202020204" pitchFamily="34" charset="0"/>
                <a:ea typeface="Century Gothic"/>
              </a:rPr>
              <a: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7" name="Picture 6" descr="Map&#10;&#10;Description automatically generated">
            <a:extLst>
              <a:ext uri="{FF2B5EF4-FFF2-40B4-BE49-F238E27FC236}">
                <a16:creationId xmlns:a16="http://schemas.microsoft.com/office/drawing/2014/main" id="{44AFDDDD-6272-98F4-95C7-40E2E1F0F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69" y="2263821"/>
            <a:ext cx="1817326" cy="2825374"/>
          </a:xfrm>
          <a:prstGeom prst="rect">
            <a:avLst/>
          </a:prstGeom>
        </p:spPr>
      </p:pic>
      <p:grpSp>
        <p:nvGrpSpPr>
          <p:cNvPr id="18" name="Group 17">
            <a:extLst>
              <a:ext uri="{FF2B5EF4-FFF2-40B4-BE49-F238E27FC236}">
                <a16:creationId xmlns:a16="http://schemas.microsoft.com/office/drawing/2014/main" id="{0063934D-4527-D4AE-B25F-D8BA6F83986F}"/>
              </a:ext>
            </a:extLst>
          </p:cNvPr>
          <p:cNvGrpSpPr/>
          <p:nvPr/>
        </p:nvGrpSpPr>
        <p:grpSpPr>
          <a:xfrm>
            <a:off x="2215971" y="2256326"/>
            <a:ext cx="1884782" cy="2818546"/>
            <a:chOff x="2334949" y="2785842"/>
            <a:chExt cx="1423321" cy="2089358"/>
          </a:xfrm>
        </p:grpSpPr>
        <p:pic>
          <p:nvPicPr>
            <p:cNvPr id="14" name="Picture 12" descr="Free Alp Seiser Alm photo and picture">
              <a:extLst>
                <a:ext uri="{FF2B5EF4-FFF2-40B4-BE49-F238E27FC236}">
                  <a16:creationId xmlns:a16="http://schemas.microsoft.com/office/drawing/2014/main" id="{D32F668B-D1BE-C118-F1CA-1858636C38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859"/>
            <a:stretch/>
          </p:blipFill>
          <p:spPr bwMode="auto">
            <a:xfrm>
              <a:off x="2334949" y="2785842"/>
              <a:ext cx="1423321"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E5E8A91-E0C5-CAE1-98F1-A3B70507D03A}"/>
                </a:ext>
              </a:extLst>
            </p:cNvPr>
            <p:cNvGrpSpPr/>
            <p:nvPr/>
          </p:nvGrpSpPr>
          <p:grpSpPr>
            <a:xfrm>
              <a:off x="2505703" y="3643035"/>
              <a:ext cx="666242" cy="955237"/>
              <a:chOff x="-3112278" y="2329487"/>
              <a:chExt cx="2198711" cy="3345978"/>
            </a:xfrm>
          </p:grpSpPr>
          <p:pic>
            <p:nvPicPr>
              <p:cNvPr id="16" name="Picture 10" descr="Free boy cartoon comic characters vector">
                <a:extLst>
                  <a:ext uri="{FF2B5EF4-FFF2-40B4-BE49-F238E27FC236}">
                    <a16:creationId xmlns:a16="http://schemas.microsoft.com/office/drawing/2014/main" id="{4CD8B25E-E018-4DEF-5226-B05FE682A1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ree girl happy smile vector">
                <a:extLst>
                  <a:ext uri="{FF2B5EF4-FFF2-40B4-BE49-F238E27FC236}">
                    <a16:creationId xmlns:a16="http://schemas.microsoft.com/office/drawing/2014/main" id="{254AAC78-21E7-07BC-7C88-6F9CC8EC57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0962" y="81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Century Gothic"/>
                <a:cs typeface="+mn-cs"/>
              </a:rPr>
              <a:t>Heidi</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graphicFrame>
        <p:nvGraphicFramePr>
          <p:cNvPr id="3" name="Table 2">
            <a:extLst>
              <a:ext uri="{FF2B5EF4-FFF2-40B4-BE49-F238E27FC236}">
                <a16:creationId xmlns:a16="http://schemas.microsoft.com/office/drawing/2014/main" id="{1661E228-715B-2394-D4C9-9CE12A407BAB}"/>
              </a:ext>
            </a:extLst>
          </p:cNvPr>
          <p:cNvGraphicFramePr>
            <a:graphicFrameLocks noGrp="1"/>
          </p:cNvGraphicFramePr>
          <p:nvPr>
            <p:extLst>
              <p:ext uri="{D42A27DB-BD31-4B8C-83A1-F6EECF244321}">
                <p14:modId xmlns:p14="http://schemas.microsoft.com/office/powerpoint/2010/main" val="4174343405"/>
              </p:ext>
            </p:extLst>
          </p:nvPr>
        </p:nvGraphicFramePr>
        <p:xfrm>
          <a:off x="146304" y="1093995"/>
          <a:ext cx="11864828" cy="5619168"/>
        </p:xfrm>
        <a:graphic>
          <a:graphicData uri="http://schemas.openxmlformats.org/drawingml/2006/table">
            <a:tbl>
              <a:tblPr firstRow="1" bandRow="1">
                <a:tableStyleId>{5940675A-B579-460E-94D1-54222C63F5DA}</a:tableStyleId>
              </a:tblPr>
              <a:tblGrid>
                <a:gridCol w="2966207">
                  <a:extLst>
                    <a:ext uri="{9D8B030D-6E8A-4147-A177-3AD203B41FA5}">
                      <a16:colId xmlns:a16="http://schemas.microsoft.com/office/drawing/2014/main" val="4208377811"/>
                    </a:ext>
                  </a:extLst>
                </a:gridCol>
                <a:gridCol w="2966207">
                  <a:extLst>
                    <a:ext uri="{9D8B030D-6E8A-4147-A177-3AD203B41FA5}">
                      <a16:colId xmlns:a16="http://schemas.microsoft.com/office/drawing/2014/main" val="3620832082"/>
                    </a:ext>
                  </a:extLst>
                </a:gridCol>
                <a:gridCol w="2966207">
                  <a:extLst>
                    <a:ext uri="{9D8B030D-6E8A-4147-A177-3AD203B41FA5}">
                      <a16:colId xmlns:a16="http://schemas.microsoft.com/office/drawing/2014/main" val="615271572"/>
                    </a:ext>
                  </a:extLst>
                </a:gridCol>
                <a:gridCol w="2966207">
                  <a:extLst>
                    <a:ext uri="{9D8B030D-6E8A-4147-A177-3AD203B41FA5}">
                      <a16:colId xmlns:a16="http://schemas.microsoft.com/office/drawing/2014/main" val="1887699654"/>
                    </a:ext>
                  </a:extLst>
                </a:gridCol>
              </a:tblGrid>
              <a:tr h="2809584">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Opa</a:t>
                      </a:r>
                      <a:r>
                        <a:rPr lang="en-GB" sz="2000" dirty="0">
                          <a:solidFill>
                            <a:srgbClr val="002060"/>
                          </a:solidFill>
                        </a:rPr>
                        <a:t> </a:t>
                      </a:r>
                      <a:r>
                        <a:rPr lang="en-GB" sz="2000" dirty="0" err="1">
                          <a:solidFill>
                            <a:srgbClr val="002060"/>
                          </a:solidFill>
                        </a:rPr>
                        <a:t>wohnen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mit</a:t>
                      </a:r>
                      <a:r>
                        <a:rPr lang="en-GB" sz="2000" dirty="0">
                          <a:solidFill>
                            <a:srgbClr val="002060"/>
                          </a:solidFill>
                        </a:rPr>
                        <a:t> Peter </a:t>
                      </a:r>
                      <a:r>
                        <a:rPr lang="en-GB" sz="2000" dirty="0" err="1">
                          <a:solidFill>
                            <a:srgbClr val="002060"/>
                          </a:solidFill>
                        </a:rPr>
                        <a:t>spielen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lesen</a:t>
                      </a:r>
                      <a:r>
                        <a:rPr lang="en-GB" sz="2000" dirty="0">
                          <a:solidFill>
                            <a:srgbClr val="002060"/>
                          </a:solidFill>
                        </a:rPr>
                        <a:t> und </a:t>
                      </a:r>
                      <a:r>
                        <a:rPr lang="en-GB" sz="2000" dirty="0" err="1">
                          <a:solidFill>
                            <a:srgbClr val="002060"/>
                          </a:solidFill>
                        </a:rPr>
                        <a:t>schreiben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nicht</a:t>
                      </a:r>
                      <a:r>
                        <a:rPr lang="en-GB" sz="2000" dirty="0">
                          <a:solidFill>
                            <a:srgbClr val="002060"/>
                          </a:solidFill>
                        </a:rPr>
                        <a:t> in Frankfurt </a:t>
                      </a:r>
                      <a:r>
                        <a:rPr lang="en-GB" sz="2000" dirty="0" err="1">
                          <a:solidFill>
                            <a:srgbClr val="002060"/>
                          </a:solidFill>
                        </a:rPr>
                        <a:t>arbeiten</a:t>
                      </a:r>
                      <a:r>
                        <a:rPr lang="en-GB" sz="2000" dirty="0">
                          <a:solidFill>
                            <a:srgbClr val="002060"/>
                          </a:solidFill>
                        </a:rPr>
                        <a:t>.</a:t>
                      </a:r>
                    </a:p>
                  </a:txBody>
                  <a:tcPr anchor="b"/>
                </a:tc>
                <a:extLst>
                  <a:ext uri="{0D108BD9-81ED-4DB2-BD59-A6C34878D82A}">
                    <a16:rowId xmlns:a16="http://schemas.microsoft.com/office/drawing/2014/main" val="4061510638"/>
                  </a:ext>
                </a:extLst>
              </a:tr>
              <a:tr h="2809584">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nicht</a:t>
                      </a:r>
                      <a:r>
                        <a:rPr lang="en-GB" sz="2000" dirty="0">
                          <a:solidFill>
                            <a:srgbClr val="002060"/>
                          </a:solidFill>
                        </a:rPr>
                        <a:t> in Frankfurt </a:t>
                      </a:r>
                      <a:r>
                        <a:rPr lang="en-GB" sz="2000" dirty="0" err="1">
                          <a:solidFill>
                            <a:srgbClr val="002060"/>
                          </a:solidFill>
                        </a:rPr>
                        <a:t>bleiben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Opa</a:t>
                      </a:r>
                      <a:r>
                        <a:rPr lang="en-GB" sz="2000" dirty="0">
                          <a:solidFill>
                            <a:srgbClr val="002060"/>
                          </a:solidFill>
                        </a:rPr>
                        <a:t> </a:t>
                      </a:r>
                      <a:r>
                        <a:rPr lang="en-GB" sz="2000" dirty="0" err="1">
                          <a:solidFill>
                            <a:srgbClr val="002060"/>
                          </a:solidFill>
                        </a:rPr>
                        <a:t>besuchen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in die Alpen* </a:t>
                      </a:r>
                      <a:r>
                        <a:rPr lang="en-GB" sz="2000" dirty="0" err="1">
                          <a:solidFill>
                            <a:srgbClr val="002060"/>
                          </a:solidFill>
                        </a:rPr>
                        <a:t>fahren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einen</a:t>
                      </a:r>
                      <a:r>
                        <a:rPr lang="en-GB" sz="2000" dirty="0">
                          <a:solidFill>
                            <a:srgbClr val="002060"/>
                          </a:solidFill>
                        </a:rPr>
                        <a:t> Brief </a:t>
                      </a:r>
                      <a:r>
                        <a:rPr lang="en-GB" sz="2000" dirty="0" err="1">
                          <a:solidFill>
                            <a:srgbClr val="002060"/>
                          </a:solidFill>
                        </a:rPr>
                        <a:t>bekommen</a:t>
                      </a:r>
                      <a:r>
                        <a:rPr lang="en-GB" sz="2000" dirty="0">
                          <a:solidFill>
                            <a:srgbClr val="002060"/>
                          </a:solidFill>
                        </a:rPr>
                        <a:t>.</a:t>
                      </a:r>
                    </a:p>
                  </a:txBody>
                  <a:tcPr anchor="b"/>
                </a:tc>
                <a:extLst>
                  <a:ext uri="{0D108BD9-81ED-4DB2-BD59-A6C34878D82A}">
                    <a16:rowId xmlns:a16="http://schemas.microsoft.com/office/drawing/2014/main" val="384504700"/>
                  </a:ext>
                </a:extLst>
              </a:tr>
            </a:tbl>
          </a:graphicData>
        </a:graphic>
      </p:graphicFrame>
      <p:sp>
        <p:nvSpPr>
          <p:cNvPr id="4" name="Speech Bubble: Rectangle with Corners Rounded 3">
            <a:extLst>
              <a:ext uri="{FF2B5EF4-FFF2-40B4-BE49-F238E27FC236}">
                <a16:creationId xmlns:a16="http://schemas.microsoft.com/office/drawing/2014/main" id="{3BA78DAD-A5CC-CBC1-581D-985C65F61781}"/>
              </a:ext>
            </a:extLst>
          </p:cNvPr>
          <p:cNvSpPr/>
          <p:nvPr/>
        </p:nvSpPr>
        <p:spPr>
          <a:xfrm>
            <a:off x="2266539" y="144838"/>
            <a:ext cx="450002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ea typeface="+mn-ea"/>
                <a:cs typeface="+mn-cs"/>
              </a:rPr>
              <a:t>Was </a:t>
            </a:r>
            <a:r>
              <a:rPr kumimoji="0" lang="en-GB" sz="2400" b="0" i="0" u="none" strike="noStrike" kern="1200" cap="none" spc="0" normalizeH="0" baseline="0" noProof="0" dirty="0" err="1">
                <a:ln>
                  <a:noFill/>
                </a:ln>
                <a:solidFill>
                  <a:prstClr val="white"/>
                </a:solidFill>
                <a:effectLst/>
                <a:uLnTx/>
                <a:uFillTx/>
                <a:latin typeface="+mj-lt"/>
                <a:ea typeface="+mn-ea"/>
                <a:cs typeface="+mn-cs"/>
              </a:rPr>
              <a:t>möchte</a:t>
            </a:r>
            <a:r>
              <a:rPr kumimoji="0" lang="en-GB" sz="2400" b="0" i="0" u="none" strike="noStrike" kern="1200" cap="none" spc="0" normalizeH="0" baseline="0" noProof="0" dirty="0">
                <a:ln>
                  <a:noFill/>
                </a:ln>
                <a:solidFill>
                  <a:prstClr val="white"/>
                </a:solidFill>
                <a:effectLst/>
                <a:uLnTx/>
                <a:uFillTx/>
                <a:latin typeface="+mj-lt"/>
                <a:ea typeface="+mn-ea"/>
                <a:cs typeface="+mn-cs"/>
              </a:rPr>
              <a:t> Heidi </a:t>
            </a:r>
            <a:r>
              <a:rPr kumimoji="0" lang="en-GB" sz="24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400" b="0" i="0" u="none" strike="noStrike" kern="1200" cap="none" spc="0" normalizeH="0" baseline="0" noProof="0" dirty="0">
                <a:ln>
                  <a:noFill/>
                </a:ln>
                <a:solidFill>
                  <a:prstClr val="white"/>
                </a:solidFill>
                <a:effectLst/>
                <a:uLnTx/>
                <a:uFillTx/>
                <a:latin typeface="+mj-lt"/>
                <a:ea typeface="+mn-ea"/>
                <a:cs typeface="+mn-cs"/>
              </a:rPr>
              <a:t>?</a:t>
            </a:r>
          </a:p>
        </p:txBody>
      </p:sp>
      <p:pic>
        <p:nvPicPr>
          <p:cNvPr id="5" name="Graphic 4" descr="Teacher">
            <a:extLst>
              <a:ext uri="{FF2B5EF4-FFF2-40B4-BE49-F238E27FC236}">
                <a16:creationId xmlns:a16="http://schemas.microsoft.com/office/drawing/2014/main" id="{36A3C3A3-DF85-BA1C-096B-44DF297945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2471" y="-24136"/>
            <a:ext cx="914400" cy="914400"/>
          </a:xfrm>
          <a:prstGeom prst="rect">
            <a:avLst/>
          </a:prstGeom>
        </p:spPr>
      </p:pic>
      <p:sp>
        <p:nvSpPr>
          <p:cNvPr id="8" name="Title 2">
            <a:extLst>
              <a:ext uri="{FF2B5EF4-FFF2-40B4-BE49-F238E27FC236}">
                <a16:creationId xmlns:a16="http://schemas.microsoft.com/office/drawing/2014/main" id="{D7DBC13A-7771-AA52-35C3-FCAA1FABA451}"/>
              </a:ext>
            </a:extLst>
          </p:cNvPr>
          <p:cNvSpPr txBox="1">
            <a:spLocks/>
          </p:cNvSpPr>
          <p:nvPr/>
        </p:nvSpPr>
        <p:spPr>
          <a:xfrm>
            <a:off x="10679856" y="308082"/>
            <a:ext cx="1331276"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11" name="Graphic 10" descr="Blackboard">
            <a:extLst>
              <a:ext uri="{FF2B5EF4-FFF2-40B4-BE49-F238E27FC236}">
                <a16:creationId xmlns:a16="http://schemas.microsoft.com/office/drawing/2014/main" id="{ADDCC713-E24C-54AB-6D34-2981BEB2D7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31312" y="-102858"/>
            <a:ext cx="1256675" cy="1256675"/>
          </a:xfrm>
          <a:prstGeom prst="rect">
            <a:avLst/>
          </a:prstGeom>
        </p:spPr>
      </p:pic>
      <p:pic>
        <p:nvPicPr>
          <p:cNvPr id="43" name="Picture 2" descr="Free Chicken Coop photo and picture">
            <a:extLst>
              <a:ext uri="{FF2B5EF4-FFF2-40B4-BE49-F238E27FC236}">
                <a16:creationId xmlns:a16="http://schemas.microsoft.com/office/drawing/2014/main" id="{85D0D314-A222-D738-59FA-B34AEDDC6E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72" r="13354"/>
          <a:stretch/>
        </p:blipFill>
        <p:spPr bwMode="auto">
          <a:xfrm>
            <a:off x="180868" y="1137954"/>
            <a:ext cx="2888624" cy="209951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DD0DF3E9-749F-2233-A5BC-C72AADCFBB82}"/>
              </a:ext>
            </a:extLst>
          </p:cNvPr>
          <p:cNvGrpSpPr/>
          <p:nvPr/>
        </p:nvGrpSpPr>
        <p:grpSpPr>
          <a:xfrm>
            <a:off x="280903" y="2351535"/>
            <a:ext cx="545695" cy="801957"/>
            <a:chOff x="-3112278" y="2329487"/>
            <a:chExt cx="2198711" cy="3345978"/>
          </a:xfrm>
        </p:grpSpPr>
        <p:pic>
          <p:nvPicPr>
            <p:cNvPr id="47" name="Picture 10" descr="Free boy cartoon comic characters vector">
              <a:extLst>
                <a:ext uri="{FF2B5EF4-FFF2-40B4-BE49-F238E27FC236}">
                  <a16:creationId xmlns:a16="http://schemas.microsoft.com/office/drawing/2014/main" id="{5BA9A389-DF9D-E489-7B90-9DB3AE290F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Free girl happy smile vector">
              <a:extLst>
                <a:ext uri="{FF2B5EF4-FFF2-40B4-BE49-F238E27FC236}">
                  <a16:creationId xmlns:a16="http://schemas.microsoft.com/office/drawing/2014/main" id="{C2EB6B7C-384A-97AF-83F7-6AECB24EE7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66F0254-29E3-2393-A9FC-EBBB1B5DD5D6}"/>
              </a:ext>
            </a:extLst>
          </p:cNvPr>
          <p:cNvGrpSpPr/>
          <p:nvPr/>
        </p:nvGrpSpPr>
        <p:grpSpPr>
          <a:xfrm>
            <a:off x="784821" y="1722333"/>
            <a:ext cx="815218" cy="1459669"/>
            <a:chOff x="-2387757" y="2594553"/>
            <a:chExt cx="2259301" cy="4263447"/>
          </a:xfrm>
        </p:grpSpPr>
        <p:pic>
          <p:nvPicPr>
            <p:cNvPr id="48" name="Picture 10" descr="Free boy cartoon comic characters vector">
              <a:extLst>
                <a:ext uri="{FF2B5EF4-FFF2-40B4-BE49-F238E27FC236}">
                  <a16:creationId xmlns:a16="http://schemas.microsoft.com/office/drawing/2014/main" id="{BDB7B2D4-0C57-B6DD-DC1E-7E1A84B8AA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882" t="50157" r="-2260" b="1"/>
            <a:stretch/>
          </p:blipFill>
          <p:spPr bwMode="auto">
            <a:xfrm>
              <a:off x="-2387757" y="4209272"/>
              <a:ext cx="2259301" cy="26487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descr="Free boy happy smile illustration">
              <a:extLst>
                <a:ext uri="{FF2B5EF4-FFF2-40B4-BE49-F238E27FC236}">
                  <a16:creationId xmlns:a16="http://schemas.microsoft.com/office/drawing/2014/main" id="{0F7B1E63-205C-5F90-211D-78EB9C95AAA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16" b="97390" l="469" r="88125">
                          <a14:foregroundMark x1="4844" y1="51713" x2="4844" y2="51713"/>
                          <a14:foregroundMark x1="1875" y1="51223" x2="1875" y2="51223"/>
                          <a14:foregroundMark x1="15781" y1="26264" x2="15781" y2="26264"/>
                          <a14:foregroundMark x1="35781" y1="16803" x2="35781" y2="16803"/>
                          <a14:foregroundMark x1="21875" y1="21370" x2="50000" y2="23491"/>
                          <a14:foregroundMark x1="50000" y1="23491" x2="52969" y2="22838"/>
                          <a14:foregroundMark x1="77188" y1="30669" x2="49531" y2="11093"/>
                          <a14:foregroundMark x1="49531" y1="11093" x2="21875" y2="12561"/>
                          <a14:foregroundMark x1="21875" y1="12561" x2="20469" y2="27732"/>
                          <a14:foregroundMark x1="31406" y1="91517" x2="61563" y2="72757"/>
                          <a14:foregroundMark x1="61563" y1="72757" x2="22969" y2="77977"/>
                          <a14:foregroundMark x1="41563" y1="96411" x2="41563" y2="96411"/>
                          <a14:foregroundMark x1="21406" y1="66558" x2="51563" y2="89396"/>
                          <a14:foregroundMark x1="51563" y1="89396" x2="62969" y2="64600"/>
                          <a14:foregroundMark x1="10000" y1="58075" x2="2344" y2="55139"/>
                          <a14:foregroundMark x1="14844" y1="44698" x2="17969" y2="17781"/>
                          <a14:foregroundMark x1="17969" y1="17781" x2="46875" y2="4405"/>
                          <a14:foregroundMark x1="46875" y1="4405" x2="73438" y2="20228"/>
                          <a14:foregroundMark x1="73438" y1="20228" x2="85781" y2="48777"/>
                          <a14:foregroundMark x1="85781" y1="48777" x2="65000" y2="20555"/>
                          <a14:foregroundMark x1="65000" y1="20555" x2="27344" y2="27080"/>
                          <a14:foregroundMark x1="27344" y1="27080" x2="1406" y2="45677"/>
                          <a14:foregroundMark x1="67188" y1="89886" x2="43125" y2="99347"/>
                          <a14:foregroundMark x1="43125" y1="99347" x2="15625" y2="79772"/>
                          <a14:foregroundMark x1="15625" y1="79772" x2="2656" y2="55465"/>
                          <a14:foregroundMark x1="2656" y1="55465" x2="9844" y2="21533"/>
                          <a14:foregroundMark x1="9844" y1="21533" x2="44844" y2="2447"/>
                          <a14:foregroundMark x1="18125" y1="92007" x2="9375" y2="66721"/>
                          <a14:foregroundMark x1="9375" y1="66721" x2="10469" y2="30179"/>
                          <a14:foregroundMark x1="14844" y1="41272" x2="34375" y2="20555"/>
                          <a14:foregroundMark x1="34375" y1="20555" x2="56719" y2="20228"/>
                          <a14:foregroundMark x1="41563" y1="16803" x2="41563" y2="16803"/>
                          <a14:foregroundMark x1="43906" y1="16313" x2="43906" y2="16313"/>
                          <a14:foregroundMark x1="47188" y1="16803" x2="48594" y2="17292"/>
                          <a14:foregroundMark x1="26250" y1="24796" x2="26250" y2="24796"/>
                          <a14:foregroundMark x1="23438" y1="30669" x2="23438" y2="30669"/>
                          <a14:foregroundMark x1="22500" y1="30669" x2="22500" y2="30669"/>
                          <a14:foregroundMark x1="11406" y1="76998" x2="11406" y2="76998"/>
                          <a14:foregroundMark x1="23906" y1="94454" x2="1875" y2="45514"/>
                          <a14:foregroundMark x1="1875" y1="45514" x2="11406" y2="19739"/>
                          <a14:foregroundMark x1="11406" y1="19739" x2="32969" y2="2447"/>
                          <a14:foregroundMark x1="32969" y1="2447" x2="56250" y2="1468"/>
                          <a14:foregroundMark x1="84375" y1="63132" x2="86250" y2="46166"/>
                          <a14:foregroundMark x1="24375" y1="37194" x2="33906" y2="27243"/>
                          <a14:foregroundMark x1="32969" y1="31811" x2="32969" y2="31811"/>
                          <a14:foregroundMark x1="27656" y1="31811" x2="27656" y2="31811"/>
                          <a14:foregroundMark x1="26250" y1="32790" x2="26250" y2="32790"/>
                          <a14:foregroundMark x1="20938" y1="37194" x2="20938" y2="37194"/>
                          <a14:foregroundMark x1="20000" y1="42251" x2="20000" y2="42251"/>
                          <a14:foregroundMark x1="22500" y1="39152" x2="22500" y2="39152"/>
                          <a14:foregroundMark x1="22969" y1="36215" x2="22969" y2="36215"/>
                          <a14:foregroundMark x1="21875" y1="40131" x2="26250" y2="38173"/>
                          <a14:foregroundMark x1="34844" y1="28711" x2="34844" y2="28711"/>
                          <a14:foregroundMark x1="67656" y1="33768" x2="67656" y2="33768"/>
                          <a14:foregroundMark x1="68125" y1="33768" x2="68125" y2="33768"/>
                          <a14:foregroundMark x1="68125" y1="33768" x2="68125" y2="33768"/>
                          <a14:foregroundMark x1="69531" y1="33768" x2="72031" y2="40131"/>
                          <a14:foregroundMark x1="76719" y1="45677" x2="76719" y2="45677"/>
                          <a14:foregroundMark x1="76250" y1="45188" x2="80156" y2="45188"/>
                          <a14:foregroundMark x1="84375" y1="45188" x2="84375" y2="45188"/>
                          <a14:foregroundMark x1="84375" y1="45188" x2="88125" y2="56117"/>
                          <a14:foregroundMark x1="81563" y1="61664" x2="78594" y2="73083"/>
                          <a14:foregroundMark x1="66250" y1="91028" x2="79688" y2="71615"/>
                          <a14:foregroundMark x1="53906" y1="97390" x2="65313" y2="91028"/>
                          <a14:foregroundMark x1="11875" y1="72594" x2="10469" y2="73083"/>
                          <a14:foregroundMark x1="4844" y1="46166" x2="7187" y2="29690"/>
                          <a14:foregroundMark x1="4375" y1="38173" x2="4375" y2="38173"/>
                          <a14:foregroundMark x1="5313" y1="36215" x2="5313" y2="36215"/>
                          <a14:foregroundMark x1="3906" y1="36215" x2="2813" y2="40620"/>
                          <a14:foregroundMark x1="4844" y1="34258" x2="5313" y2="31811"/>
                          <a14:foregroundMark x1="6250" y1="29690" x2="8125" y2="26264"/>
                          <a14:foregroundMark x1="6719" y1="25285" x2="5313" y2="30669"/>
                          <a14:foregroundMark x1="13906" y1="17292" x2="24375" y2="8320"/>
                          <a14:foregroundMark x1="25781" y1="6362" x2="28125" y2="6852"/>
                          <a14:foregroundMark x1="44844" y1="1468" x2="44844" y2="1468"/>
                          <a14:foregroundMark x1="44844" y1="1468" x2="49531" y2="816"/>
                          <a14:foregroundMark x1="57188" y1="6362" x2="65781" y2="14356"/>
                          <a14:foregroundMark x1="81563" y1="39152" x2="69531" y2="15824"/>
                          <a14:foregroundMark x1="70156" y1="14356" x2="70156" y2="14356"/>
                          <a14:foregroundMark x1="72031" y1="15824" x2="75313" y2="18271"/>
                          <a14:foregroundMark x1="79063" y1="23817" x2="79063" y2="23817"/>
                          <a14:foregroundMark x1="78594" y1="24307" x2="80625" y2="26754"/>
                          <a14:foregroundMark x1="78594" y1="24307" x2="75313" y2="20228"/>
                          <a14:foregroundMark x1="81563" y1="33768" x2="82031" y2="29690"/>
                          <a14:foregroundMark x1="81094" y1="42251" x2="81094" y2="42251"/>
                          <a14:foregroundMark x1="81094" y1="38662" x2="82031" y2="32300"/>
                          <a14:foregroundMark x1="66719" y1="31811" x2="63906" y2="22838"/>
                          <a14:foregroundMark x1="67656" y1="20228" x2="72031" y2="20718"/>
                          <a14:foregroundMark x1="36250" y1="30669" x2="44844" y2="24796"/>
                          <a14:foregroundMark x1="22500" y1="26264" x2="26250" y2="26754"/>
                          <a14:foregroundMark x1="21406" y1="38662" x2="24375" y2="36215"/>
                          <a14:foregroundMark x1="469" y1="49103" x2="469" y2="54160"/>
                          <a14:foregroundMark x1="38594" y1="19739" x2="42031" y2="15334"/>
                          <a14:foregroundMark x1="62500" y1="10277" x2="57188" y2="4405"/>
                        </a14:backgroundRemoval>
                      </a14:imgEffect>
                    </a14:imgLayer>
                  </a14:imgProps>
                </a:ext>
                <a:ext uri="{28A0092B-C50C-407E-A947-70E740481C1C}">
                  <a14:useLocalDpi xmlns:a14="http://schemas.microsoft.com/office/drawing/2010/main" val="0"/>
                </a:ext>
              </a:extLst>
            </a:blip>
            <a:srcRect r="8520"/>
            <a:stretch/>
          </p:blipFill>
          <p:spPr bwMode="auto">
            <a:xfrm>
              <a:off x="-2153605" y="2594553"/>
              <a:ext cx="1755251" cy="1837794"/>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12" descr="Free Alp Seiser Alm photo and picture">
            <a:extLst>
              <a:ext uri="{FF2B5EF4-FFF2-40B4-BE49-F238E27FC236}">
                <a16:creationId xmlns:a16="http://schemas.microsoft.com/office/drawing/2014/main" id="{FB446A41-1D6F-343E-FE81-9E30BAF646A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6357"/>
          <a:stretch/>
        </p:blipFill>
        <p:spPr bwMode="auto">
          <a:xfrm>
            <a:off x="3153134" y="1132162"/>
            <a:ext cx="2888624"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3DE297F5-B293-9D73-BDA8-8B1271D03998}"/>
              </a:ext>
            </a:extLst>
          </p:cNvPr>
          <p:cNvGrpSpPr/>
          <p:nvPr/>
        </p:nvGrpSpPr>
        <p:grpSpPr>
          <a:xfrm>
            <a:off x="4125233" y="2013146"/>
            <a:ext cx="565897" cy="970541"/>
            <a:chOff x="-1618693" y="3239551"/>
            <a:chExt cx="997289" cy="1930762"/>
          </a:xfrm>
        </p:grpSpPr>
        <p:pic>
          <p:nvPicPr>
            <p:cNvPr id="54" name="Picture 28" descr="Free boy happy man vector">
              <a:extLst>
                <a:ext uri="{FF2B5EF4-FFF2-40B4-BE49-F238E27FC236}">
                  <a16:creationId xmlns:a16="http://schemas.microsoft.com/office/drawing/2014/main" id="{B7ABBE47-D895-8AB8-FBC3-FBE238E03AC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7499"/>
            <a:stretch/>
          </p:blipFill>
          <p:spPr bwMode="auto">
            <a:xfrm flipH="1">
              <a:off x="-1618693" y="4240301"/>
              <a:ext cx="997289" cy="93001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6" descr="Free boy face head vector">
              <a:extLst>
                <a:ext uri="{FF2B5EF4-FFF2-40B4-BE49-F238E27FC236}">
                  <a16:creationId xmlns:a16="http://schemas.microsoft.com/office/drawing/2014/main" id="{09BA7AFD-A6BC-FCA5-5E5A-AB03D3ADA5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4506" y="3239551"/>
              <a:ext cx="890482" cy="1000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9248A207-BEF3-9D34-2931-914CE8A66402}"/>
              </a:ext>
            </a:extLst>
          </p:cNvPr>
          <p:cNvGrpSpPr/>
          <p:nvPr/>
        </p:nvGrpSpPr>
        <p:grpSpPr>
          <a:xfrm>
            <a:off x="3331269" y="2038904"/>
            <a:ext cx="666242" cy="955237"/>
            <a:chOff x="-3112278" y="2329487"/>
            <a:chExt cx="2198711" cy="3345978"/>
          </a:xfrm>
        </p:grpSpPr>
        <p:pic>
          <p:nvPicPr>
            <p:cNvPr id="58" name="Picture 10" descr="Free boy cartoon comic characters vector">
              <a:extLst>
                <a:ext uri="{FF2B5EF4-FFF2-40B4-BE49-F238E27FC236}">
                  <a16:creationId xmlns:a16="http://schemas.microsoft.com/office/drawing/2014/main" id="{09278A86-526A-F05F-D242-4C29CF55EBA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Free girl happy smile vector">
              <a:extLst>
                <a:ext uri="{FF2B5EF4-FFF2-40B4-BE49-F238E27FC236}">
                  <a16:creationId xmlns:a16="http://schemas.microsoft.com/office/drawing/2014/main" id="{FE0C22CD-8343-0D58-AE75-8C8FF6C36C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14" descr="Free button ball red vector">
            <a:extLst>
              <a:ext uri="{FF2B5EF4-FFF2-40B4-BE49-F238E27FC236}">
                <a16:creationId xmlns:a16="http://schemas.microsoft.com/office/drawing/2014/main" id="{5483C582-546E-4BFE-9424-8F16F052A883}"/>
              </a:ext>
            </a:extLst>
          </p:cNvPr>
          <p:cNvPicPr>
            <a:picLocks noChangeAspect="1" noChangeArrowheads="1"/>
          </p:cNvPicPr>
          <p:nvPr/>
        </p:nvPicPr>
        <p:blipFill>
          <a:blip r:embed="rId1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58831" y="2728661"/>
            <a:ext cx="295693" cy="295693"/>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96DE338A-3F92-2901-41B5-C50544FF04D5}"/>
              </a:ext>
            </a:extLst>
          </p:cNvPr>
          <p:cNvGrpSpPr/>
          <p:nvPr/>
        </p:nvGrpSpPr>
        <p:grpSpPr>
          <a:xfrm>
            <a:off x="6933896" y="1129925"/>
            <a:ext cx="1174272" cy="2031263"/>
            <a:chOff x="-1589412" y="2784293"/>
            <a:chExt cx="1088692" cy="2195571"/>
          </a:xfrm>
        </p:grpSpPr>
        <p:pic>
          <p:nvPicPr>
            <p:cNvPr id="61" name="Picture 16" descr="Free school girl go vector">
              <a:extLst>
                <a:ext uri="{FF2B5EF4-FFF2-40B4-BE49-F238E27FC236}">
                  <a16:creationId xmlns:a16="http://schemas.microsoft.com/office/drawing/2014/main" id="{44F5A44F-4217-129E-5816-4E5E7E56AE2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9412" y="2890505"/>
              <a:ext cx="1088692" cy="2089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ree girl happy smile vector">
              <a:extLst>
                <a:ext uri="{FF2B5EF4-FFF2-40B4-BE49-F238E27FC236}">
                  <a16:creationId xmlns:a16="http://schemas.microsoft.com/office/drawing/2014/main" id="{26AEFAA3-A361-6715-FFB4-BCC550B81B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9611" y="2784293"/>
              <a:ext cx="984658" cy="1106587"/>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20" descr="Free Frankfurt Germany photo and picture">
            <a:extLst>
              <a:ext uri="{FF2B5EF4-FFF2-40B4-BE49-F238E27FC236}">
                <a16:creationId xmlns:a16="http://schemas.microsoft.com/office/drawing/2014/main" id="{287DCCB7-AB12-F661-7B2D-1892444F9D7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35" r="389" b="1807"/>
          <a:stretch/>
        </p:blipFill>
        <p:spPr bwMode="auto">
          <a:xfrm>
            <a:off x="235553" y="3936191"/>
            <a:ext cx="2801759" cy="1835717"/>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433202B-5FF5-FA22-9A44-7B886E746A76}"/>
              </a:ext>
            </a:extLst>
          </p:cNvPr>
          <p:cNvGrpSpPr/>
          <p:nvPr/>
        </p:nvGrpSpPr>
        <p:grpSpPr>
          <a:xfrm>
            <a:off x="334414" y="4919682"/>
            <a:ext cx="559023" cy="791702"/>
            <a:chOff x="-1201432" y="3826822"/>
            <a:chExt cx="891484" cy="1399692"/>
          </a:xfrm>
        </p:grpSpPr>
        <p:pic>
          <p:nvPicPr>
            <p:cNvPr id="66" name="Picture 10" descr="Free boy cartoon comic characters vector">
              <a:extLst>
                <a:ext uri="{FF2B5EF4-FFF2-40B4-BE49-F238E27FC236}">
                  <a16:creationId xmlns:a16="http://schemas.microsoft.com/office/drawing/2014/main" id="{FFD6F2A6-C503-A1B4-6AFA-5A8BEBC26E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1201432" y="4546616"/>
              <a:ext cx="891484" cy="679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girl sad frown illustration">
              <a:extLst>
                <a:ext uri="{FF2B5EF4-FFF2-40B4-BE49-F238E27FC236}">
                  <a16:creationId xmlns:a16="http://schemas.microsoft.com/office/drawing/2014/main" id="{629C6A40-D955-980C-3344-35BEFF7455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E98624FA-92BB-E191-A8BC-162FE38CEFC6}"/>
              </a:ext>
            </a:extLst>
          </p:cNvPr>
          <p:cNvGrpSpPr/>
          <p:nvPr/>
        </p:nvGrpSpPr>
        <p:grpSpPr>
          <a:xfrm>
            <a:off x="3288467" y="4937304"/>
            <a:ext cx="652172" cy="1031514"/>
            <a:chOff x="-3112278" y="2329487"/>
            <a:chExt cx="2198711" cy="3345978"/>
          </a:xfrm>
        </p:grpSpPr>
        <p:pic>
          <p:nvPicPr>
            <p:cNvPr id="75" name="Picture 10" descr="Free boy cartoon comic characters vector">
              <a:extLst>
                <a:ext uri="{FF2B5EF4-FFF2-40B4-BE49-F238E27FC236}">
                  <a16:creationId xmlns:a16="http://schemas.microsoft.com/office/drawing/2014/main" id="{89AA1575-34FE-DA4B-BD95-202AAA01004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Free girl happy smile vector">
              <a:extLst>
                <a:ext uri="{FF2B5EF4-FFF2-40B4-BE49-F238E27FC236}">
                  <a16:creationId xmlns:a16="http://schemas.microsoft.com/office/drawing/2014/main" id="{0D90632A-8E28-533B-A419-2867F4CB80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hought Bubble: Cloud 76">
            <a:extLst>
              <a:ext uri="{FF2B5EF4-FFF2-40B4-BE49-F238E27FC236}">
                <a16:creationId xmlns:a16="http://schemas.microsoft.com/office/drawing/2014/main" id="{78D52B60-90B8-0624-1803-4EE46C30B4F2}"/>
              </a:ext>
            </a:extLst>
          </p:cNvPr>
          <p:cNvSpPr/>
          <p:nvPr/>
        </p:nvSpPr>
        <p:spPr>
          <a:xfrm>
            <a:off x="4053097" y="3936191"/>
            <a:ext cx="1988473" cy="1485893"/>
          </a:xfrm>
          <a:prstGeom prst="cloudCallout">
            <a:avLst>
              <a:gd name="adj1" fmla="val -52077"/>
              <a:gd name="adj2" fmla="val 5334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a:extLst>
              <a:ext uri="{FF2B5EF4-FFF2-40B4-BE49-F238E27FC236}">
                <a16:creationId xmlns:a16="http://schemas.microsoft.com/office/drawing/2014/main" id="{5AFB63E8-98BC-ABAD-FEC2-D0D7AF7A5DD7}"/>
              </a:ext>
            </a:extLst>
          </p:cNvPr>
          <p:cNvPicPr>
            <a:picLocks noChangeAspect="1"/>
          </p:cNvPicPr>
          <p:nvPr/>
        </p:nvPicPr>
        <p:blipFill>
          <a:blip r:embed="rId19"/>
          <a:stretch>
            <a:fillRect/>
          </a:stretch>
        </p:blipFill>
        <p:spPr>
          <a:xfrm>
            <a:off x="4083834" y="3983374"/>
            <a:ext cx="1933750" cy="1420179"/>
          </a:xfrm>
          <a:prstGeom prst="cloudCallout">
            <a:avLst>
              <a:gd name="adj1" fmla="val -53336"/>
              <a:gd name="adj2" fmla="val 55193"/>
            </a:avLst>
          </a:prstGeom>
        </p:spPr>
      </p:pic>
      <p:pic>
        <p:nvPicPr>
          <p:cNvPr id="84" name="Picture 22" descr="Free Steam Locomotive Nostalgia Trip photo and picture">
            <a:extLst>
              <a:ext uri="{FF2B5EF4-FFF2-40B4-BE49-F238E27FC236}">
                <a16:creationId xmlns:a16="http://schemas.microsoft.com/office/drawing/2014/main" id="{262F30BB-EB75-A27F-57FE-ED5428D0C1F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6658"/>
          <a:stretch/>
        </p:blipFill>
        <p:spPr bwMode="auto">
          <a:xfrm>
            <a:off x="7009722" y="3980357"/>
            <a:ext cx="1937481" cy="1405912"/>
          </a:xfrm>
          <a:prstGeom prst="cloudCallout">
            <a:avLst>
              <a:gd name="adj1" fmla="val -56306"/>
              <a:gd name="adj2" fmla="val 60775"/>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60A4B153-EA2C-82F0-FE63-E95714B7A3C0}"/>
              </a:ext>
            </a:extLst>
          </p:cNvPr>
          <p:cNvGrpSpPr/>
          <p:nvPr/>
        </p:nvGrpSpPr>
        <p:grpSpPr>
          <a:xfrm>
            <a:off x="6209468" y="4941981"/>
            <a:ext cx="652172" cy="1031514"/>
            <a:chOff x="-3112278" y="2329487"/>
            <a:chExt cx="2198711" cy="3345978"/>
          </a:xfrm>
        </p:grpSpPr>
        <p:pic>
          <p:nvPicPr>
            <p:cNvPr id="90" name="Picture 10" descr="Free boy cartoon comic characters vector">
              <a:extLst>
                <a:ext uri="{FF2B5EF4-FFF2-40B4-BE49-F238E27FC236}">
                  <a16:creationId xmlns:a16="http://schemas.microsoft.com/office/drawing/2014/main" id="{534932C1-5AEA-EDA8-E89A-5261AA6845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6" descr="Free girl happy smile vector">
              <a:extLst>
                <a:ext uri="{FF2B5EF4-FFF2-40B4-BE49-F238E27FC236}">
                  <a16:creationId xmlns:a16="http://schemas.microsoft.com/office/drawing/2014/main" id="{25129B84-00CC-BBBC-FD16-B6AD3A1975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hought Bubble: Cloud 91">
            <a:extLst>
              <a:ext uri="{FF2B5EF4-FFF2-40B4-BE49-F238E27FC236}">
                <a16:creationId xmlns:a16="http://schemas.microsoft.com/office/drawing/2014/main" id="{2E2BA464-9D32-A45A-A775-F09CC46895E1}"/>
              </a:ext>
            </a:extLst>
          </p:cNvPr>
          <p:cNvSpPr/>
          <p:nvPr/>
        </p:nvSpPr>
        <p:spPr>
          <a:xfrm>
            <a:off x="6974098" y="3940868"/>
            <a:ext cx="1988473" cy="1485893"/>
          </a:xfrm>
          <a:prstGeom prst="cloudCallout">
            <a:avLst>
              <a:gd name="adj1" fmla="val -54009"/>
              <a:gd name="adj2" fmla="val 5696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AAA0A56E-68AF-52DC-7F96-BDDE8A43D23E}"/>
              </a:ext>
            </a:extLst>
          </p:cNvPr>
          <p:cNvGrpSpPr/>
          <p:nvPr/>
        </p:nvGrpSpPr>
        <p:grpSpPr>
          <a:xfrm>
            <a:off x="10613763" y="4151600"/>
            <a:ext cx="1129011" cy="1713539"/>
            <a:chOff x="-3112278" y="2329487"/>
            <a:chExt cx="2198711" cy="3345978"/>
          </a:xfrm>
        </p:grpSpPr>
        <p:pic>
          <p:nvPicPr>
            <p:cNvPr id="6" name="Picture 10" descr="Free boy cartoon comic characters vector">
              <a:extLst>
                <a:ext uri="{FF2B5EF4-FFF2-40B4-BE49-F238E27FC236}">
                  <a16:creationId xmlns:a16="http://schemas.microsoft.com/office/drawing/2014/main" id="{83BCD058-B44A-C4ED-76B1-607EAB30736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Free girl happy smile vector">
              <a:extLst>
                <a:ext uri="{FF2B5EF4-FFF2-40B4-BE49-F238E27FC236}">
                  <a16:creationId xmlns:a16="http://schemas.microsoft.com/office/drawing/2014/main" id="{A513BE3C-85D3-D303-A666-26D6572D42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pic>
        <p:nvPicPr>
          <p:cNvPr id="93" name="Picture 12" descr="Free brief envelope letter vector">
            <a:extLst>
              <a:ext uri="{FF2B5EF4-FFF2-40B4-BE49-F238E27FC236}">
                <a16:creationId xmlns:a16="http://schemas.microsoft.com/office/drawing/2014/main" id="{4E996DE0-7169-83DE-30DF-2201B8AFE0B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87840" y="5081984"/>
            <a:ext cx="448225" cy="45031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3B4F583-6AFF-3C62-E6D6-EEC466837CBA}"/>
              </a:ext>
            </a:extLst>
          </p:cNvPr>
          <p:cNvGrpSpPr/>
          <p:nvPr/>
        </p:nvGrpSpPr>
        <p:grpSpPr>
          <a:xfrm>
            <a:off x="9303605" y="4062724"/>
            <a:ext cx="1041801" cy="1749159"/>
            <a:chOff x="9285540" y="3843408"/>
            <a:chExt cx="1265846" cy="2078181"/>
          </a:xfrm>
        </p:grpSpPr>
        <p:pic>
          <p:nvPicPr>
            <p:cNvPr id="1026" name="Picture 2" descr="Free classroom comic characters project 1 vector">
              <a:extLst>
                <a:ext uri="{FF2B5EF4-FFF2-40B4-BE49-F238E27FC236}">
                  <a16:creationId xmlns:a16="http://schemas.microsoft.com/office/drawing/2014/main" id="{0816CC4D-68BD-3EF3-B826-B33A8ECCE930}"/>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41329"/>
            <a:stretch/>
          </p:blipFill>
          <p:spPr bwMode="auto">
            <a:xfrm>
              <a:off x="9285540" y="4818670"/>
              <a:ext cx="1265846" cy="1102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Free girl face head vector">
              <a:extLst>
                <a:ext uri="{FF2B5EF4-FFF2-40B4-BE49-F238E27FC236}">
                  <a16:creationId xmlns:a16="http://schemas.microsoft.com/office/drawing/2014/main" id="{78518DD6-7396-7CD1-9236-38730F52647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29192" y="3843408"/>
              <a:ext cx="978542" cy="10043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8C95A72-CD40-3419-1FC3-9DE365700F27}"/>
              </a:ext>
            </a:extLst>
          </p:cNvPr>
          <p:cNvGrpSpPr/>
          <p:nvPr/>
        </p:nvGrpSpPr>
        <p:grpSpPr>
          <a:xfrm>
            <a:off x="9091800" y="1114172"/>
            <a:ext cx="2888623" cy="1726797"/>
            <a:chOff x="-1425197" y="144837"/>
            <a:chExt cx="10291763" cy="6858000"/>
          </a:xfrm>
        </p:grpSpPr>
        <p:pic>
          <p:nvPicPr>
            <p:cNvPr id="1028" name="Picture 4" descr="Free cold woman girl illustration">
              <a:extLst>
                <a:ext uri="{FF2B5EF4-FFF2-40B4-BE49-F238E27FC236}">
                  <a16:creationId xmlns:a16="http://schemas.microsoft.com/office/drawing/2014/main" id="{19FA1A28-776C-7CFB-4936-D761B7D53EF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25197" y="144837"/>
              <a:ext cx="10291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Free girl face head vector">
              <a:extLst>
                <a:ext uri="{FF2B5EF4-FFF2-40B4-BE49-F238E27FC236}">
                  <a16:creationId xmlns:a16="http://schemas.microsoft.com/office/drawing/2014/main" id="{FB62EF3C-71B3-F10C-D4D5-0075E71D49D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83426" y="1760962"/>
              <a:ext cx="2407251" cy="25267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Free boy sad boy sad illustration">
              <a:extLst>
                <a:ext uri="{FF2B5EF4-FFF2-40B4-BE49-F238E27FC236}">
                  <a16:creationId xmlns:a16="http://schemas.microsoft.com/office/drawing/2014/main" id="{B271C1BA-145C-2ED5-2B19-62728476146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166" t="31777" r="19754" b="8264"/>
            <a:stretch/>
          </p:blipFill>
          <p:spPr bwMode="auto">
            <a:xfrm>
              <a:off x="5143459" y="2288259"/>
              <a:ext cx="1679618" cy="1898418"/>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91D47B8E-07E4-24A3-E2E0-E27A4F10BCDF}"/>
              </a:ext>
            </a:extLst>
          </p:cNvPr>
          <p:cNvGrpSpPr/>
          <p:nvPr/>
        </p:nvGrpSpPr>
        <p:grpSpPr>
          <a:xfrm>
            <a:off x="9227485" y="1855541"/>
            <a:ext cx="938223" cy="990230"/>
            <a:chOff x="-1201432" y="3826822"/>
            <a:chExt cx="891484" cy="1017988"/>
          </a:xfrm>
        </p:grpSpPr>
        <p:pic>
          <p:nvPicPr>
            <p:cNvPr id="20" name="Picture 10" descr="Free boy cartoon comic characters vector">
              <a:extLst>
                <a:ext uri="{FF2B5EF4-FFF2-40B4-BE49-F238E27FC236}">
                  <a16:creationId xmlns:a16="http://schemas.microsoft.com/office/drawing/2014/main" id="{C726EDD4-D600-FA06-EF7F-91EBB66BD2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27983"/>
            <a:stretch/>
          </p:blipFill>
          <p:spPr bwMode="auto">
            <a:xfrm>
              <a:off x="-1201432" y="4546616"/>
              <a:ext cx="891484" cy="2981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girl sad frown illustration">
              <a:extLst>
                <a:ext uri="{FF2B5EF4-FFF2-40B4-BE49-F238E27FC236}">
                  <a16:creationId xmlns:a16="http://schemas.microsoft.com/office/drawing/2014/main" id="{F353C1F9-0F33-9DE6-17AB-DE68EC7D3D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C5E00A68-59B9-5E97-9F2D-7F26CA787E46}"/>
              </a:ext>
            </a:extLst>
          </p:cNvPr>
          <p:cNvSpPr/>
          <p:nvPr/>
        </p:nvSpPr>
        <p:spPr>
          <a:xfrm>
            <a:off x="7018490" y="165924"/>
            <a:ext cx="2262063" cy="493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*Alpen - Alps</a:t>
            </a:r>
          </a:p>
        </p:txBody>
      </p:sp>
      <p:sp>
        <p:nvSpPr>
          <p:cNvPr id="31" name="Rectangle 30">
            <a:extLst>
              <a:ext uri="{FF2B5EF4-FFF2-40B4-BE49-F238E27FC236}">
                <a16:creationId xmlns:a16="http://schemas.microsoft.com/office/drawing/2014/main" id="{8366724B-FA36-0FD8-6F4A-9A48913870A2}"/>
              </a:ext>
            </a:extLst>
          </p:cNvPr>
          <p:cNvSpPr/>
          <p:nvPr/>
        </p:nvSpPr>
        <p:spPr>
          <a:xfrm>
            <a:off x="180868" y="3237468"/>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live with Grandad.</a:t>
            </a:r>
          </a:p>
        </p:txBody>
      </p:sp>
      <p:sp>
        <p:nvSpPr>
          <p:cNvPr id="32" name="Rectangle 31">
            <a:extLst>
              <a:ext uri="{FF2B5EF4-FFF2-40B4-BE49-F238E27FC236}">
                <a16:creationId xmlns:a16="http://schemas.microsoft.com/office/drawing/2014/main" id="{73104097-2678-2E14-B378-DD856539656D}"/>
              </a:ext>
            </a:extLst>
          </p:cNvPr>
          <p:cNvSpPr/>
          <p:nvPr/>
        </p:nvSpPr>
        <p:spPr>
          <a:xfrm>
            <a:off x="3163594" y="3254128"/>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play with Peter.</a:t>
            </a:r>
          </a:p>
        </p:txBody>
      </p:sp>
      <p:sp>
        <p:nvSpPr>
          <p:cNvPr id="33" name="Rectangle 32">
            <a:extLst>
              <a:ext uri="{FF2B5EF4-FFF2-40B4-BE49-F238E27FC236}">
                <a16:creationId xmlns:a16="http://schemas.microsoft.com/office/drawing/2014/main" id="{1B499642-32E3-0EFD-537A-77F13C12B268}"/>
              </a:ext>
            </a:extLst>
          </p:cNvPr>
          <p:cNvSpPr/>
          <p:nvPr/>
        </p:nvSpPr>
        <p:spPr>
          <a:xfrm>
            <a:off x="6114288" y="3242068"/>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read and write.</a:t>
            </a:r>
          </a:p>
        </p:txBody>
      </p:sp>
      <p:sp>
        <p:nvSpPr>
          <p:cNvPr id="34" name="Rectangle 33">
            <a:extLst>
              <a:ext uri="{FF2B5EF4-FFF2-40B4-BE49-F238E27FC236}">
                <a16:creationId xmlns:a16="http://schemas.microsoft.com/office/drawing/2014/main" id="{7972742B-91CD-10CB-3CD1-EC9406E80318}"/>
              </a:ext>
            </a:extLst>
          </p:cNvPr>
          <p:cNvSpPr/>
          <p:nvPr/>
        </p:nvSpPr>
        <p:spPr>
          <a:xfrm>
            <a:off x="9069508" y="3223909"/>
            <a:ext cx="2842845" cy="665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wouldn’t like to work in Frankfurt.</a:t>
            </a:r>
          </a:p>
        </p:txBody>
      </p:sp>
      <p:sp>
        <p:nvSpPr>
          <p:cNvPr id="35" name="Rectangle 34">
            <a:extLst>
              <a:ext uri="{FF2B5EF4-FFF2-40B4-BE49-F238E27FC236}">
                <a16:creationId xmlns:a16="http://schemas.microsoft.com/office/drawing/2014/main" id="{CEFB9CDC-C75F-E6D2-CFAF-0685E7CD5BC8}"/>
              </a:ext>
            </a:extLst>
          </p:cNvPr>
          <p:cNvSpPr/>
          <p:nvPr/>
        </p:nvSpPr>
        <p:spPr>
          <a:xfrm>
            <a:off x="193513" y="6005654"/>
            <a:ext cx="2841204" cy="67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wouldn’t like to stay in Frankfurt.</a:t>
            </a:r>
          </a:p>
        </p:txBody>
      </p:sp>
      <p:sp>
        <p:nvSpPr>
          <p:cNvPr id="36" name="Rectangle 35">
            <a:extLst>
              <a:ext uri="{FF2B5EF4-FFF2-40B4-BE49-F238E27FC236}">
                <a16:creationId xmlns:a16="http://schemas.microsoft.com/office/drawing/2014/main" id="{3D09D972-8B2B-79E1-C2B4-A63EC6BE6550}"/>
              </a:ext>
            </a:extLst>
          </p:cNvPr>
          <p:cNvSpPr/>
          <p:nvPr/>
        </p:nvSpPr>
        <p:spPr>
          <a:xfrm>
            <a:off x="3169435" y="6040242"/>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visit Grandad.</a:t>
            </a:r>
          </a:p>
        </p:txBody>
      </p:sp>
      <p:sp>
        <p:nvSpPr>
          <p:cNvPr id="37" name="Rectangle 36">
            <a:extLst>
              <a:ext uri="{FF2B5EF4-FFF2-40B4-BE49-F238E27FC236}">
                <a16:creationId xmlns:a16="http://schemas.microsoft.com/office/drawing/2014/main" id="{941138B2-4BF6-4071-E80C-19219948DC20}"/>
              </a:ext>
            </a:extLst>
          </p:cNvPr>
          <p:cNvSpPr/>
          <p:nvPr/>
        </p:nvSpPr>
        <p:spPr>
          <a:xfrm>
            <a:off x="6128260" y="6040241"/>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go to the Alps.</a:t>
            </a:r>
          </a:p>
        </p:txBody>
      </p:sp>
      <p:sp>
        <p:nvSpPr>
          <p:cNvPr id="38" name="Rectangle 37">
            <a:extLst>
              <a:ext uri="{FF2B5EF4-FFF2-40B4-BE49-F238E27FC236}">
                <a16:creationId xmlns:a16="http://schemas.microsoft.com/office/drawing/2014/main" id="{667D5B37-C49D-7D2B-45FA-AF8230364464}"/>
              </a:ext>
            </a:extLst>
          </p:cNvPr>
          <p:cNvSpPr/>
          <p:nvPr/>
        </p:nvSpPr>
        <p:spPr>
          <a:xfrm>
            <a:off x="9113364" y="6021294"/>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receive a letter.</a:t>
            </a:r>
          </a:p>
        </p:txBody>
      </p:sp>
    </p:spTree>
    <p:extLst>
      <p:ext uri="{BB962C8B-B14F-4D97-AF65-F5344CB8AC3E}">
        <p14:creationId xmlns:p14="http://schemas.microsoft.com/office/powerpoint/2010/main" val="170416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77322" y="41731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pf</a:t>
            </a: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145599"/>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pf</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ack of a man's head">
            <a:extLst>
              <a:ext uri="{FF2B5EF4-FFF2-40B4-BE49-F238E27FC236}">
                <a16:creationId xmlns:a16="http://schemas.microsoft.com/office/drawing/2014/main" id="{1F84B108-1C58-4EB3-BFCF-E0A939D7F4D2}"/>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212930" y="455369"/>
            <a:ext cx="3366658" cy="3861791"/>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pf</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lanze</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A</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pf</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el</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Ko</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pf</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2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9D5E95D6-6595-41B5-98C0-21E3451C706E}"/>
              </a:ext>
            </a:extLst>
          </p:cNvPr>
          <p:cNvSpPr/>
          <p:nvPr/>
        </p:nvSpPr>
        <p:spPr>
          <a:xfrm>
            <a:off x="5407693" y="142256"/>
            <a:ext cx="4727973" cy="1404832"/>
          </a:xfrm>
          <a:prstGeom prst="wedgeRoundRectCallout">
            <a:avLst>
              <a:gd name="adj1" fmla="val -26889"/>
              <a:gd name="adj2" fmla="val 65408"/>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In English the </a:t>
            </a:r>
            <a:r>
              <a:rPr kumimoji="0" lang="en-GB" sz="2000" b="1" i="1"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 in words starting with </a:t>
            </a:r>
            <a:r>
              <a:rPr kumimoji="0" lang="en-GB" sz="2000" b="1" i="1" u="none" strike="noStrike" kern="0" cap="none" spc="0" normalizeH="0" baseline="0" noProof="0" dirty="0" err="1">
                <a:ln>
                  <a:noFill/>
                </a:ln>
                <a:solidFill>
                  <a:prstClr val="white"/>
                </a:solidFill>
                <a:effectLst/>
                <a:uLnTx/>
                <a:uFillTx/>
                <a:latin typeface="Century Gothic"/>
                <a:ea typeface="+mn-ea"/>
                <a:cs typeface="+mn-cs"/>
              </a:rPr>
              <a:t>kn</a:t>
            </a:r>
            <a:r>
              <a:rPr kumimoji="0" lang="en-GB" sz="2000" b="0" i="0" u="none" strike="noStrike" kern="0" cap="none" spc="0" normalizeH="0" baseline="0" noProof="0" dirty="0">
                <a:ln>
                  <a:noFill/>
                </a:ln>
                <a:solidFill>
                  <a:prstClr val="white"/>
                </a:solidFill>
                <a:effectLst/>
                <a:uLnTx/>
                <a:uFillTx/>
                <a:latin typeface="Century Gothic"/>
                <a:ea typeface="+mn-ea"/>
                <a:cs typeface="+mn-cs"/>
              </a:rPr>
              <a:t> (e.g. knee, knot) is silent.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In German the </a:t>
            </a:r>
            <a:r>
              <a:rPr kumimoji="0" lang="en-GB" sz="2000" b="1" i="0"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 is pronounced, </a:t>
            </a:r>
            <a:br>
              <a:rPr kumimoji="0" lang="en-GB" sz="2000" b="0" i="0" u="none" strike="noStrike" kern="0" cap="none" spc="0" normalizeH="0" baseline="0" noProof="0" dirty="0">
                <a:ln>
                  <a:noFill/>
                </a:ln>
                <a:solidFill>
                  <a:prstClr val="white"/>
                </a:solidFill>
                <a:effectLst/>
                <a:uLnTx/>
                <a:uFillTx/>
                <a:latin typeface="Century Gothic"/>
                <a:ea typeface="+mn-ea"/>
                <a:cs typeface="+mn-cs"/>
              </a:rPr>
            </a:br>
            <a:r>
              <a:rPr kumimoji="0" lang="en-GB" sz="2000" b="0" i="0" u="none" strike="noStrike" kern="0" cap="none" spc="0" normalizeH="0" baseline="0" noProof="0" dirty="0">
                <a:ln>
                  <a:noFill/>
                </a:ln>
                <a:solidFill>
                  <a:prstClr val="white"/>
                </a:solidFill>
                <a:effectLst/>
                <a:uLnTx/>
                <a:uFillTx/>
                <a:latin typeface="Century Gothic"/>
                <a:ea typeface="+mn-ea"/>
                <a:cs typeface="+mn-cs"/>
                <a:sym typeface="Wingdings" panose="05000000000000000000" pitchFamily="2" charset="2"/>
              </a:rPr>
              <a:t> </a:t>
            </a:r>
            <a:r>
              <a:rPr kumimoji="0" lang="en-GB" sz="2000" b="1" i="0" u="none" strike="noStrike" kern="0" cap="none" spc="0" normalizeH="0" baseline="0" noProof="0" dirty="0">
                <a:ln>
                  <a:noFill/>
                </a:ln>
                <a:solidFill>
                  <a:prstClr val="white"/>
                </a:solidFill>
                <a:effectLst/>
                <a:uLnTx/>
                <a:uFillTx/>
                <a:latin typeface="Century Gothic"/>
                <a:ea typeface="+mn-ea"/>
                <a:cs typeface="+mn-cs"/>
              </a:rPr>
              <a:t>K</a:t>
            </a:r>
            <a:r>
              <a:rPr kumimoji="0" lang="en-GB" sz="2000" b="0" i="0" u="none" strike="noStrike" kern="0" cap="none" spc="0" normalizeH="0" baseline="0" noProof="0" dirty="0">
                <a:ln>
                  <a:noFill/>
                </a:ln>
                <a:solidFill>
                  <a:prstClr val="white"/>
                </a:solidFill>
                <a:effectLst/>
                <a:uLnTx/>
                <a:uFillTx/>
                <a:latin typeface="Century Gothic"/>
                <a:ea typeface="+mn-ea"/>
                <a:cs typeface="+mn-cs"/>
              </a:rPr>
              <a:t>-</a:t>
            </a:r>
            <a:r>
              <a:rPr kumimoji="0" lang="en-GB" sz="2000" b="0" i="0" u="none" strike="noStrike" kern="0" cap="none" spc="0" normalizeH="0" baseline="0" noProof="0" dirty="0" err="1">
                <a:ln>
                  <a:noFill/>
                </a:ln>
                <a:solidFill>
                  <a:prstClr val="white"/>
                </a:solidFill>
                <a:effectLst/>
                <a:uLnTx/>
                <a:uFillTx/>
                <a:latin typeface="Century Gothic"/>
                <a:ea typeface="+mn-ea"/>
                <a:cs typeface="+mn-cs"/>
              </a:rPr>
              <a:t>nie</a:t>
            </a:r>
            <a:r>
              <a:rPr kumimoji="0" lang="en-GB" sz="2000" b="0" i="0" u="none" strike="noStrike" kern="0" cap="none" spc="0" normalizeH="0" baseline="0" noProof="0" dirty="0">
                <a:ln>
                  <a:noFill/>
                </a:ln>
                <a:solidFill>
                  <a:prstClr val="white"/>
                </a:solidFill>
                <a:effectLst/>
                <a:uLnTx/>
                <a:uFillTx/>
                <a:latin typeface="Century Gothic"/>
                <a:ea typeface="+mn-ea"/>
                <a:cs typeface="+mn-cs"/>
              </a:rPr>
              <a:t>. </a:t>
            </a:r>
          </a:p>
        </p:txBody>
      </p:sp>
      <p:pic>
        <p:nvPicPr>
          <p:cNvPr id="2050" name="Picture 2" descr="Free Leg Foot vector and picture">
            <a:extLst>
              <a:ext uri="{FF2B5EF4-FFF2-40B4-BE49-F238E27FC236}">
                <a16:creationId xmlns:a16="http://schemas.microsoft.com/office/drawing/2014/main" id="{FE576B9A-DCE6-3666-DE5D-37D35AF99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897"/>
          <a:stretch/>
        </p:blipFill>
        <p:spPr bwMode="auto">
          <a:xfrm>
            <a:off x="4585720" y="1980888"/>
            <a:ext cx="2270149" cy="2501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CEEFA0-4EE2-88D7-644A-F95354CF74F7}"/>
              </a:ext>
            </a:extLst>
          </p:cNvPr>
          <p:cNvSpPr txBox="1"/>
          <p:nvPr/>
        </p:nvSpPr>
        <p:spPr>
          <a:xfrm>
            <a:off x="4310591" y="4482740"/>
            <a:ext cx="7772400"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115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7723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Kn</a:t>
            </a: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endPar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ochen</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kn</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üpfen</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184689" y="1191720"/>
          <a:ext cx="10067795" cy="5479851"/>
        </p:xfrm>
        <a:graphic>
          <a:graphicData uri="http://schemas.openxmlformats.org/drawingml/2006/table">
            <a:tbl>
              <a:tblPr/>
              <a:tblGrid>
                <a:gridCol w="1065122">
                  <a:extLst>
                    <a:ext uri="{9D8B030D-6E8A-4147-A177-3AD203B41FA5}">
                      <a16:colId xmlns:a16="http://schemas.microsoft.com/office/drawing/2014/main" val="20000"/>
                    </a:ext>
                  </a:extLst>
                </a:gridCol>
                <a:gridCol w="7302733">
                  <a:extLst>
                    <a:ext uri="{9D8B030D-6E8A-4147-A177-3AD203B41FA5}">
                      <a16:colId xmlns:a16="http://schemas.microsoft.com/office/drawing/2014/main" val="20001"/>
                    </a:ext>
                  </a:extLst>
                </a:gridCol>
                <a:gridCol w="851175">
                  <a:extLst>
                    <a:ext uri="{9D8B030D-6E8A-4147-A177-3AD203B41FA5}">
                      <a16:colId xmlns:a16="http://schemas.microsoft.com/office/drawing/2014/main" val="482453037"/>
                    </a:ext>
                  </a:extLst>
                </a:gridCol>
                <a:gridCol w="848765">
                  <a:extLst>
                    <a:ext uri="{9D8B030D-6E8A-4147-A177-3AD203B41FA5}">
                      <a16:colId xmlns:a16="http://schemas.microsoft.com/office/drawing/2014/main" val="2877992749"/>
                    </a:ext>
                  </a:extLst>
                </a:gridCol>
              </a:tblGrid>
              <a:tr h="603051">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kn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pf</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8208">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dirty="0">
                          <a:solidFill>
                            <a:srgbClr val="002060"/>
                          </a:solidFill>
                        </a:rPr>
                        <a:t>Das </a:t>
                      </a:r>
                      <a:r>
                        <a:rPr lang="de-DE" sz="2200" b="1" dirty="0">
                          <a:solidFill>
                            <a:srgbClr val="FF0000"/>
                          </a:solidFill>
                        </a:rPr>
                        <a:t>Pf</a:t>
                      </a:r>
                      <a:r>
                        <a:rPr lang="de-DE" sz="2200" dirty="0">
                          <a:solidFill>
                            <a:srgbClr val="002060"/>
                          </a:solidFill>
                        </a:rPr>
                        <a:t>erd folgt dem </a:t>
                      </a:r>
                      <a:r>
                        <a:rPr lang="de-DE" sz="2200" b="1" dirty="0">
                          <a:solidFill>
                            <a:srgbClr val="FF0000"/>
                          </a:solidFill>
                        </a:rPr>
                        <a:t>Pf</a:t>
                      </a:r>
                      <a:r>
                        <a:rPr lang="de-DE" sz="2200" dirty="0">
                          <a:solidFill>
                            <a:srgbClr val="002060"/>
                          </a:solidFill>
                        </a:rPr>
                        <a:t>ad </a:t>
                      </a:r>
                      <a:br>
                        <a:rPr lang="de-DE" sz="2200" dirty="0">
                          <a:solidFill>
                            <a:srgbClr val="002060"/>
                          </a:solidFill>
                        </a:rPr>
                      </a:br>
                      <a:r>
                        <a:rPr lang="de-DE" sz="2200" dirty="0">
                          <a:solidFill>
                            <a:srgbClr val="002060"/>
                          </a:solidFill>
                        </a:rPr>
                        <a:t>zum </a:t>
                      </a:r>
                      <a:r>
                        <a:rPr lang="de-DE" sz="2200" b="1" dirty="0">
                          <a:solidFill>
                            <a:srgbClr val="FF0000"/>
                          </a:solidFill>
                        </a:rPr>
                        <a:t>Pf</a:t>
                      </a:r>
                      <a:r>
                        <a:rPr lang="de-DE" sz="2200" dirty="0">
                          <a:solidFill>
                            <a:srgbClr val="002060"/>
                          </a:solidFill>
                        </a:rPr>
                        <a:t>erch.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8208">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dirty="0">
                          <a:solidFill>
                            <a:srgbClr val="002060"/>
                          </a:solidFill>
                        </a:rPr>
                        <a:t>Der </a:t>
                      </a:r>
                      <a:r>
                        <a:rPr lang="en-GB" sz="2400" b="1" dirty="0" err="1">
                          <a:solidFill>
                            <a:srgbClr val="FF0000"/>
                          </a:solidFill>
                        </a:rPr>
                        <a:t>Pf</a:t>
                      </a:r>
                      <a:r>
                        <a:rPr lang="en-GB" sz="2400" dirty="0" err="1">
                          <a:solidFill>
                            <a:srgbClr val="002060"/>
                          </a:solidFill>
                        </a:rPr>
                        <a:t>arrer</a:t>
                      </a:r>
                      <a:r>
                        <a:rPr lang="en-GB" sz="2400" dirty="0">
                          <a:solidFill>
                            <a:srgbClr val="002060"/>
                          </a:solidFill>
                        </a:rPr>
                        <a:t> </a:t>
                      </a:r>
                      <a:r>
                        <a:rPr lang="en-GB" sz="2400" b="1" dirty="0" err="1">
                          <a:solidFill>
                            <a:srgbClr val="FF0000"/>
                          </a:solidFill>
                        </a:rPr>
                        <a:t>kn</a:t>
                      </a:r>
                      <a:r>
                        <a:rPr lang="en-GB" sz="2400" dirty="0" err="1">
                          <a:solidFill>
                            <a:srgbClr val="002060"/>
                          </a:solidFill>
                        </a:rPr>
                        <a:t>abbert</a:t>
                      </a:r>
                      <a:r>
                        <a:rPr lang="en-GB" sz="2400" dirty="0">
                          <a:solidFill>
                            <a:srgbClr val="002060"/>
                          </a:solidFill>
                        </a:rPr>
                        <a:t> an </a:t>
                      </a:r>
                      <a:br>
                        <a:rPr lang="en-GB" sz="2400" dirty="0">
                          <a:solidFill>
                            <a:srgbClr val="002060"/>
                          </a:solidFill>
                        </a:rPr>
                      </a:br>
                      <a:r>
                        <a:rPr lang="en-GB" sz="2400" dirty="0" err="1">
                          <a:solidFill>
                            <a:srgbClr val="002060"/>
                          </a:solidFill>
                        </a:rPr>
                        <a:t>einem</a:t>
                      </a:r>
                      <a:r>
                        <a:rPr lang="en-GB" sz="2400" dirty="0">
                          <a:solidFill>
                            <a:srgbClr val="002060"/>
                          </a:solidFill>
                        </a:rPr>
                        <a:t> </a:t>
                      </a:r>
                      <a:r>
                        <a:rPr lang="en-GB" sz="2400" dirty="0" err="1">
                          <a:solidFill>
                            <a:srgbClr val="002060"/>
                          </a:solidFill>
                        </a:rPr>
                        <a:t>A</a:t>
                      </a:r>
                      <a:r>
                        <a:rPr lang="en-GB" sz="2400" b="1" dirty="0" err="1">
                          <a:solidFill>
                            <a:srgbClr val="FF0000"/>
                          </a:solidFill>
                        </a:rPr>
                        <a:t>pf</a:t>
                      </a:r>
                      <a:r>
                        <a:rPr lang="en-GB" sz="2400" dirty="0" err="1">
                          <a:solidFill>
                            <a:srgbClr val="002060"/>
                          </a:solidFill>
                        </a:rPr>
                        <a:t>el</a:t>
                      </a:r>
                      <a:r>
                        <a:rPr lang="en-GB" sz="2400" dirty="0">
                          <a:solidFill>
                            <a:srgbClr val="002060"/>
                          </a:solidFill>
                        </a:rPr>
                        <a: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8208">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Der </a:t>
                      </a:r>
                      <a:r>
                        <a:rPr lang="en-GB" sz="2400" b="1" strike="noStrike" spc="-1" dirty="0" err="1">
                          <a:solidFill>
                            <a:srgbClr val="FF0000"/>
                          </a:solidFill>
                          <a:latin typeface="Century gothic"/>
                        </a:rPr>
                        <a:t>Kn</a:t>
                      </a:r>
                      <a:r>
                        <a:rPr lang="en-GB" sz="2400" b="0" strike="noStrike" spc="-1" dirty="0" err="1">
                          <a:solidFill>
                            <a:srgbClr val="002060"/>
                          </a:solidFill>
                          <a:latin typeface="Century gothic"/>
                        </a:rPr>
                        <a:t>abe</a:t>
                      </a:r>
                      <a:r>
                        <a:rPr lang="en-GB" sz="2400" b="0" strike="noStrike" spc="-1" dirty="0">
                          <a:solidFill>
                            <a:srgbClr val="002060"/>
                          </a:solidFill>
                          <a:latin typeface="Century gothic"/>
                        </a:rPr>
                        <a:t>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lügt</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mit</a:t>
                      </a:r>
                      <a:r>
                        <a:rPr lang="en-GB" sz="2400" b="0" strike="noStrike" spc="-1" dirty="0">
                          <a:solidFill>
                            <a:srgbClr val="002060"/>
                          </a:solidFill>
                          <a:latin typeface="Century gothic"/>
                        </a:rPr>
                        <a:t> </a:t>
                      </a:r>
                      <a:br>
                        <a:rPr lang="en-GB" sz="2400" b="0" strike="noStrike" spc="-1" dirty="0">
                          <a:solidFill>
                            <a:srgbClr val="002060"/>
                          </a:solidFill>
                          <a:latin typeface="Century gothic"/>
                        </a:rPr>
                      </a:br>
                      <a:r>
                        <a:rPr lang="en-GB" sz="2400" b="0" strike="noStrike" spc="-1" dirty="0" err="1">
                          <a:solidFill>
                            <a:srgbClr val="002060"/>
                          </a:solidFill>
                          <a:latin typeface="Century gothic"/>
                        </a:rPr>
                        <a:t>einem</a:t>
                      </a:r>
                      <a:r>
                        <a:rPr lang="en-GB" sz="2400" b="0" strike="noStrike" spc="-1" dirty="0">
                          <a:solidFill>
                            <a:srgbClr val="002060"/>
                          </a:solidFill>
                          <a:latin typeface="Century gothic"/>
                        </a:rPr>
                        <a:t>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lug</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8208">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b="0" strike="noStrike" spc="-1" dirty="0" err="1">
                          <a:solidFill>
                            <a:srgbClr val="002060"/>
                          </a:solidFill>
                          <a:latin typeface="Century gothic"/>
                        </a:rPr>
                        <a:t>Im</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To</a:t>
                      </a:r>
                      <a:r>
                        <a:rPr lang="en-GB" sz="2400" b="1" strike="noStrike" spc="-1" dirty="0" err="1">
                          <a:solidFill>
                            <a:srgbClr val="FF0000"/>
                          </a:solidFill>
                          <a:latin typeface="Century gothic"/>
                        </a:rPr>
                        <a:t>pf</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sind</a:t>
                      </a:r>
                      <a:r>
                        <a:rPr lang="en-GB" sz="2400" b="0" strike="noStrike" spc="-1" dirty="0">
                          <a:solidFill>
                            <a:srgbClr val="002060"/>
                          </a:solidFill>
                          <a:latin typeface="Century gothic"/>
                        </a:rPr>
                        <a:t>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laumen</a:t>
                      </a:r>
                      <a:r>
                        <a:rPr lang="en-GB" sz="2400" b="0" strike="noStrike" spc="-1" dirty="0">
                          <a:solidFill>
                            <a:srgbClr val="002060"/>
                          </a:solidFill>
                          <a:latin typeface="Century gothic"/>
                        </a:rPr>
                        <a:t> </a:t>
                      </a:r>
                      <a:br>
                        <a:rPr lang="en-GB" sz="2400" b="0" strike="noStrike" spc="-1" dirty="0">
                          <a:solidFill>
                            <a:srgbClr val="002060"/>
                          </a:solidFill>
                          <a:latin typeface="Century gothic"/>
                        </a:rPr>
                      </a:br>
                      <a:r>
                        <a:rPr lang="en-GB" sz="2400" b="0" strike="noStrike" spc="-1" dirty="0">
                          <a:solidFill>
                            <a:srgbClr val="002060"/>
                          </a:solidFill>
                          <a:latin typeface="Century gothic"/>
                        </a:rPr>
                        <a:t>und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irsiche</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8208">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In der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anne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sind</a:t>
                      </a:r>
                      <a:r>
                        <a:rPr lang="en-GB" sz="2400" b="0" strike="noStrike" spc="-1" dirty="0">
                          <a:solidFill>
                            <a:srgbClr val="002060"/>
                          </a:solidFill>
                          <a:latin typeface="Century gothic"/>
                        </a:rPr>
                        <a:t> </a:t>
                      </a:r>
                      <a:r>
                        <a:rPr lang="en-GB" sz="2400" b="1" strike="noStrike" spc="-1" dirty="0">
                          <a:solidFill>
                            <a:srgbClr val="FF0000"/>
                          </a:solidFill>
                          <a:latin typeface="Century gothic"/>
                        </a:rPr>
                        <a:t>Pf</a:t>
                      </a:r>
                      <a:r>
                        <a:rPr lang="en-GB" sz="2400" b="0" strike="noStrike" spc="-1" dirty="0">
                          <a:solidFill>
                            <a:srgbClr val="002060"/>
                          </a:solidFill>
                          <a:latin typeface="Century gothic"/>
                        </a:rPr>
                        <a:t>effer </a:t>
                      </a:r>
                      <a:br>
                        <a:rPr lang="en-GB" sz="2400" b="0" strike="noStrike" spc="-1" dirty="0">
                          <a:solidFill>
                            <a:srgbClr val="002060"/>
                          </a:solidFill>
                          <a:latin typeface="Century gothic"/>
                        </a:rPr>
                      </a:br>
                      <a:r>
                        <a:rPr lang="en-GB" sz="2400" b="0" strike="noStrike" spc="-1" dirty="0">
                          <a:solidFill>
                            <a:srgbClr val="002060"/>
                          </a:solidFill>
                          <a:latin typeface="Century gothic"/>
                        </a:rPr>
                        <a:t>und </a:t>
                      </a:r>
                      <a:r>
                        <a:rPr lang="en-GB" sz="2400" b="1" strike="noStrike" spc="-1" dirty="0" err="1">
                          <a:solidFill>
                            <a:srgbClr val="FF0000"/>
                          </a:solidFill>
                          <a:latin typeface="Century gothic"/>
                        </a:rPr>
                        <a:t>kn</a:t>
                      </a:r>
                      <a:r>
                        <a:rPr lang="en-GB" sz="2400" b="0" strike="noStrike" spc="-1" dirty="0" err="1">
                          <a:solidFill>
                            <a:srgbClr val="002060"/>
                          </a:solidFill>
                          <a:latin typeface="Century gothic"/>
                        </a:rPr>
                        <a:t>ackiger</a:t>
                      </a:r>
                      <a:r>
                        <a:rPr lang="en-GB" sz="2400" b="0" strike="noStrike" spc="-1" dirty="0">
                          <a:solidFill>
                            <a:srgbClr val="002060"/>
                          </a:solidFill>
                          <a:latin typeface="Century gothic"/>
                        </a:rPr>
                        <a:t> </a:t>
                      </a:r>
                      <a:r>
                        <a:rPr lang="en-GB" sz="2400" b="1" strike="noStrike" spc="-1" dirty="0">
                          <a:solidFill>
                            <a:srgbClr val="FF0000"/>
                          </a:solidFill>
                          <a:latin typeface="Century gothic"/>
                        </a:rPr>
                        <a:t>Kn</a:t>
                      </a:r>
                      <a:r>
                        <a:rPr lang="en-GB" sz="2400" b="0" strike="noStrike" spc="-1" dirty="0">
                          <a:solidFill>
                            <a:srgbClr val="002060"/>
                          </a:solidFill>
                          <a:latin typeface="Century gothic"/>
                        </a:rPr>
                        <a:t>oblauch.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88208">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Ich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lege</a:t>
                      </a:r>
                      <a:r>
                        <a:rPr lang="en-GB" sz="2400" b="0" strike="noStrike" spc="-1" dirty="0">
                          <a:solidFill>
                            <a:srgbClr val="002060"/>
                          </a:solidFill>
                          <a:latin typeface="Century gothic"/>
                        </a:rPr>
                        <a:t> die </a:t>
                      </a:r>
                      <a:r>
                        <a:rPr lang="en-GB" sz="2400" b="1" strike="noStrike" spc="-1" dirty="0" err="1">
                          <a:solidFill>
                            <a:srgbClr val="FF0000"/>
                          </a:solidFill>
                          <a:latin typeface="Century gothic"/>
                        </a:rPr>
                        <a:t>Kn</a:t>
                      </a:r>
                      <a:r>
                        <a:rPr lang="en-GB" sz="2400" b="0" strike="noStrike" spc="-1" dirty="0" err="1">
                          <a:solidFill>
                            <a:srgbClr val="002060"/>
                          </a:solidFill>
                          <a:latin typeface="Century gothic"/>
                        </a:rPr>
                        <a:t>ospen</a:t>
                      </a:r>
                      <a:r>
                        <a:rPr lang="en-GB" sz="2400" b="0" strike="noStrike" spc="-1" dirty="0">
                          <a:solidFill>
                            <a:srgbClr val="002060"/>
                          </a:solidFill>
                          <a:latin typeface="Century gothic"/>
                        </a:rPr>
                        <a:t> </a:t>
                      </a:r>
                      <a:br>
                        <a:rPr lang="en-GB" sz="2400" b="0" strike="noStrike" spc="-1" dirty="0">
                          <a:solidFill>
                            <a:srgbClr val="002060"/>
                          </a:solidFill>
                          <a:latin typeface="Century gothic"/>
                        </a:rPr>
                      </a:br>
                      <a:r>
                        <a:rPr lang="en-GB" sz="2400" b="0" strike="noStrike" spc="-1" dirty="0">
                          <a:solidFill>
                            <a:srgbClr val="002060"/>
                          </a:solidFill>
                          <a:latin typeface="Century gothic"/>
                        </a:rPr>
                        <a:t>an den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lanzen</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3_W12_6.3.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1874530"/>
            <a:ext cx="609653" cy="627942"/>
          </a:xfrm>
          <a:prstGeom prst="rect">
            <a:avLst/>
          </a:prstGeom>
        </p:spPr>
      </p:pic>
      <p:pic>
        <p:nvPicPr>
          <p:cNvPr id="18" name="Picture 17" descr="A picture containing text, clipart&#10;&#10;Description automatically generated">
            <a:hlinkClick r:id="" action="ppaction://noaction">
              <a:snd r:embed="rId5" name="T3_W12_6.4.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2694733"/>
            <a:ext cx="609653" cy="627942"/>
          </a:xfrm>
          <a:prstGeom prst="rect">
            <a:avLst/>
          </a:prstGeom>
        </p:spPr>
      </p:pic>
      <p:pic>
        <p:nvPicPr>
          <p:cNvPr id="19" name="Picture 18" descr="A picture containing text, clipart&#10;&#10;Description automatically generated">
            <a:hlinkClick r:id="" action="ppaction://noaction">
              <a:snd r:embed="rId6" name="T3_W12_6.5.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3514936"/>
            <a:ext cx="609653" cy="627942"/>
          </a:xfrm>
          <a:prstGeom prst="rect">
            <a:avLst/>
          </a:prstGeom>
        </p:spPr>
      </p:pic>
      <p:pic>
        <p:nvPicPr>
          <p:cNvPr id="20" name="Picture 19" descr="A picture containing text, clipart&#10;&#10;Description automatically generated">
            <a:hlinkClick r:id="" action="ppaction://noaction">
              <a:snd r:embed="rId7" name="T3_W12_6.6.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4335139"/>
            <a:ext cx="609653" cy="627942"/>
          </a:xfrm>
          <a:prstGeom prst="rect">
            <a:avLst/>
          </a:prstGeom>
        </p:spPr>
      </p:pic>
      <p:pic>
        <p:nvPicPr>
          <p:cNvPr id="21" name="Picture 20" descr="A picture containing text, clipart&#10;&#10;Description automatically generated">
            <a:hlinkClick r:id="" action="ppaction://noaction">
              <a:snd r:embed="rId8" name="T3_W12_6.7.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5155342"/>
            <a:ext cx="609653" cy="627942"/>
          </a:xfrm>
          <a:prstGeom prst="rect">
            <a:avLst/>
          </a:prstGeom>
        </p:spPr>
      </p:pic>
      <p:pic>
        <p:nvPicPr>
          <p:cNvPr id="22" name="Picture 21" descr="A picture containing text, clipart&#10;&#10;Description automatically generated">
            <a:hlinkClick r:id="" action="ppaction://noaction">
              <a:snd r:embed="rId9" name="T3_W12_6.8.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5975544"/>
            <a:ext cx="609653" cy="627942"/>
          </a:xfrm>
          <a:prstGeom prst="rect">
            <a:avLst/>
          </a:prstGeom>
        </p:spPr>
      </p:pic>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5C577B4F-EF09-3DBC-9900-5D7516FFFF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2562" y="5909364"/>
            <a:ext cx="609653" cy="724340"/>
          </a:xfrm>
          <a:prstGeom prst="rect">
            <a:avLst/>
          </a:prstGeom>
        </p:spPr>
      </p:pic>
      <p:sp>
        <p:nvSpPr>
          <p:cNvPr id="52" name="TextBox 51">
            <a:hlinkClick r:id="" action="ppaction://noaction">
              <a:snd r:embed="rId12" name="T3_W12_6.1.wav"/>
            </a:hlinkClick>
            <a:extLst>
              <a:ext uri="{FF2B5EF4-FFF2-40B4-BE49-F238E27FC236}">
                <a16:creationId xmlns:a16="http://schemas.microsoft.com/office/drawing/2014/main" id="{057036E5-36F4-2EFB-D841-08FD269123C1}"/>
              </a:ext>
            </a:extLst>
          </p:cNvPr>
          <p:cNvSpPr txBox="1"/>
          <p:nvPr/>
        </p:nvSpPr>
        <p:spPr>
          <a:xfrm>
            <a:off x="0" y="0"/>
            <a:ext cx="1860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[pf]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kn</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3" name="Speech Bubble: Rectangle with Corners Rounded 52">
            <a:hlinkClick r:id="" action="ppaction://noaction">
              <a:snd r:embed="rId13" name="T3_W12_6.2.wav"/>
            </a:hlinkClick>
            <a:extLst>
              <a:ext uri="{FF2B5EF4-FFF2-40B4-BE49-F238E27FC236}">
                <a16:creationId xmlns:a16="http://schemas.microsoft.com/office/drawing/2014/main" id="{20858A6C-509E-C95D-443F-9D7AC3F20DB9}"/>
              </a:ext>
            </a:extLst>
          </p:cNvPr>
          <p:cNvSpPr/>
          <p:nvPr/>
        </p:nvSpPr>
        <p:spPr>
          <a:xfrm>
            <a:off x="2317198" y="224296"/>
            <a:ext cx="61677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Wie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viele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[pf] und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a:t>
            </a:r>
          </a:p>
        </p:txBody>
      </p:sp>
      <p:pic>
        <p:nvPicPr>
          <p:cNvPr id="54" name="Graphic 53" descr="Teacher">
            <a:extLst>
              <a:ext uri="{FF2B5EF4-FFF2-40B4-BE49-F238E27FC236}">
                <a16:creationId xmlns:a16="http://schemas.microsoft.com/office/drawing/2014/main" id="{3B9EE076-A607-7AF0-FDED-FEE44EABB07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03131" y="9602"/>
            <a:ext cx="914400" cy="914400"/>
          </a:xfrm>
          <a:prstGeom prst="rect">
            <a:avLst/>
          </a:prstGeom>
        </p:spPr>
      </p:pic>
      <p:pic>
        <p:nvPicPr>
          <p:cNvPr id="15" name="Picture 4" descr="Free trees forest nature vector">
            <a:extLst>
              <a:ext uri="{FF2B5EF4-FFF2-40B4-BE49-F238E27FC236}">
                <a16:creationId xmlns:a16="http://schemas.microsoft.com/office/drawing/2014/main" id="{FD116666-9DC9-65D6-1E41-E972997AC6E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2879" y="1833705"/>
            <a:ext cx="1197792" cy="7037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horse brown stallion vector">
            <a:extLst>
              <a:ext uri="{FF2B5EF4-FFF2-40B4-BE49-F238E27FC236}">
                <a16:creationId xmlns:a16="http://schemas.microsoft.com/office/drawing/2014/main" id="{5F8D8024-A3B4-4330-936E-5789C66F45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87603" y="2138952"/>
            <a:ext cx="454592" cy="3644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sheep wool lamb illustration">
            <a:extLst>
              <a:ext uri="{FF2B5EF4-FFF2-40B4-BE49-F238E27FC236}">
                <a16:creationId xmlns:a16="http://schemas.microsoft.com/office/drawing/2014/main" id="{9A0504DA-819A-F434-94A3-8E4CD6F876F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63889" y="1924030"/>
            <a:ext cx="839049" cy="5610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Free pastor priest christian vector">
            <a:extLst>
              <a:ext uri="{FF2B5EF4-FFF2-40B4-BE49-F238E27FC236}">
                <a16:creationId xmlns:a16="http://schemas.microsoft.com/office/drawing/2014/main" id="{DD0974DE-C8E3-B763-CA59-1F924F89D3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87603" y="2619874"/>
            <a:ext cx="454592" cy="7338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Free apple apple frame apple monogram vector">
            <a:extLst>
              <a:ext uri="{FF2B5EF4-FFF2-40B4-BE49-F238E27FC236}">
                <a16:creationId xmlns:a16="http://schemas.microsoft.com/office/drawing/2014/main" id="{05B93993-E50A-38F1-F189-C197E8EDC71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8863" b="67625"/>
          <a:stretch/>
        </p:blipFill>
        <p:spPr bwMode="auto">
          <a:xfrm flipH="1">
            <a:off x="6173375" y="2680606"/>
            <a:ext cx="525285" cy="5963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farmer work horse farming illustration">
            <a:extLst>
              <a:ext uri="{FF2B5EF4-FFF2-40B4-BE49-F238E27FC236}">
                <a16:creationId xmlns:a16="http://schemas.microsoft.com/office/drawing/2014/main" id="{B9688B7B-92AC-B493-11FA-D079440C2CD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75781" y="3346259"/>
            <a:ext cx="2256395" cy="8884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Free cooking pot sauce pan pot vector">
            <a:extLst>
              <a:ext uri="{FF2B5EF4-FFF2-40B4-BE49-F238E27FC236}">
                <a16:creationId xmlns:a16="http://schemas.microsoft.com/office/drawing/2014/main" id="{D9B02011-74A4-8C7A-0998-832EE0124BC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90482" y="4242939"/>
            <a:ext cx="1303426" cy="8206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pan frying pan kitchen vector">
            <a:extLst>
              <a:ext uri="{FF2B5EF4-FFF2-40B4-BE49-F238E27FC236}">
                <a16:creationId xmlns:a16="http://schemas.microsoft.com/office/drawing/2014/main" id="{71A7CCD3-5592-6532-F3C5-68825F200E7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00845" y="5089179"/>
            <a:ext cx="1455854" cy="72792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Black Pepper Spice photo and picture">
            <a:extLst>
              <a:ext uri="{FF2B5EF4-FFF2-40B4-BE49-F238E27FC236}">
                <a16:creationId xmlns:a16="http://schemas.microsoft.com/office/drawing/2014/main" id="{18A62058-F9CA-16CA-1F77-374CDC50D95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31420" y="5176972"/>
            <a:ext cx="880889" cy="58698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ee garlic bulb cloves vector">
            <a:extLst>
              <a:ext uri="{FF2B5EF4-FFF2-40B4-BE49-F238E27FC236}">
                <a16:creationId xmlns:a16="http://schemas.microsoft.com/office/drawing/2014/main" id="{BFB99AB4-3A1D-63C6-9674-94800183FA6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02938" y="5105260"/>
            <a:ext cx="807233" cy="68619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Free magnolia flower flower background vector">
            <a:extLst>
              <a:ext uri="{FF2B5EF4-FFF2-40B4-BE49-F238E27FC236}">
                <a16:creationId xmlns:a16="http://schemas.microsoft.com/office/drawing/2014/main" id="{91499271-8BB4-E513-B8C9-CCEC38219AB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4812" t="12438" r="5952" b="11751"/>
          <a:stretch/>
        </p:blipFill>
        <p:spPr bwMode="auto">
          <a:xfrm>
            <a:off x="5407768" y="5892999"/>
            <a:ext cx="889093" cy="7553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ree alphabet word images essen food vector">
            <a:extLst>
              <a:ext uri="{FF2B5EF4-FFF2-40B4-BE49-F238E27FC236}">
                <a16:creationId xmlns:a16="http://schemas.microsoft.com/office/drawing/2014/main" id="{BB556457-D10B-4C22-EED4-40527D3DDD8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92255" y="4245054"/>
            <a:ext cx="757885" cy="75788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ree plum food fruit vector">
            <a:extLst>
              <a:ext uri="{FF2B5EF4-FFF2-40B4-BE49-F238E27FC236}">
                <a16:creationId xmlns:a16="http://schemas.microsoft.com/office/drawing/2014/main" id="{368C0DEE-E21F-F121-6D2C-50E8FDA7522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21322" y="4259668"/>
            <a:ext cx="607338" cy="748987"/>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15A01B1B-D48A-33DF-C327-0193B4FCF855}"/>
              </a:ext>
            </a:extLst>
          </p:cNvPr>
          <p:cNvSpPr/>
          <p:nvPr/>
        </p:nvSpPr>
        <p:spPr>
          <a:xfrm>
            <a:off x="9444025" y="1909462"/>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48E85685-BDB6-155C-E7D7-92FD3FF84E4E}"/>
              </a:ext>
            </a:extLst>
          </p:cNvPr>
          <p:cNvSpPr/>
          <p:nvPr/>
        </p:nvSpPr>
        <p:spPr>
          <a:xfrm>
            <a:off x="1267352" y="1839058"/>
            <a:ext cx="7040018"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F460450-E8D0-C8E9-F648-DE5DC15698D1}"/>
              </a:ext>
            </a:extLst>
          </p:cNvPr>
          <p:cNvSpPr/>
          <p:nvPr/>
        </p:nvSpPr>
        <p:spPr>
          <a:xfrm>
            <a:off x="8612818" y="2683682"/>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987DB816-B437-D527-DE2E-DFA1B2D8E3A4}"/>
              </a:ext>
            </a:extLst>
          </p:cNvPr>
          <p:cNvSpPr/>
          <p:nvPr/>
        </p:nvSpPr>
        <p:spPr>
          <a:xfrm>
            <a:off x="1267352" y="2590634"/>
            <a:ext cx="7075471" cy="75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68891F53-432E-6933-455F-01A620EF4859}"/>
              </a:ext>
            </a:extLst>
          </p:cNvPr>
          <p:cNvSpPr/>
          <p:nvPr/>
        </p:nvSpPr>
        <p:spPr>
          <a:xfrm>
            <a:off x="8612818" y="3495370"/>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Rectangle 41">
            <a:extLst>
              <a:ext uri="{FF2B5EF4-FFF2-40B4-BE49-F238E27FC236}">
                <a16:creationId xmlns:a16="http://schemas.microsoft.com/office/drawing/2014/main" id="{B4484FB4-89CA-9714-CFB4-A2254B888848}"/>
              </a:ext>
            </a:extLst>
          </p:cNvPr>
          <p:cNvSpPr/>
          <p:nvPr/>
        </p:nvSpPr>
        <p:spPr>
          <a:xfrm>
            <a:off x="1267352" y="3397333"/>
            <a:ext cx="7088203" cy="787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4" name="Rectangle 43">
            <a:extLst>
              <a:ext uri="{FF2B5EF4-FFF2-40B4-BE49-F238E27FC236}">
                <a16:creationId xmlns:a16="http://schemas.microsoft.com/office/drawing/2014/main" id="{B11B40E3-1890-B527-8435-D73E21ABB9E8}"/>
              </a:ext>
            </a:extLst>
          </p:cNvPr>
          <p:cNvSpPr/>
          <p:nvPr/>
        </p:nvSpPr>
        <p:spPr>
          <a:xfrm>
            <a:off x="9494292" y="4267897"/>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Rectangle 44">
            <a:extLst>
              <a:ext uri="{FF2B5EF4-FFF2-40B4-BE49-F238E27FC236}">
                <a16:creationId xmlns:a16="http://schemas.microsoft.com/office/drawing/2014/main" id="{FBE4A3E8-0F88-AC3F-2387-49BC34107D8E}"/>
              </a:ext>
            </a:extLst>
          </p:cNvPr>
          <p:cNvSpPr/>
          <p:nvPr/>
        </p:nvSpPr>
        <p:spPr>
          <a:xfrm>
            <a:off x="1267352" y="4240620"/>
            <a:ext cx="7011212" cy="771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Rectangle 45">
            <a:extLst>
              <a:ext uri="{FF2B5EF4-FFF2-40B4-BE49-F238E27FC236}">
                <a16:creationId xmlns:a16="http://schemas.microsoft.com/office/drawing/2014/main" id="{4F18234A-88DB-C6B3-58D0-9C3F75797C41}"/>
              </a:ext>
            </a:extLst>
          </p:cNvPr>
          <p:cNvSpPr/>
          <p:nvPr/>
        </p:nvSpPr>
        <p:spPr>
          <a:xfrm>
            <a:off x="9494730" y="5103891"/>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Rectangle 46">
            <a:extLst>
              <a:ext uri="{FF2B5EF4-FFF2-40B4-BE49-F238E27FC236}">
                <a16:creationId xmlns:a16="http://schemas.microsoft.com/office/drawing/2014/main" id="{338FC917-8A0E-CB47-3277-646897E03F72}"/>
              </a:ext>
            </a:extLst>
          </p:cNvPr>
          <p:cNvSpPr/>
          <p:nvPr/>
        </p:nvSpPr>
        <p:spPr>
          <a:xfrm>
            <a:off x="8625127" y="5142084"/>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57493092-D50D-2F7E-E97E-C7382248F405}"/>
              </a:ext>
            </a:extLst>
          </p:cNvPr>
          <p:cNvSpPr/>
          <p:nvPr/>
        </p:nvSpPr>
        <p:spPr>
          <a:xfrm>
            <a:off x="1267352" y="5121921"/>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B67715E9-0CF4-8B56-F507-7A5761E73D93}"/>
              </a:ext>
            </a:extLst>
          </p:cNvPr>
          <p:cNvSpPr/>
          <p:nvPr/>
        </p:nvSpPr>
        <p:spPr>
          <a:xfrm>
            <a:off x="9460582" y="6034633"/>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4EF0DC14-4D82-7E10-3123-2E0FBB35A9F4}"/>
              </a:ext>
            </a:extLst>
          </p:cNvPr>
          <p:cNvSpPr/>
          <p:nvPr/>
        </p:nvSpPr>
        <p:spPr>
          <a:xfrm>
            <a:off x="8625127" y="5975544"/>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1F1E113A-DC5A-EF57-BB19-1B7F5FB098E2}"/>
              </a:ext>
            </a:extLst>
          </p:cNvPr>
          <p:cNvSpPr/>
          <p:nvPr/>
        </p:nvSpPr>
        <p:spPr>
          <a:xfrm>
            <a:off x="1267352" y="5899139"/>
            <a:ext cx="7218492" cy="739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Rectangle 56">
            <a:extLst>
              <a:ext uri="{FF2B5EF4-FFF2-40B4-BE49-F238E27FC236}">
                <a16:creationId xmlns:a16="http://schemas.microsoft.com/office/drawing/2014/main" id="{385E8A33-CB03-454E-D481-B653006BA428}"/>
              </a:ext>
            </a:extLst>
          </p:cNvPr>
          <p:cNvSpPr/>
          <p:nvPr/>
        </p:nvSpPr>
        <p:spPr>
          <a:xfrm>
            <a:off x="9491317" y="2639533"/>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8" name="Rectangle 57">
            <a:extLst>
              <a:ext uri="{FF2B5EF4-FFF2-40B4-BE49-F238E27FC236}">
                <a16:creationId xmlns:a16="http://schemas.microsoft.com/office/drawing/2014/main" id="{4A9B8001-B9D8-3E44-AD67-F067C0809A6D}"/>
              </a:ext>
            </a:extLst>
          </p:cNvPr>
          <p:cNvSpPr/>
          <p:nvPr/>
        </p:nvSpPr>
        <p:spPr>
          <a:xfrm>
            <a:off x="9432651" y="3483635"/>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1903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4113626" y="99782"/>
            <a:ext cx="49560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ea typeface="+mn-ea"/>
                <a:cs typeface="+mn-cs"/>
              </a:rPr>
              <a:t>Wie </a:t>
            </a:r>
            <a:r>
              <a:rPr kumimoji="0" lang="en-GB" sz="2400" b="0" i="0" u="none" strike="noStrike" kern="1200" cap="none" spc="0" normalizeH="0" baseline="0" noProof="0" dirty="0" err="1">
                <a:ln>
                  <a:noFill/>
                </a:ln>
                <a:solidFill>
                  <a:prstClr val="white"/>
                </a:solidFill>
                <a:effectLst/>
                <a:uLnTx/>
                <a:uFillTx/>
                <a:latin typeface="+mj-lt"/>
                <a:ea typeface="+mn-ea"/>
                <a:cs typeface="+mn-cs"/>
              </a:rPr>
              <a:t>sagt</a:t>
            </a:r>
            <a:r>
              <a:rPr kumimoji="0" lang="en-GB" sz="2400" b="0" i="0" u="none" strike="noStrike" kern="1200" cap="none" spc="0" normalizeH="0" baseline="0" noProof="0" dirty="0">
                <a:ln>
                  <a:noFill/>
                </a:ln>
                <a:solidFill>
                  <a:prstClr val="white"/>
                </a:solidFill>
                <a:effectLst/>
                <a:uLnTx/>
                <a:uFillTx/>
                <a:latin typeface="+mj-lt"/>
                <a:ea typeface="+mn-ea"/>
                <a:cs typeface="+mn-cs"/>
              </a:rPr>
              <a:t> man das auf Deutsch?</a:t>
            </a: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9559" y="-114912"/>
            <a:ext cx="914400" cy="914400"/>
          </a:xfrm>
          <a:prstGeom prst="rect">
            <a:avLst/>
          </a:prstGeom>
        </p:spPr>
      </p:pic>
      <p:sp>
        <p:nvSpPr>
          <p:cNvPr id="30" name="TextBox 29">
            <a:extLst>
              <a:ext uri="{FF2B5EF4-FFF2-40B4-BE49-F238E27FC236}">
                <a16:creationId xmlns:a16="http://schemas.microsoft.com/office/drawing/2014/main" id="{B6C17406-0010-C5AA-6E1C-F08D2DC2D8F0}"/>
              </a:ext>
            </a:extLst>
          </p:cNvPr>
          <p:cNvSpPr txBox="1"/>
          <p:nvPr/>
        </p:nvSpPr>
        <p:spPr>
          <a:xfrm>
            <a:off x="240199" y="1384725"/>
            <a:ext cx="10394350" cy="4524315"/>
          </a:xfrm>
          <a:prstGeom prst="rect">
            <a:avLst/>
          </a:prstGeom>
          <a:noFill/>
        </p:spPr>
        <p:txBody>
          <a:bodyPr wrap="square">
            <a:spAutoFit/>
          </a:bodyPr>
          <a:lstStyle/>
          <a:p>
            <a:pPr algn="just"/>
            <a:r>
              <a:rPr lang="en-GB" sz="2400" dirty="0">
                <a:solidFill>
                  <a:srgbClr val="002060"/>
                </a:solidFill>
              </a:rPr>
              <a:t>Heidi goes </a:t>
            </a:r>
            <a:r>
              <a:rPr lang="en-GB" sz="2400" b="1" dirty="0">
                <a:solidFill>
                  <a:srgbClr val="002060"/>
                </a:solidFill>
              </a:rPr>
              <a:t>to live</a:t>
            </a:r>
            <a:r>
              <a:rPr lang="en-GB" sz="2400" dirty="0">
                <a:solidFill>
                  <a:srgbClr val="002060"/>
                </a:solidFill>
              </a:rPr>
              <a:t> in the Alps with her Grandad. She likes </a:t>
            </a:r>
            <a:r>
              <a:rPr lang="en-GB" sz="2400" b="1" dirty="0">
                <a:solidFill>
                  <a:srgbClr val="002060"/>
                </a:solidFill>
              </a:rPr>
              <a:t>to play </a:t>
            </a:r>
            <a:r>
              <a:rPr lang="en-GB" sz="2400" dirty="0">
                <a:solidFill>
                  <a:srgbClr val="002060"/>
                </a:solidFill>
              </a:rPr>
              <a:t>with her friend Peter and has a wonderful life in the mountains. Heidi would like </a:t>
            </a:r>
            <a:r>
              <a:rPr lang="en-GB" sz="2400" b="1" dirty="0">
                <a:solidFill>
                  <a:srgbClr val="002060"/>
                </a:solidFill>
              </a:rPr>
              <a:t>to</a:t>
            </a:r>
            <a:r>
              <a:rPr lang="en-GB" sz="2400" dirty="0">
                <a:solidFill>
                  <a:srgbClr val="002060"/>
                </a:solidFill>
              </a:rPr>
              <a:t> </a:t>
            </a:r>
            <a:r>
              <a:rPr lang="en-GB" sz="2400" b="1" dirty="0">
                <a:solidFill>
                  <a:srgbClr val="002060"/>
                </a:solidFill>
              </a:rPr>
              <a:t>read </a:t>
            </a:r>
            <a:r>
              <a:rPr lang="en-GB" sz="2400" dirty="0">
                <a:solidFill>
                  <a:srgbClr val="002060"/>
                </a:solidFill>
              </a:rPr>
              <a:t>and </a:t>
            </a:r>
            <a:r>
              <a:rPr lang="en-GB" sz="2400" b="1" dirty="0">
                <a:solidFill>
                  <a:srgbClr val="002060"/>
                </a:solidFill>
              </a:rPr>
              <a:t>to write</a:t>
            </a:r>
            <a:r>
              <a:rPr lang="en-GB" sz="2400" dirty="0">
                <a:solidFill>
                  <a:srgbClr val="002060"/>
                </a:solidFill>
              </a:rPr>
              <a:t>, but her Grandad won’t let her go to school. </a:t>
            </a:r>
          </a:p>
          <a:p>
            <a:pPr algn="just"/>
            <a:endParaRPr lang="en-GB" sz="2400" dirty="0">
              <a:solidFill>
                <a:srgbClr val="002060"/>
              </a:solidFill>
            </a:endParaRPr>
          </a:p>
          <a:p>
            <a:pPr algn="just"/>
            <a:endParaRPr lang="en-GB" sz="2400" dirty="0">
              <a:solidFill>
                <a:srgbClr val="002060"/>
              </a:solidFill>
            </a:endParaRPr>
          </a:p>
          <a:p>
            <a:pPr algn="just"/>
            <a:r>
              <a:rPr lang="en-GB" sz="2400" dirty="0">
                <a:solidFill>
                  <a:srgbClr val="002060"/>
                </a:solidFill>
              </a:rPr>
              <a:t>One day, Heidi’s Aunt finds her a job in Frankfurt, helping a girl called Klara, who is ill. Klara and Heidi become friends, but Heidi doesn’t want </a:t>
            </a:r>
            <a:r>
              <a:rPr lang="en-GB" sz="2400" b="1" dirty="0">
                <a:solidFill>
                  <a:srgbClr val="002060"/>
                </a:solidFill>
              </a:rPr>
              <a:t>to</a:t>
            </a:r>
            <a:r>
              <a:rPr lang="en-GB" sz="2400" dirty="0">
                <a:solidFill>
                  <a:srgbClr val="002060"/>
                </a:solidFill>
              </a:rPr>
              <a:t> </a:t>
            </a:r>
            <a:r>
              <a:rPr lang="en-GB" sz="2400" b="1" dirty="0">
                <a:solidFill>
                  <a:srgbClr val="002060"/>
                </a:solidFill>
              </a:rPr>
              <a:t>work </a:t>
            </a:r>
            <a:r>
              <a:rPr lang="en-GB" sz="2400" dirty="0">
                <a:solidFill>
                  <a:srgbClr val="002060"/>
                </a:solidFill>
              </a:rPr>
              <a:t>in Frankfurt, and she misses home. Heidi wants </a:t>
            </a:r>
            <a:r>
              <a:rPr lang="en-GB" sz="2400" b="1" dirty="0">
                <a:solidFill>
                  <a:srgbClr val="002060"/>
                </a:solidFill>
              </a:rPr>
              <a:t>to</a:t>
            </a:r>
            <a:r>
              <a:rPr lang="en-GB" sz="2400" dirty="0">
                <a:solidFill>
                  <a:srgbClr val="002060"/>
                </a:solidFill>
              </a:rPr>
              <a:t> </a:t>
            </a:r>
            <a:r>
              <a:rPr lang="en-GB" sz="2400" b="1" dirty="0">
                <a:solidFill>
                  <a:srgbClr val="002060"/>
                </a:solidFill>
              </a:rPr>
              <a:t>stay </a:t>
            </a:r>
            <a:r>
              <a:rPr lang="en-GB" sz="2400" dirty="0">
                <a:solidFill>
                  <a:srgbClr val="002060"/>
                </a:solidFill>
              </a:rPr>
              <a:t>in the Alps. Heidi returns home and her Grandad lets her go to school. She and Klara like </a:t>
            </a:r>
            <a:r>
              <a:rPr lang="en-GB" sz="2400" b="1" dirty="0">
                <a:solidFill>
                  <a:srgbClr val="002060"/>
                </a:solidFill>
              </a:rPr>
              <a:t>to</a:t>
            </a:r>
            <a:r>
              <a:rPr lang="en-GB" sz="2400" dirty="0">
                <a:solidFill>
                  <a:srgbClr val="002060"/>
                </a:solidFill>
              </a:rPr>
              <a:t> </a:t>
            </a:r>
            <a:r>
              <a:rPr lang="en-GB" sz="2400" b="1" dirty="0">
                <a:solidFill>
                  <a:srgbClr val="002060"/>
                </a:solidFill>
              </a:rPr>
              <a:t>receive </a:t>
            </a:r>
            <a:r>
              <a:rPr lang="en-GB" sz="2400" dirty="0">
                <a:solidFill>
                  <a:srgbClr val="002060"/>
                </a:solidFill>
              </a:rPr>
              <a:t>letters from each other. Klara decides </a:t>
            </a:r>
            <a:r>
              <a:rPr lang="en-GB" sz="2400" b="1" dirty="0">
                <a:solidFill>
                  <a:srgbClr val="002060"/>
                </a:solidFill>
              </a:rPr>
              <a:t>to go </a:t>
            </a:r>
            <a:r>
              <a:rPr lang="en-GB" sz="2400" dirty="0">
                <a:solidFill>
                  <a:srgbClr val="002060"/>
                </a:solidFill>
              </a:rPr>
              <a:t>to the mountains </a:t>
            </a:r>
            <a:r>
              <a:rPr lang="en-GB" sz="2400" b="1" dirty="0">
                <a:solidFill>
                  <a:srgbClr val="002060"/>
                </a:solidFill>
              </a:rPr>
              <a:t>to</a:t>
            </a:r>
            <a:r>
              <a:rPr lang="en-GB" sz="2400" dirty="0">
                <a:solidFill>
                  <a:srgbClr val="002060"/>
                </a:solidFill>
              </a:rPr>
              <a:t> </a:t>
            </a:r>
            <a:r>
              <a:rPr lang="en-GB" sz="2400" b="1" dirty="0">
                <a:solidFill>
                  <a:srgbClr val="002060"/>
                </a:solidFill>
              </a:rPr>
              <a:t>visit </a:t>
            </a:r>
            <a:r>
              <a:rPr lang="en-GB" sz="2400" dirty="0">
                <a:solidFill>
                  <a:srgbClr val="002060"/>
                </a:solidFill>
              </a:rPr>
              <a:t>Heidi and gets better in the mountain air.</a:t>
            </a:r>
          </a:p>
        </p:txBody>
      </p:sp>
      <p:cxnSp>
        <p:nvCxnSpPr>
          <p:cNvPr id="50" name="Straight Arrow Connector 49">
            <a:extLst>
              <a:ext uri="{FF2B5EF4-FFF2-40B4-BE49-F238E27FC236}">
                <a16:creationId xmlns:a16="http://schemas.microsoft.com/office/drawing/2014/main" id="{91C0BEA8-A3B0-C3E0-79E8-64DDD5752557}"/>
              </a:ext>
            </a:extLst>
          </p:cNvPr>
          <p:cNvCxnSpPr>
            <a:cxnSpLocks/>
            <a:stCxn id="54" idx="2"/>
          </p:cNvCxnSpPr>
          <p:nvPr/>
        </p:nvCxnSpPr>
        <p:spPr>
          <a:xfrm>
            <a:off x="2276250" y="1152060"/>
            <a:ext cx="82748" cy="315590"/>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7A69E49B-CDF8-56F0-AB93-1333297AB9A3}"/>
              </a:ext>
            </a:extLst>
          </p:cNvPr>
          <p:cNvSpPr/>
          <p:nvPr/>
        </p:nvSpPr>
        <p:spPr>
          <a:xfrm>
            <a:off x="1478751" y="715124"/>
            <a:ext cx="1594997"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wohnen</a:t>
            </a:r>
            <a:endParaRPr lang="en-GB" sz="2400" dirty="0">
              <a:solidFill>
                <a:srgbClr val="002060"/>
              </a:solidFill>
            </a:endParaRPr>
          </a:p>
        </p:txBody>
      </p:sp>
      <p:sp>
        <p:nvSpPr>
          <p:cNvPr id="58" name="Rectangle: Rounded Corners 57">
            <a:extLst>
              <a:ext uri="{FF2B5EF4-FFF2-40B4-BE49-F238E27FC236}">
                <a16:creationId xmlns:a16="http://schemas.microsoft.com/office/drawing/2014/main" id="{3FB4F78D-C669-156D-E536-409963A9F27C}"/>
              </a:ext>
            </a:extLst>
          </p:cNvPr>
          <p:cNvSpPr/>
          <p:nvPr/>
        </p:nvSpPr>
        <p:spPr>
          <a:xfrm>
            <a:off x="8465099" y="756024"/>
            <a:ext cx="1594997"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spielen</a:t>
            </a:r>
            <a:endParaRPr lang="en-GB" sz="2400" dirty="0">
              <a:solidFill>
                <a:srgbClr val="002060"/>
              </a:solidFill>
            </a:endParaRPr>
          </a:p>
        </p:txBody>
      </p:sp>
      <p:cxnSp>
        <p:nvCxnSpPr>
          <p:cNvPr id="59" name="Straight Arrow Connector 58">
            <a:extLst>
              <a:ext uri="{FF2B5EF4-FFF2-40B4-BE49-F238E27FC236}">
                <a16:creationId xmlns:a16="http://schemas.microsoft.com/office/drawing/2014/main" id="{F1A86992-13CD-FD53-E4CC-28C28DB77087}"/>
              </a:ext>
            </a:extLst>
          </p:cNvPr>
          <p:cNvCxnSpPr>
            <a:cxnSpLocks/>
          </p:cNvCxnSpPr>
          <p:nvPr/>
        </p:nvCxnSpPr>
        <p:spPr>
          <a:xfrm>
            <a:off x="9262597" y="1190480"/>
            <a:ext cx="0" cy="315590"/>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5FF2820B-E569-D1D6-FD97-9B5F48D34905}"/>
              </a:ext>
            </a:extLst>
          </p:cNvPr>
          <p:cNvSpPr/>
          <p:nvPr/>
        </p:nvSpPr>
        <p:spPr>
          <a:xfrm>
            <a:off x="2463906" y="2873829"/>
            <a:ext cx="1123523"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lesen</a:t>
            </a:r>
            <a:endParaRPr lang="en-GB" sz="2400" dirty="0">
              <a:solidFill>
                <a:srgbClr val="002060"/>
              </a:solidFill>
            </a:endParaRPr>
          </a:p>
        </p:txBody>
      </p:sp>
      <p:cxnSp>
        <p:nvCxnSpPr>
          <p:cNvPr id="63" name="Straight Arrow Connector 62">
            <a:extLst>
              <a:ext uri="{FF2B5EF4-FFF2-40B4-BE49-F238E27FC236}">
                <a16:creationId xmlns:a16="http://schemas.microsoft.com/office/drawing/2014/main" id="{852D56E0-350E-9333-B1CC-8B963D1A5032}"/>
              </a:ext>
            </a:extLst>
          </p:cNvPr>
          <p:cNvCxnSpPr>
            <a:cxnSpLocks/>
            <a:stCxn id="62" idx="0"/>
          </p:cNvCxnSpPr>
          <p:nvPr/>
        </p:nvCxnSpPr>
        <p:spPr>
          <a:xfrm flipH="1" flipV="1">
            <a:off x="2704780" y="2543415"/>
            <a:ext cx="320888" cy="330414"/>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0F1A8B36-984B-69BB-D96B-214F1FC68C3C}"/>
              </a:ext>
            </a:extLst>
          </p:cNvPr>
          <p:cNvSpPr/>
          <p:nvPr/>
        </p:nvSpPr>
        <p:spPr>
          <a:xfrm>
            <a:off x="3737784" y="2873829"/>
            <a:ext cx="1702512"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schreiben</a:t>
            </a:r>
            <a:endParaRPr lang="en-GB" sz="2400" dirty="0">
              <a:solidFill>
                <a:srgbClr val="002060"/>
              </a:solidFill>
            </a:endParaRPr>
          </a:p>
        </p:txBody>
      </p:sp>
      <p:cxnSp>
        <p:nvCxnSpPr>
          <p:cNvPr id="71" name="Straight Arrow Connector 70">
            <a:extLst>
              <a:ext uri="{FF2B5EF4-FFF2-40B4-BE49-F238E27FC236}">
                <a16:creationId xmlns:a16="http://schemas.microsoft.com/office/drawing/2014/main" id="{A4CC7D4A-C812-09F7-EDC8-841D9469EF09}"/>
              </a:ext>
            </a:extLst>
          </p:cNvPr>
          <p:cNvCxnSpPr>
            <a:cxnSpLocks/>
            <a:stCxn id="70" idx="0"/>
          </p:cNvCxnSpPr>
          <p:nvPr/>
        </p:nvCxnSpPr>
        <p:spPr>
          <a:xfrm flipH="1" flipV="1">
            <a:off x="4407814" y="2543415"/>
            <a:ext cx="181226" cy="330414"/>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F90A28AF-BE8D-F3FB-B190-97C97C897332}"/>
              </a:ext>
            </a:extLst>
          </p:cNvPr>
          <p:cNvSpPr/>
          <p:nvPr/>
        </p:nvSpPr>
        <p:spPr>
          <a:xfrm>
            <a:off x="453358" y="3031047"/>
            <a:ext cx="1505411"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arbeiten</a:t>
            </a:r>
            <a:endParaRPr lang="en-GB" sz="2400" dirty="0">
              <a:solidFill>
                <a:srgbClr val="002060"/>
              </a:solidFill>
            </a:endParaRPr>
          </a:p>
        </p:txBody>
      </p:sp>
      <p:cxnSp>
        <p:nvCxnSpPr>
          <p:cNvPr id="75" name="Straight Arrow Connector 74">
            <a:extLst>
              <a:ext uri="{FF2B5EF4-FFF2-40B4-BE49-F238E27FC236}">
                <a16:creationId xmlns:a16="http://schemas.microsoft.com/office/drawing/2014/main" id="{BE680A08-3EC5-2C60-4614-51E3F2D8388D}"/>
              </a:ext>
            </a:extLst>
          </p:cNvPr>
          <p:cNvCxnSpPr>
            <a:cxnSpLocks/>
            <a:stCxn id="74" idx="2"/>
          </p:cNvCxnSpPr>
          <p:nvPr/>
        </p:nvCxnSpPr>
        <p:spPr>
          <a:xfrm>
            <a:off x="1206064" y="3467983"/>
            <a:ext cx="523034" cy="927284"/>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Rounded Corners 79">
            <a:extLst>
              <a:ext uri="{FF2B5EF4-FFF2-40B4-BE49-F238E27FC236}">
                <a16:creationId xmlns:a16="http://schemas.microsoft.com/office/drawing/2014/main" id="{CB758C6A-DAE5-0441-796B-16C102DB6698}"/>
              </a:ext>
            </a:extLst>
          </p:cNvPr>
          <p:cNvSpPr/>
          <p:nvPr/>
        </p:nvSpPr>
        <p:spPr>
          <a:xfrm>
            <a:off x="8201939" y="3031047"/>
            <a:ext cx="1505411"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bleiben</a:t>
            </a:r>
            <a:endParaRPr lang="en-GB" sz="2400" dirty="0">
              <a:solidFill>
                <a:srgbClr val="002060"/>
              </a:solidFill>
            </a:endParaRPr>
          </a:p>
        </p:txBody>
      </p:sp>
      <p:cxnSp>
        <p:nvCxnSpPr>
          <p:cNvPr id="81" name="Straight Arrow Connector 80">
            <a:extLst>
              <a:ext uri="{FF2B5EF4-FFF2-40B4-BE49-F238E27FC236}">
                <a16:creationId xmlns:a16="http://schemas.microsoft.com/office/drawing/2014/main" id="{8FA144BF-A7E6-748C-A109-AB374642D8BD}"/>
              </a:ext>
            </a:extLst>
          </p:cNvPr>
          <p:cNvCxnSpPr>
            <a:cxnSpLocks/>
            <a:stCxn id="80" idx="2"/>
          </p:cNvCxnSpPr>
          <p:nvPr/>
        </p:nvCxnSpPr>
        <p:spPr>
          <a:xfrm>
            <a:off x="8954645" y="3467983"/>
            <a:ext cx="523034" cy="927284"/>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1ACEDCF2-441A-4C09-8BA1-7C2270D79178}"/>
              </a:ext>
            </a:extLst>
          </p:cNvPr>
          <p:cNvSpPr/>
          <p:nvPr/>
        </p:nvSpPr>
        <p:spPr>
          <a:xfrm>
            <a:off x="240199" y="6064337"/>
            <a:ext cx="1214077"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fahren</a:t>
            </a:r>
            <a:endParaRPr lang="en-GB" sz="2400" dirty="0">
              <a:solidFill>
                <a:srgbClr val="002060"/>
              </a:solidFill>
            </a:endParaRPr>
          </a:p>
        </p:txBody>
      </p:sp>
      <p:cxnSp>
        <p:nvCxnSpPr>
          <p:cNvPr id="83" name="Straight Arrow Connector 82">
            <a:extLst>
              <a:ext uri="{FF2B5EF4-FFF2-40B4-BE49-F238E27FC236}">
                <a16:creationId xmlns:a16="http://schemas.microsoft.com/office/drawing/2014/main" id="{4CFF8019-2BFC-CA96-DD0C-76592AA2F7EA}"/>
              </a:ext>
            </a:extLst>
          </p:cNvPr>
          <p:cNvCxnSpPr>
            <a:cxnSpLocks/>
            <a:stCxn id="82" idx="0"/>
          </p:cNvCxnSpPr>
          <p:nvPr/>
        </p:nvCxnSpPr>
        <p:spPr>
          <a:xfrm flipH="1" flipV="1">
            <a:off x="622407" y="5747657"/>
            <a:ext cx="224831" cy="316680"/>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Rounded Corners 85">
            <a:extLst>
              <a:ext uri="{FF2B5EF4-FFF2-40B4-BE49-F238E27FC236}">
                <a16:creationId xmlns:a16="http://schemas.microsoft.com/office/drawing/2014/main" id="{50CE7A5F-001C-A468-CB6D-7C56796C8ABB}"/>
              </a:ext>
            </a:extLst>
          </p:cNvPr>
          <p:cNvSpPr/>
          <p:nvPr/>
        </p:nvSpPr>
        <p:spPr>
          <a:xfrm>
            <a:off x="1875578" y="6054625"/>
            <a:ext cx="1946015"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bekommen</a:t>
            </a:r>
            <a:endParaRPr lang="en-GB" sz="2400" dirty="0">
              <a:solidFill>
                <a:srgbClr val="002060"/>
              </a:solidFill>
            </a:endParaRPr>
          </a:p>
        </p:txBody>
      </p:sp>
      <p:cxnSp>
        <p:nvCxnSpPr>
          <p:cNvPr id="87" name="Straight Arrow Connector 86">
            <a:extLst>
              <a:ext uri="{FF2B5EF4-FFF2-40B4-BE49-F238E27FC236}">
                <a16:creationId xmlns:a16="http://schemas.microsoft.com/office/drawing/2014/main" id="{FAB29859-0F9F-2BEA-2157-431B0C11324A}"/>
              </a:ext>
            </a:extLst>
          </p:cNvPr>
          <p:cNvCxnSpPr>
            <a:cxnSpLocks/>
            <a:stCxn id="86" idx="0"/>
          </p:cNvCxnSpPr>
          <p:nvPr/>
        </p:nvCxnSpPr>
        <p:spPr>
          <a:xfrm flipV="1">
            <a:off x="2848586" y="5473275"/>
            <a:ext cx="350973" cy="581350"/>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037F2789-39B3-3E38-828C-64546E627DE9}"/>
              </a:ext>
            </a:extLst>
          </p:cNvPr>
          <p:cNvSpPr/>
          <p:nvPr/>
        </p:nvSpPr>
        <p:spPr>
          <a:xfrm>
            <a:off x="4113627" y="6054040"/>
            <a:ext cx="1772344"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besuchen</a:t>
            </a:r>
            <a:endParaRPr lang="en-GB" sz="2400" dirty="0">
              <a:solidFill>
                <a:srgbClr val="002060"/>
              </a:solidFill>
            </a:endParaRPr>
          </a:p>
        </p:txBody>
      </p:sp>
      <p:cxnSp>
        <p:nvCxnSpPr>
          <p:cNvPr id="91" name="Straight Arrow Connector 90">
            <a:extLst>
              <a:ext uri="{FF2B5EF4-FFF2-40B4-BE49-F238E27FC236}">
                <a16:creationId xmlns:a16="http://schemas.microsoft.com/office/drawing/2014/main" id="{20DCDF1C-60BC-5467-5413-502C91B09026}"/>
              </a:ext>
            </a:extLst>
          </p:cNvPr>
          <p:cNvCxnSpPr>
            <a:cxnSpLocks/>
            <a:stCxn id="90" idx="0"/>
          </p:cNvCxnSpPr>
          <p:nvPr/>
        </p:nvCxnSpPr>
        <p:spPr>
          <a:xfrm flipH="1" flipV="1">
            <a:off x="4242895" y="5747657"/>
            <a:ext cx="756904" cy="306383"/>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94" name="Speech Bubble: Rectangle with Corners Rounded 93">
            <a:extLst>
              <a:ext uri="{FF2B5EF4-FFF2-40B4-BE49-F238E27FC236}">
                <a16:creationId xmlns:a16="http://schemas.microsoft.com/office/drawing/2014/main" id="{155FCA70-2F7F-815B-4D6C-88DF4057C871}"/>
              </a:ext>
            </a:extLst>
          </p:cNvPr>
          <p:cNvSpPr/>
          <p:nvPr/>
        </p:nvSpPr>
        <p:spPr>
          <a:xfrm>
            <a:off x="6306031" y="5891375"/>
            <a:ext cx="4381537" cy="845965"/>
          </a:xfrm>
          <a:prstGeom prst="wedgeRoundRectCallout">
            <a:avLst>
              <a:gd name="adj1" fmla="val -56960"/>
              <a:gd name="adj2" fmla="val -12890"/>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you remember what this type of verb is called?</a:t>
            </a:r>
          </a:p>
        </p:txBody>
      </p:sp>
      <p:sp>
        <p:nvSpPr>
          <p:cNvPr id="95" name="Speech Bubble: Rectangle with Corners Rounded 94">
            <a:extLst>
              <a:ext uri="{FF2B5EF4-FFF2-40B4-BE49-F238E27FC236}">
                <a16:creationId xmlns:a16="http://schemas.microsoft.com/office/drawing/2014/main" id="{FD80CC91-6578-9220-194B-74416028808F}"/>
              </a:ext>
            </a:extLst>
          </p:cNvPr>
          <p:cNvSpPr/>
          <p:nvPr/>
        </p:nvSpPr>
        <p:spPr>
          <a:xfrm>
            <a:off x="6313776" y="5891374"/>
            <a:ext cx="4381537" cy="845965"/>
          </a:xfrm>
          <a:prstGeom prst="wedgeRoundRectCallout">
            <a:avLst>
              <a:gd name="adj1" fmla="val -56960"/>
              <a:gd name="adj2" fmla="val -12890"/>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The infinitive</a:t>
            </a:r>
          </a:p>
        </p:txBody>
      </p:sp>
      <p:pic>
        <p:nvPicPr>
          <p:cNvPr id="4" name="Picture 12" descr="Free Alp Seiser Alm photo and picture">
            <a:extLst>
              <a:ext uri="{FF2B5EF4-FFF2-40B4-BE49-F238E27FC236}">
                <a16:creationId xmlns:a16="http://schemas.microsoft.com/office/drawing/2014/main" id="{865CC84D-9E5C-684F-5F7E-DF5D579845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859"/>
          <a:stretch/>
        </p:blipFill>
        <p:spPr bwMode="auto">
          <a:xfrm>
            <a:off x="10687568" y="2667635"/>
            <a:ext cx="1423321"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C01218F-10EB-F322-2404-A7B63E3025EB}"/>
              </a:ext>
            </a:extLst>
          </p:cNvPr>
          <p:cNvGrpSpPr/>
          <p:nvPr/>
        </p:nvGrpSpPr>
        <p:grpSpPr>
          <a:xfrm>
            <a:off x="10858322" y="3524828"/>
            <a:ext cx="666242" cy="955237"/>
            <a:chOff x="-3112278" y="2329487"/>
            <a:chExt cx="2198711" cy="3345978"/>
          </a:xfrm>
        </p:grpSpPr>
        <p:pic>
          <p:nvPicPr>
            <p:cNvPr id="7" name="Picture 10" descr="Free boy cartoon comic characters vector">
              <a:extLst>
                <a:ext uri="{FF2B5EF4-FFF2-40B4-BE49-F238E27FC236}">
                  <a16:creationId xmlns:a16="http://schemas.microsoft.com/office/drawing/2014/main" id="{B954C748-E440-2F3B-7B4B-36403B1022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Free girl happy smile vector">
              <a:extLst>
                <a:ext uri="{FF2B5EF4-FFF2-40B4-BE49-F238E27FC236}">
                  <a16:creationId xmlns:a16="http://schemas.microsoft.com/office/drawing/2014/main" id="{EA523343-7C54-B8B2-0B5B-39419D8C0C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76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8" grpId="0" animBg="1"/>
      <p:bldP spid="62" grpId="0" animBg="1"/>
      <p:bldP spid="70" grpId="0" animBg="1"/>
      <p:bldP spid="74" grpId="0" animBg="1"/>
      <p:bldP spid="80" grpId="0" animBg="1"/>
      <p:bldP spid="82" grpId="0" animBg="1"/>
      <p:bldP spid="86" grpId="0" animBg="1"/>
      <p:bldP spid="90" grpId="0" animBg="1"/>
      <p:bldP spid="94" grpId="0" animBg="1"/>
      <p:bldP spid="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As you know, to </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say </a:t>
            </a:r>
            <a:r>
              <a:rPr kumimoji="0" lang="en-GB" sz="2800" b="0" i="1"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would like</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with another verb, use </a:t>
            </a:r>
            <a:r>
              <a:rPr lang="en-GB" sz="2800" b="1" spc="-1" dirty="0">
                <a:solidFill>
                  <a:srgbClr val="002060"/>
                </a:solidFill>
                <a:latin typeface="Century Gothic" panose="020B0502020202020204" pitchFamily="34" charset="0"/>
              </a:rPr>
              <a:t>m</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öcht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plus 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infinitive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verb</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second verb is at the end of the sentence:</a:t>
            </a:r>
          </a:p>
        </p:txBody>
      </p:sp>
      <p:sp>
        <p:nvSpPr>
          <p:cNvPr id="91" name="CustomShape 4"/>
          <p:cNvSpPr/>
          <p:nvPr/>
        </p:nvSpPr>
        <p:spPr>
          <a:xfrm>
            <a:off x="369796" y="2882894"/>
            <a:ext cx="457414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schreiben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5149685" y="2882894"/>
            <a:ext cx="445535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would like to</a:t>
            </a:r>
            <a:r>
              <a:rPr lang="en-GB" sz="2800" b="1" spc="-1" dirty="0">
                <a:solidFill>
                  <a:srgbClr val="1F3864"/>
                </a:solidFill>
                <a:latin typeface="Century Gothic" panose="020B0502020202020204" pitchFamily="34" charset="0"/>
                <a:ea typeface="Century Gothic"/>
              </a:rPr>
              <a:t> write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369795" y="5364395"/>
            <a:ext cx="566217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schreiben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846783" y="5364395"/>
            <a:ext cx="4893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wouldn’t like to write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1" name="Google Shape;182;p8"/>
          <p:cNvPicPr/>
          <p:nvPr/>
        </p:nvPicPr>
        <p:blipFill>
          <a:blip r:embed="rId4"/>
          <a:stretch/>
        </p:blipFill>
        <p:spPr>
          <a:xfrm>
            <a:off x="5285846" y="3394098"/>
            <a:ext cx="1028495" cy="671040"/>
          </a:xfrm>
          <a:prstGeom prst="rect">
            <a:avLst/>
          </a:prstGeom>
          <a:ln>
            <a:noFill/>
          </a:ln>
        </p:spPr>
      </p:pic>
      <p:pic>
        <p:nvPicPr>
          <p:cNvPr id="102" name="Google Shape;183;p8"/>
          <p:cNvPicPr/>
          <p:nvPr/>
        </p:nvPicPr>
        <p:blipFill>
          <a:blip r:embed="rId5"/>
          <a:stretch/>
        </p:blipFill>
        <p:spPr>
          <a:xfrm>
            <a:off x="4394447" y="2826400"/>
            <a:ext cx="633960" cy="671040"/>
          </a:xfrm>
          <a:prstGeom prst="rect">
            <a:avLst/>
          </a:prstGeom>
          <a:ln>
            <a:noFill/>
          </a:ln>
        </p:spPr>
      </p:pic>
      <p:pic>
        <p:nvPicPr>
          <p:cNvPr id="103" name="Google Shape;184;p8"/>
          <p:cNvPicPr/>
          <p:nvPr/>
        </p:nvPicPr>
        <p:blipFill>
          <a:blip r:embed="rId5"/>
          <a:stretch/>
        </p:blipFill>
        <p:spPr>
          <a:xfrm>
            <a:off x="5285846" y="532609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80166" y="-23282"/>
            <a:ext cx="7267988" cy="1144800"/>
          </a:xfrm>
        </p:spPr>
        <p:txBody>
          <a:bodyPr/>
          <a:lstStyle/>
          <a:p>
            <a:r>
              <a:rPr lang="en-GB" sz="3600" b="1" spc="-1" dirty="0" err="1">
                <a:latin typeface="Century Gothic" panose="020B0502020202020204" pitchFamily="34" charset="0"/>
                <a:ea typeface="Century Gothic"/>
              </a:rPr>
              <a:t>Möcht</a:t>
            </a:r>
            <a:r>
              <a:rPr lang="en-GB" sz="3600" b="1" spc="-1" dirty="0">
                <a:latin typeface="Century Gothic" panose="020B0502020202020204" pitchFamily="34" charset="0"/>
                <a:ea typeface="Century Gothic"/>
              </a:rPr>
              <a:t>-</a:t>
            </a:r>
            <a:endParaRPr lang="en-GB" sz="3600" dirty="0"/>
          </a:p>
        </p:txBody>
      </p:sp>
      <p:sp>
        <p:nvSpPr>
          <p:cNvPr id="6" name="CustomShape 3">
            <a:extLst>
              <a:ext uri="{FF2B5EF4-FFF2-40B4-BE49-F238E27FC236}">
                <a16:creationId xmlns:a16="http://schemas.microsoft.com/office/drawing/2014/main" id="{42B7ADC6-FB02-DCA3-2F38-6584E68E4BDC}"/>
              </a:ext>
            </a:extLst>
          </p:cNvPr>
          <p:cNvSpPr/>
          <p:nvPr/>
        </p:nvSpPr>
        <p:spPr>
          <a:xfrm>
            <a:off x="199484" y="41232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to say </a:t>
            </a:r>
            <a:r>
              <a:rPr lang="en-GB" sz="2800" i="1" spc="-1" dirty="0">
                <a:solidFill>
                  <a:srgbClr val="002060"/>
                </a:solidFill>
                <a:latin typeface="Century Gothic" panose="020B0502020202020204" pitchFamily="34" charset="0"/>
              </a:rPr>
              <a:t>wouldn’t like</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with verbs, use </a:t>
            </a:r>
            <a:r>
              <a:rPr kumimoji="0" lang="en-GB" sz="2800" b="0" i="1"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the infinitive verb:</a:t>
            </a:r>
          </a:p>
        </p:txBody>
      </p:sp>
      <p:pic>
        <p:nvPicPr>
          <p:cNvPr id="7" name="Google Shape;182;p8">
            <a:extLst>
              <a:ext uri="{FF2B5EF4-FFF2-40B4-BE49-F238E27FC236}">
                <a16:creationId xmlns:a16="http://schemas.microsoft.com/office/drawing/2014/main" id="{84C5612C-F933-3064-5214-A488E141CA9F}"/>
              </a:ext>
            </a:extLst>
          </p:cNvPr>
          <p:cNvPicPr/>
          <p:nvPr/>
        </p:nvPicPr>
        <p:blipFill>
          <a:blip r:embed="rId4"/>
          <a:stretch/>
        </p:blipFill>
        <p:spPr>
          <a:xfrm>
            <a:off x="5931224" y="5974167"/>
            <a:ext cx="975868" cy="599292"/>
          </a:xfrm>
          <a:prstGeom prst="rect">
            <a:avLst/>
          </a:prstGeom>
          <a:ln>
            <a:noFill/>
          </a:ln>
        </p:spPr>
      </p:pic>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4355" y="5938293"/>
            <a:ext cx="588401" cy="671040"/>
          </a:xfrm>
          <a:prstGeom prst="rect">
            <a:avLst/>
          </a:prstGeom>
        </p:spPr>
      </p:pic>
      <p:pic>
        <p:nvPicPr>
          <p:cNvPr id="3" name="Picture 6" descr="A red and white circle with blue text&#10;&#10;Description automatically generated">
            <a:extLst>
              <a:ext uri="{FF2B5EF4-FFF2-40B4-BE49-F238E27FC236}">
                <a16:creationId xmlns:a16="http://schemas.microsoft.com/office/drawing/2014/main" id="{1DCD0AAD-8A52-BDA6-7493-BB7485F629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9467"/>
          <a:stretch/>
        </p:blipFill>
        <p:spPr bwMode="auto">
          <a:xfrm>
            <a:off x="8834916" y="5936223"/>
            <a:ext cx="910104" cy="6844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8FE1152-7DE0-92D5-0CF7-745851EF0873}"/>
              </a:ext>
            </a:extLst>
          </p:cNvPr>
          <p:cNvPicPr>
            <a:picLocks noChangeAspect="1"/>
          </p:cNvPicPr>
          <p:nvPr/>
        </p:nvPicPr>
        <p:blipFill rotWithShape="1">
          <a:blip r:embed="rId8"/>
          <a:srcRect r="4602" b="2431"/>
          <a:stretch/>
        </p:blipFill>
        <p:spPr>
          <a:xfrm>
            <a:off x="7015642" y="5938293"/>
            <a:ext cx="723438" cy="671040"/>
          </a:xfrm>
          <a:prstGeom prst="rect">
            <a:avLst/>
          </a:prstGeom>
        </p:spPr>
      </p:pic>
      <p:pic>
        <p:nvPicPr>
          <p:cNvPr id="12" name="Picture 6" descr="A red and white circle with blue text&#10;&#10;Description automatically generated">
            <a:extLst>
              <a:ext uri="{FF2B5EF4-FFF2-40B4-BE49-F238E27FC236}">
                <a16:creationId xmlns:a16="http://schemas.microsoft.com/office/drawing/2014/main" id="{E7854786-5023-DA68-C6AA-181B0C5C1B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9467"/>
          <a:stretch/>
        </p:blipFill>
        <p:spPr bwMode="auto">
          <a:xfrm>
            <a:off x="7552657" y="3416708"/>
            <a:ext cx="910104" cy="6844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A30EE5-45C5-DCEE-FC65-1C5B7C73AF0E}"/>
              </a:ext>
            </a:extLst>
          </p:cNvPr>
          <p:cNvPicPr>
            <a:picLocks noChangeAspect="1"/>
          </p:cNvPicPr>
          <p:nvPr/>
        </p:nvPicPr>
        <p:blipFill rotWithShape="1">
          <a:blip r:embed="rId8"/>
          <a:srcRect r="4602" b="2431"/>
          <a:stretch/>
        </p:blipFill>
        <p:spPr>
          <a:xfrm>
            <a:off x="6571780" y="3407493"/>
            <a:ext cx="723438" cy="671040"/>
          </a:xfrm>
          <a:prstGeom prst="rect">
            <a:avLst/>
          </a:prstGeom>
        </p:spPr>
      </p:pic>
    </p:spTree>
    <p:extLst>
      <p:ext uri="{BB962C8B-B14F-4D97-AF65-F5344CB8AC3E}">
        <p14:creationId xmlns:p14="http://schemas.microsoft.com/office/powerpoint/2010/main" val="240724036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5" grpId="0"/>
      <p:bldP spid="96"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0962" y="81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Century Gothic"/>
                <a:cs typeface="+mn-cs"/>
              </a:rPr>
              <a:t>Heidi</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graphicFrame>
        <p:nvGraphicFramePr>
          <p:cNvPr id="3" name="Table 2">
            <a:extLst>
              <a:ext uri="{FF2B5EF4-FFF2-40B4-BE49-F238E27FC236}">
                <a16:creationId xmlns:a16="http://schemas.microsoft.com/office/drawing/2014/main" id="{1661E228-715B-2394-D4C9-9CE12A407BAB}"/>
              </a:ext>
            </a:extLst>
          </p:cNvPr>
          <p:cNvGraphicFramePr>
            <a:graphicFrameLocks noGrp="1"/>
          </p:cNvGraphicFramePr>
          <p:nvPr>
            <p:extLst>
              <p:ext uri="{D42A27DB-BD31-4B8C-83A1-F6EECF244321}">
                <p14:modId xmlns:p14="http://schemas.microsoft.com/office/powerpoint/2010/main" val="2555426841"/>
              </p:ext>
            </p:extLst>
          </p:nvPr>
        </p:nvGraphicFramePr>
        <p:xfrm>
          <a:off x="146304" y="1093995"/>
          <a:ext cx="11864828" cy="5619168"/>
        </p:xfrm>
        <a:graphic>
          <a:graphicData uri="http://schemas.openxmlformats.org/drawingml/2006/table">
            <a:tbl>
              <a:tblPr firstRow="1" bandRow="1">
                <a:tableStyleId>{5940675A-B579-460E-94D1-54222C63F5DA}</a:tableStyleId>
              </a:tblPr>
              <a:tblGrid>
                <a:gridCol w="2966207">
                  <a:extLst>
                    <a:ext uri="{9D8B030D-6E8A-4147-A177-3AD203B41FA5}">
                      <a16:colId xmlns:a16="http://schemas.microsoft.com/office/drawing/2014/main" val="4208377811"/>
                    </a:ext>
                  </a:extLst>
                </a:gridCol>
                <a:gridCol w="2966207">
                  <a:extLst>
                    <a:ext uri="{9D8B030D-6E8A-4147-A177-3AD203B41FA5}">
                      <a16:colId xmlns:a16="http://schemas.microsoft.com/office/drawing/2014/main" val="3620832082"/>
                    </a:ext>
                  </a:extLst>
                </a:gridCol>
                <a:gridCol w="2966207">
                  <a:extLst>
                    <a:ext uri="{9D8B030D-6E8A-4147-A177-3AD203B41FA5}">
                      <a16:colId xmlns:a16="http://schemas.microsoft.com/office/drawing/2014/main" val="615271572"/>
                    </a:ext>
                  </a:extLst>
                </a:gridCol>
                <a:gridCol w="2966207">
                  <a:extLst>
                    <a:ext uri="{9D8B030D-6E8A-4147-A177-3AD203B41FA5}">
                      <a16:colId xmlns:a16="http://schemas.microsoft.com/office/drawing/2014/main" val="1887699654"/>
                    </a:ext>
                  </a:extLst>
                </a:gridCol>
              </a:tblGrid>
              <a:tr h="2809584">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Opa</a:t>
                      </a:r>
                      <a:r>
                        <a:rPr lang="en-GB" sz="2000" dirty="0">
                          <a:solidFill>
                            <a:srgbClr val="002060"/>
                          </a:solidFill>
                        </a:rPr>
                        <a:t> </a:t>
                      </a:r>
                      <a:r>
                        <a:rPr lang="en-GB" sz="2000" dirty="0" err="1">
                          <a:solidFill>
                            <a:srgbClr val="002060"/>
                          </a:solidFill>
                        </a:rPr>
                        <a:t>wohnen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mit</a:t>
                      </a:r>
                      <a:r>
                        <a:rPr lang="en-GB" sz="2000" dirty="0">
                          <a:solidFill>
                            <a:srgbClr val="002060"/>
                          </a:solidFill>
                        </a:rPr>
                        <a:t> Peter </a:t>
                      </a:r>
                      <a:r>
                        <a:rPr lang="en-GB" sz="2000" dirty="0" err="1">
                          <a:solidFill>
                            <a:srgbClr val="002060"/>
                          </a:solidFill>
                        </a:rPr>
                        <a:t>spielen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lesen</a:t>
                      </a:r>
                      <a:r>
                        <a:rPr lang="en-GB" sz="2000" dirty="0">
                          <a:solidFill>
                            <a:srgbClr val="002060"/>
                          </a:solidFill>
                        </a:rPr>
                        <a:t> und </a:t>
                      </a:r>
                      <a:r>
                        <a:rPr lang="en-GB" sz="2000" dirty="0" err="1">
                          <a:solidFill>
                            <a:srgbClr val="002060"/>
                          </a:solidFill>
                        </a:rPr>
                        <a:t>schreiben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nicht</a:t>
                      </a:r>
                      <a:r>
                        <a:rPr lang="en-GB" sz="2000" dirty="0">
                          <a:solidFill>
                            <a:srgbClr val="002060"/>
                          </a:solidFill>
                        </a:rPr>
                        <a:t> in Frankfurt </a:t>
                      </a:r>
                      <a:r>
                        <a:rPr lang="en-GB" sz="2000" dirty="0" err="1">
                          <a:solidFill>
                            <a:srgbClr val="002060"/>
                          </a:solidFill>
                        </a:rPr>
                        <a:t>arbeiten</a:t>
                      </a:r>
                      <a:r>
                        <a:rPr lang="en-GB" sz="2000" dirty="0">
                          <a:solidFill>
                            <a:srgbClr val="002060"/>
                          </a:solidFill>
                        </a:rPr>
                        <a:t>.</a:t>
                      </a:r>
                    </a:p>
                  </a:txBody>
                  <a:tcPr anchor="b"/>
                </a:tc>
                <a:extLst>
                  <a:ext uri="{0D108BD9-81ED-4DB2-BD59-A6C34878D82A}">
                    <a16:rowId xmlns:a16="http://schemas.microsoft.com/office/drawing/2014/main" val="4061510638"/>
                  </a:ext>
                </a:extLst>
              </a:tr>
              <a:tr h="2809584">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nicht</a:t>
                      </a:r>
                      <a:r>
                        <a:rPr lang="en-GB" sz="2000" dirty="0">
                          <a:solidFill>
                            <a:srgbClr val="002060"/>
                          </a:solidFill>
                        </a:rPr>
                        <a:t> in Frankfurt </a:t>
                      </a:r>
                      <a:r>
                        <a:rPr lang="en-GB" sz="2000" dirty="0" err="1">
                          <a:solidFill>
                            <a:srgbClr val="002060"/>
                          </a:solidFill>
                        </a:rPr>
                        <a:t>bleiben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Opa</a:t>
                      </a:r>
                      <a:r>
                        <a:rPr lang="en-GB" sz="2000" dirty="0">
                          <a:solidFill>
                            <a:srgbClr val="002060"/>
                          </a:solidFill>
                        </a:rPr>
                        <a:t> </a:t>
                      </a:r>
                      <a:r>
                        <a:rPr lang="en-GB" sz="2000" dirty="0" err="1">
                          <a:solidFill>
                            <a:srgbClr val="002060"/>
                          </a:solidFill>
                        </a:rPr>
                        <a:t>besuchen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in die Alpen* </a:t>
                      </a:r>
                      <a:r>
                        <a:rPr lang="en-GB" sz="2000" dirty="0" err="1">
                          <a:solidFill>
                            <a:srgbClr val="002060"/>
                          </a:solidFill>
                        </a:rPr>
                        <a:t>fahren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einen</a:t>
                      </a:r>
                      <a:r>
                        <a:rPr lang="en-GB" sz="2000" dirty="0">
                          <a:solidFill>
                            <a:srgbClr val="002060"/>
                          </a:solidFill>
                        </a:rPr>
                        <a:t> Brief </a:t>
                      </a:r>
                      <a:r>
                        <a:rPr lang="en-GB" sz="2000" dirty="0" err="1">
                          <a:solidFill>
                            <a:srgbClr val="002060"/>
                          </a:solidFill>
                        </a:rPr>
                        <a:t>bekommen</a:t>
                      </a:r>
                      <a:r>
                        <a:rPr lang="en-GB" sz="2000" dirty="0">
                          <a:solidFill>
                            <a:srgbClr val="002060"/>
                          </a:solidFill>
                        </a:rPr>
                        <a:t>.</a:t>
                      </a:r>
                    </a:p>
                  </a:txBody>
                  <a:tcPr anchor="b"/>
                </a:tc>
                <a:extLst>
                  <a:ext uri="{0D108BD9-81ED-4DB2-BD59-A6C34878D82A}">
                    <a16:rowId xmlns:a16="http://schemas.microsoft.com/office/drawing/2014/main" val="384504700"/>
                  </a:ext>
                </a:extLst>
              </a:tr>
            </a:tbl>
          </a:graphicData>
        </a:graphic>
      </p:graphicFrame>
      <p:sp>
        <p:nvSpPr>
          <p:cNvPr id="4" name="Speech Bubble: Rectangle with Corners Rounded 3">
            <a:extLst>
              <a:ext uri="{FF2B5EF4-FFF2-40B4-BE49-F238E27FC236}">
                <a16:creationId xmlns:a16="http://schemas.microsoft.com/office/drawing/2014/main" id="{3BA78DAD-A5CC-CBC1-581D-985C65F61781}"/>
              </a:ext>
            </a:extLst>
          </p:cNvPr>
          <p:cNvSpPr/>
          <p:nvPr/>
        </p:nvSpPr>
        <p:spPr>
          <a:xfrm>
            <a:off x="2266539" y="144838"/>
            <a:ext cx="450002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ea typeface="+mn-ea"/>
                <a:cs typeface="+mn-cs"/>
              </a:rPr>
              <a:t>Was </a:t>
            </a:r>
            <a:r>
              <a:rPr kumimoji="0" lang="en-GB" sz="2400" b="0" i="0" u="none" strike="noStrike" kern="1200" cap="none" spc="0" normalizeH="0" baseline="0" noProof="0" dirty="0" err="1">
                <a:ln>
                  <a:noFill/>
                </a:ln>
                <a:solidFill>
                  <a:prstClr val="white"/>
                </a:solidFill>
                <a:effectLst/>
                <a:uLnTx/>
                <a:uFillTx/>
                <a:latin typeface="+mj-lt"/>
                <a:ea typeface="+mn-ea"/>
                <a:cs typeface="+mn-cs"/>
              </a:rPr>
              <a:t>möchte</a:t>
            </a:r>
            <a:r>
              <a:rPr kumimoji="0" lang="en-GB" sz="2400" b="0" i="0" u="none" strike="noStrike" kern="1200" cap="none" spc="0" normalizeH="0" baseline="0" noProof="0" dirty="0">
                <a:ln>
                  <a:noFill/>
                </a:ln>
                <a:solidFill>
                  <a:prstClr val="white"/>
                </a:solidFill>
                <a:effectLst/>
                <a:uLnTx/>
                <a:uFillTx/>
                <a:latin typeface="+mj-lt"/>
                <a:ea typeface="+mn-ea"/>
                <a:cs typeface="+mn-cs"/>
              </a:rPr>
              <a:t> Heidi </a:t>
            </a:r>
            <a:r>
              <a:rPr kumimoji="0" lang="en-GB" sz="24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400" b="0" i="0" u="none" strike="noStrike" kern="1200" cap="none" spc="0" normalizeH="0" baseline="0" noProof="0" dirty="0">
                <a:ln>
                  <a:noFill/>
                </a:ln>
                <a:solidFill>
                  <a:prstClr val="white"/>
                </a:solidFill>
                <a:effectLst/>
                <a:uLnTx/>
                <a:uFillTx/>
                <a:latin typeface="+mj-lt"/>
                <a:ea typeface="+mn-ea"/>
                <a:cs typeface="+mn-cs"/>
              </a:rPr>
              <a:t>?</a:t>
            </a:r>
          </a:p>
        </p:txBody>
      </p:sp>
      <p:pic>
        <p:nvPicPr>
          <p:cNvPr id="5" name="Graphic 4" descr="Teacher">
            <a:extLst>
              <a:ext uri="{FF2B5EF4-FFF2-40B4-BE49-F238E27FC236}">
                <a16:creationId xmlns:a16="http://schemas.microsoft.com/office/drawing/2014/main" id="{36A3C3A3-DF85-BA1C-096B-44DF297945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2471" y="-24136"/>
            <a:ext cx="914400" cy="914400"/>
          </a:xfrm>
          <a:prstGeom prst="rect">
            <a:avLst/>
          </a:prstGeom>
        </p:spPr>
      </p:pic>
      <p:sp>
        <p:nvSpPr>
          <p:cNvPr id="8" name="Title 2">
            <a:extLst>
              <a:ext uri="{FF2B5EF4-FFF2-40B4-BE49-F238E27FC236}">
                <a16:creationId xmlns:a16="http://schemas.microsoft.com/office/drawing/2014/main" id="{D7DBC13A-7771-AA52-35C3-FCAA1FABA451}"/>
              </a:ext>
            </a:extLst>
          </p:cNvPr>
          <p:cNvSpPr txBox="1">
            <a:spLocks/>
          </p:cNvSpPr>
          <p:nvPr/>
        </p:nvSpPr>
        <p:spPr>
          <a:xfrm>
            <a:off x="10679856" y="308082"/>
            <a:ext cx="1331276"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11" name="Graphic 10" descr="Blackboard">
            <a:extLst>
              <a:ext uri="{FF2B5EF4-FFF2-40B4-BE49-F238E27FC236}">
                <a16:creationId xmlns:a16="http://schemas.microsoft.com/office/drawing/2014/main" id="{ADDCC713-E24C-54AB-6D34-2981BEB2D7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31312" y="-102858"/>
            <a:ext cx="1256675" cy="1256675"/>
          </a:xfrm>
          <a:prstGeom prst="rect">
            <a:avLst/>
          </a:prstGeom>
        </p:spPr>
      </p:pic>
      <p:pic>
        <p:nvPicPr>
          <p:cNvPr id="43" name="Picture 2" descr="Free Chicken Coop photo and picture">
            <a:extLst>
              <a:ext uri="{FF2B5EF4-FFF2-40B4-BE49-F238E27FC236}">
                <a16:creationId xmlns:a16="http://schemas.microsoft.com/office/drawing/2014/main" id="{85D0D314-A222-D738-59FA-B34AEDDC6E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72" r="13354"/>
          <a:stretch/>
        </p:blipFill>
        <p:spPr bwMode="auto">
          <a:xfrm>
            <a:off x="180868" y="1137954"/>
            <a:ext cx="2888624" cy="209951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DD0DF3E9-749F-2233-A5BC-C72AADCFBB82}"/>
              </a:ext>
            </a:extLst>
          </p:cNvPr>
          <p:cNvGrpSpPr/>
          <p:nvPr/>
        </p:nvGrpSpPr>
        <p:grpSpPr>
          <a:xfrm>
            <a:off x="280903" y="2351535"/>
            <a:ext cx="545695" cy="801957"/>
            <a:chOff x="-3112278" y="2329487"/>
            <a:chExt cx="2198711" cy="3345978"/>
          </a:xfrm>
        </p:grpSpPr>
        <p:pic>
          <p:nvPicPr>
            <p:cNvPr id="47" name="Picture 10" descr="Free boy cartoon comic characters vector">
              <a:extLst>
                <a:ext uri="{FF2B5EF4-FFF2-40B4-BE49-F238E27FC236}">
                  <a16:creationId xmlns:a16="http://schemas.microsoft.com/office/drawing/2014/main" id="{5BA9A389-DF9D-E489-7B90-9DB3AE290F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Free girl happy smile vector">
              <a:extLst>
                <a:ext uri="{FF2B5EF4-FFF2-40B4-BE49-F238E27FC236}">
                  <a16:creationId xmlns:a16="http://schemas.microsoft.com/office/drawing/2014/main" id="{C2EB6B7C-384A-97AF-83F7-6AECB24EE7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66F0254-29E3-2393-A9FC-EBBB1B5DD5D6}"/>
              </a:ext>
            </a:extLst>
          </p:cNvPr>
          <p:cNvGrpSpPr/>
          <p:nvPr/>
        </p:nvGrpSpPr>
        <p:grpSpPr>
          <a:xfrm>
            <a:off x="784821" y="1722333"/>
            <a:ext cx="815218" cy="1459669"/>
            <a:chOff x="-2387757" y="2594553"/>
            <a:chExt cx="2259301" cy="4263447"/>
          </a:xfrm>
        </p:grpSpPr>
        <p:pic>
          <p:nvPicPr>
            <p:cNvPr id="48" name="Picture 10" descr="Free boy cartoon comic characters vector">
              <a:extLst>
                <a:ext uri="{FF2B5EF4-FFF2-40B4-BE49-F238E27FC236}">
                  <a16:creationId xmlns:a16="http://schemas.microsoft.com/office/drawing/2014/main" id="{BDB7B2D4-0C57-B6DD-DC1E-7E1A84B8AA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882" t="50157" r="-2260" b="1"/>
            <a:stretch/>
          </p:blipFill>
          <p:spPr bwMode="auto">
            <a:xfrm>
              <a:off x="-2387757" y="4209272"/>
              <a:ext cx="2259301" cy="26487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descr="Free boy happy smile illustration">
              <a:extLst>
                <a:ext uri="{FF2B5EF4-FFF2-40B4-BE49-F238E27FC236}">
                  <a16:creationId xmlns:a16="http://schemas.microsoft.com/office/drawing/2014/main" id="{0F7B1E63-205C-5F90-211D-78EB9C95AAA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16" b="97390" l="469" r="88125">
                          <a14:foregroundMark x1="4844" y1="51713" x2="4844" y2="51713"/>
                          <a14:foregroundMark x1="1875" y1="51223" x2="1875" y2="51223"/>
                          <a14:foregroundMark x1="15781" y1="26264" x2="15781" y2="26264"/>
                          <a14:foregroundMark x1="35781" y1="16803" x2="35781" y2="16803"/>
                          <a14:foregroundMark x1="21875" y1="21370" x2="50000" y2="23491"/>
                          <a14:foregroundMark x1="50000" y1="23491" x2="52969" y2="22838"/>
                          <a14:foregroundMark x1="77188" y1="30669" x2="49531" y2="11093"/>
                          <a14:foregroundMark x1="49531" y1="11093" x2="21875" y2="12561"/>
                          <a14:foregroundMark x1="21875" y1="12561" x2="20469" y2="27732"/>
                          <a14:foregroundMark x1="31406" y1="91517" x2="61563" y2="72757"/>
                          <a14:foregroundMark x1="61563" y1="72757" x2="22969" y2="77977"/>
                          <a14:foregroundMark x1="41563" y1="96411" x2="41563" y2="96411"/>
                          <a14:foregroundMark x1="21406" y1="66558" x2="51563" y2="89396"/>
                          <a14:foregroundMark x1="51563" y1="89396" x2="62969" y2="64600"/>
                          <a14:foregroundMark x1="10000" y1="58075" x2="2344" y2="55139"/>
                          <a14:foregroundMark x1="14844" y1="44698" x2="17969" y2="17781"/>
                          <a14:foregroundMark x1="17969" y1="17781" x2="46875" y2="4405"/>
                          <a14:foregroundMark x1="46875" y1="4405" x2="73438" y2="20228"/>
                          <a14:foregroundMark x1="73438" y1="20228" x2="85781" y2="48777"/>
                          <a14:foregroundMark x1="85781" y1="48777" x2="65000" y2="20555"/>
                          <a14:foregroundMark x1="65000" y1="20555" x2="27344" y2="27080"/>
                          <a14:foregroundMark x1="27344" y1="27080" x2="1406" y2="45677"/>
                          <a14:foregroundMark x1="67188" y1="89886" x2="43125" y2="99347"/>
                          <a14:foregroundMark x1="43125" y1="99347" x2="15625" y2="79772"/>
                          <a14:foregroundMark x1="15625" y1="79772" x2="2656" y2="55465"/>
                          <a14:foregroundMark x1="2656" y1="55465" x2="9844" y2="21533"/>
                          <a14:foregroundMark x1="9844" y1="21533" x2="44844" y2="2447"/>
                          <a14:foregroundMark x1="18125" y1="92007" x2="9375" y2="66721"/>
                          <a14:foregroundMark x1="9375" y1="66721" x2="10469" y2="30179"/>
                          <a14:foregroundMark x1="14844" y1="41272" x2="34375" y2="20555"/>
                          <a14:foregroundMark x1="34375" y1="20555" x2="56719" y2="20228"/>
                          <a14:foregroundMark x1="41563" y1="16803" x2="41563" y2="16803"/>
                          <a14:foregroundMark x1="43906" y1="16313" x2="43906" y2="16313"/>
                          <a14:foregroundMark x1="47188" y1="16803" x2="48594" y2="17292"/>
                          <a14:foregroundMark x1="26250" y1="24796" x2="26250" y2="24796"/>
                          <a14:foregroundMark x1="23438" y1="30669" x2="23438" y2="30669"/>
                          <a14:foregroundMark x1="22500" y1="30669" x2="22500" y2="30669"/>
                          <a14:foregroundMark x1="11406" y1="76998" x2="11406" y2="76998"/>
                          <a14:foregroundMark x1="23906" y1="94454" x2="1875" y2="45514"/>
                          <a14:foregroundMark x1="1875" y1="45514" x2="11406" y2="19739"/>
                          <a14:foregroundMark x1="11406" y1="19739" x2="32969" y2="2447"/>
                          <a14:foregroundMark x1="32969" y1="2447" x2="56250" y2="1468"/>
                          <a14:foregroundMark x1="84375" y1="63132" x2="86250" y2="46166"/>
                          <a14:foregroundMark x1="24375" y1="37194" x2="33906" y2="27243"/>
                          <a14:foregroundMark x1="32969" y1="31811" x2="32969" y2="31811"/>
                          <a14:foregroundMark x1="27656" y1="31811" x2="27656" y2="31811"/>
                          <a14:foregroundMark x1="26250" y1="32790" x2="26250" y2="32790"/>
                          <a14:foregroundMark x1="20938" y1="37194" x2="20938" y2="37194"/>
                          <a14:foregroundMark x1="20000" y1="42251" x2="20000" y2="42251"/>
                          <a14:foregroundMark x1="22500" y1="39152" x2="22500" y2="39152"/>
                          <a14:foregroundMark x1="22969" y1="36215" x2="22969" y2="36215"/>
                          <a14:foregroundMark x1="21875" y1="40131" x2="26250" y2="38173"/>
                          <a14:foregroundMark x1="34844" y1="28711" x2="34844" y2="28711"/>
                          <a14:foregroundMark x1="67656" y1="33768" x2="67656" y2="33768"/>
                          <a14:foregroundMark x1="68125" y1="33768" x2="68125" y2="33768"/>
                          <a14:foregroundMark x1="68125" y1="33768" x2="68125" y2="33768"/>
                          <a14:foregroundMark x1="69531" y1="33768" x2="72031" y2="40131"/>
                          <a14:foregroundMark x1="76719" y1="45677" x2="76719" y2="45677"/>
                          <a14:foregroundMark x1="76250" y1="45188" x2="80156" y2="45188"/>
                          <a14:foregroundMark x1="84375" y1="45188" x2="84375" y2="45188"/>
                          <a14:foregroundMark x1="84375" y1="45188" x2="88125" y2="56117"/>
                          <a14:foregroundMark x1="81563" y1="61664" x2="78594" y2="73083"/>
                          <a14:foregroundMark x1="66250" y1="91028" x2="79688" y2="71615"/>
                          <a14:foregroundMark x1="53906" y1="97390" x2="65313" y2="91028"/>
                          <a14:foregroundMark x1="11875" y1="72594" x2="10469" y2="73083"/>
                          <a14:foregroundMark x1="4844" y1="46166" x2="7187" y2="29690"/>
                          <a14:foregroundMark x1="4375" y1="38173" x2="4375" y2="38173"/>
                          <a14:foregroundMark x1="5313" y1="36215" x2="5313" y2="36215"/>
                          <a14:foregroundMark x1="3906" y1="36215" x2="2813" y2="40620"/>
                          <a14:foregroundMark x1="4844" y1="34258" x2="5313" y2="31811"/>
                          <a14:foregroundMark x1="6250" y1="29690" x2="8125" y2="26264"/>
                          <a14:foregroundMark x1="6719" y1="25285" x2="5313" y2="30669"/>
                          <a14:foregroundMark x1="13906" y1="17292" x2="24375" y2="8320"/>
                          <a14:foregroundMark x1="25781" y1="6362" x2="28125" y2="6852"/>
                          <a14:foregroundMark x1="44844" y1="1468" x2="44844" y2="1468"/>
                          <a14:foregroundMark x1="44844" y1="1468" x2="49531" y2="816"/>
                          <a14:foregroundMark x1="57188" y1="6362" x2="65781" y2="14356"/>
                          <a14:foregroundMark x1="81563" y1="39152" x2="69531" y2="15824"/>
                          <a14:foregroundMark x1="70156" y1="14356" x2="70156" y2="14356"/>
                          <a14:foregroundMark x1="72031" y1="15824" x2="75313" y2="18271"/>
                          <a14:foregroundMark x1="79063" y1="23817" x2="79063" y2="23817"/>
                          <a14:foregroundMark x1="78594" y1="24307" x2="80625" y2="26754"/>
                          <a14:foregroundMark x1="78594" y1="24307" x2="75313" y2="20228"/>
                          <a14:foregroundMark x1="81563" y1="33768" x2="82031" y2="29690"/>
                          <a14:foregroundMark x1="81094" y1="42251" x2="81094" y2="42251"/>
                          <a14:foregroundMark x1="81094" y1="38662" x2="82031" y2="32300"/>
                          <a14:foregroundMark x1="66719" y1="31811" x2="63906" y2="22838"/>
                          <a14:foregroundMark x1="67656" y1="20228" x2="72031" y2="20718"/>
                          <a14:foregroundMark x1="36250" y1="30669" x2="44844" y2="24796"/>
                          <a14:foregroundMark x1="22500" y1="26264" x2="26250" y2="26754"/>
                          <a14:foregroundMark x1="21406" y1="38662" x2="24375" y2="36215"/>
                          <a14:foregroundMark x1="469" y1="49103" x2="469" y2="54160"/>
                          <a14:foregroundMark x1="38594" y1="19739" x2="42031" y2="15334"/>
                          <a14:foregroundMark x1="62500" y1="10277" x2="57188" y2="4405"/>
                        </a14:backgroundRemoval>
                      </a14:imgEffect>
                    </a14:imgLayer>
                  </a14:imgProps>
                </a:ext>
                <a:ext uri="{28A0092B-C50C-407E-A947-70E740481C1C}">
                  <a14:useLocalDpi xmlns:a14="http://schemas.microsoft.com/office/drawing/2010/main" val="0"/>
                </a:ext>
              </a:extLst>
            </a:blip>
            <a:srcRect r="8520"/>
            <a:stretch/>
          </p:blipFill>
          <p:spPr bwMode="auto">
            <a:xfrm>
              <a:off x="-2153605" y="2594553"/>
              <a:ext cx="1755251" cy="1837794"/>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12" descr="Free Alp Seiser Alm photo and picture">
            <a:extLst>
              <a:ext uri="{FF2B5EF4-FFF2-40B4-BE49-F238E27FC236}">
                <a16:creationId xmlns:a16="http://schemas.microsoft.com/office/drawing/2014/main" id="{FB446A41-1D6F-343E-FE81-9E30BAF646A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6357"/>
          <a:stretch/>
        </p:blipFill>
        <p:spPr bwMode="auto">
          <a:xfrm>
            <a:off x="3153134" y="1132162"/>
            <a:ext cx="2888624"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3DE297F5-B293-9D73-BDA8-8B1271D03998}"/>
              </a:ext>
            </a:extLst>
          </p:cNvPr>
          <p:cNvGrpSpPr/>
          <p:nvPr/>
        </p:nvGrpSpPr>
        <p:grpSpPr>
          <a:xfrm>
            <a:off x="4125233" y="2013146"/>
            <a:ext cx="602889" cy="970541"/>
            <a:chOff x="-1618693" y="3239551"/>
            <a:chExt cx="997289" cy="1930762"/>
          </a:xfrm>
        </p:grpSpPr>
        <p:pic>
          <p:nvPicPr>
            <p:cNvPr id="54" name="Picture 28" descr="Free boy happy man vector">
              <a:extLst>
                <a:ext uri="{FF2B5EF4-FFF2-40B4-BE49-F238E27FC236}">
                  <a16:creationId xmlns:a16="http://schemas.microsoft.com/office/drawing/2014/main" id="{B7ABBE47-D895-8AB8-FBC3-FBE238E03AC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7499"/>
            <a:stretch/>
          </p:blipFill>
          <p:spPr bwMode="auto">
            <a:xfrm flipH="1">
              <a:off x="-1618693" y="4240301"/>
              <a:ext cx="997289" cy="93001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6" descr="Free boy face head vector">
              <a:extLst>
                <a:ext uri="{FF2B5EF4-FFF2-40B4-BE49-F238E27FC236}">
                  <a16:creationId xmlns:a16="http://schemas.microsoft.com/office/drawing/2014/main" id="{09BA7AFD-A6BC-FCA5-5E5A-AB03D3ADA5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4506" y="3239551"/>
              <a:ext cx="890482" cy="1000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9248A207-BEF3-9D34-2931-914CE8A66402}"/>
              </a:ext>
            </a:extLst>
          </p:cNvPr>
          <p:cNvGrpSpPr/>
          <p:nvPr/>
        </p:nvGrpSpPr>
        <p:grpSpPr>
          <a:xfrm>
            <a:off x="3331269" y="2038904"/>
            <a:ext cx="666242" cy="955237"/>
            <a:chOff x="-3112278" y="2329487"/>
            <a:chExt cx="2198711" cy="3345978"/>
          </a:xfrm>
        </p:grpSpPr>
        <p:pic>
          <p:nvPicPr>
            <p:cNvPr id="58" name="Picture 10" descr="Free boy cartoon comic characters vector">
              <a:extLst>
                <a:ext uri="{FF2B5EF4-FFF2-40B4-BE49-F238E27FC236}">
                  <a16:creationId xmlns:a16="http://schemas.microsoft.com/office/drawing/2014/main" id="{09278A86-526A-F05F-D242-4C29CF55EBA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Free girl happy smile vector">
              <a:extLst>
                <a:ext uri="{FF2B5EF4-FFF2-40B4-BE49-F238E27FC236}">
                  <a16:creationId xmlns:a16="http://schemas.microsoft.com/office/drawing/2014/main" id="{FE0C22CD-8343-0D58-AE75-8C8FF6C36C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14" descr="Free button ball red vector">
            <a:extLst>
              <a:ext uri="{FF2B5EF4-FFF2-40B4-BE49-F238E27FC236}">
                <a16:creationId xmlns:a16="http://schemas.microsoft.com/office/drawing/2014/main" id="{5483C582-546E-4BFE-9424-8F16F052A883}"/>
              </a:ext>
            </a:extLst>
          </p:cNvPr>
          <p:cNvPicPr>
            <a:picLocks noChangeAspect="1" noChangeArrowheads="1"/>
          </p:cNvPicPr>
          <p:nvPr/>
        </p:nvPicPr>
        <p:blipFill>
          <a:blip r:embed="rId1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58831" y="2728661"/>
            <a:ext cx="295693" cy="295693"/>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96DE338A-3F92-2901-41B5-C50544FF04D5}"/>
              </a:ext>
            </a:extLst>
          </p:cNvPr>
          <p:cNvGrpSpPr/>
          <p:nvPr/>
        </p:nvGrpSpPr>
        <p:grpSpPr>
          <a:xfrm>
            <a:off x="6933896" y="1129925"/>
            <a:ext cx="1174272" cy="2031263"/>
            <a:chOff x="-1589412" y="2784293"/>
            <a:chExt cx="1088692" cy="2195571"/>
          </a:xfrm>
        </p:grpSpPr>
        <p:pic>
          <p:nvPicPr>
            <p:cNvPr id="61" name="Picture 16" descr="Free school girl go vector">
              <a:extLst>
                <a:ext uri="{FF2B5EF4-FFF2-40B4-BE49-F238E27FC236}">
                  <a16:creationId xmlns:a16="http://schemas.microsoft.com/office/drawing/2014/main" id="{44F5A44F-4217-129E-5816-4E5E7E56AE2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9412" y="2890505"/>
              <a:ext cx="1088692" cy="2089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ree girl happy smile vector">
              <a:extLst>
                <a:ext uri="{FF2B5EF4-FFF2-40B4-BE49-F238E27FC236}">
                  <a16:creationId xmlns:a16="http://schemas.microsoft.com/office/drawing/2014/main" id="{26AEFAA3-A361-6715-FFB4-BCC550B81B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9611" y="2784293"/>
              <a:ext cx="984658" cy="1106587"/>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20" descr="Free Frankfurt Germany photo and picture">
            <a:extLst>
              <a:ext uri="{FF2B5EF4-FFF2-40B4-BE49-F238E27FC236}">
                <a16:creationId xmlns:a16="http://schemas.microsoft.com/office/drawing/2014/main" id="{287DCCB7-AB12-F661-7B2D-1892444F9D7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35" r="389" b="1807"/>
          <a:stretch/>
        </p:blipFill>
        <p:spPr bwMode="auto">
          <a:xfrm>
            <a:off x="235553" y="3936191"/>
            <a:ext cx="2801759" cy="1835717"/>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433202B-5FF5-FA22-9A44-7B886E746A76}"/>
              </a:ext>
            </a:extLst>
          </p:cNvPr>
          <p:cNvGrpSpPr/>
          <p:nvPr/>
        </p:nvGrpSpPr>
        <p:grpSpPr>
          <a:xfrm>
            <a:off x="334415" y="4919682"/>
            <a:ext cx="512088" cy="791702"/>
            <a:chOff x="-1201432" y="3826822"/>
            <a:chExt cx="891484" cy="1399692"/>
          </a:xfrm>
        </p:grpSpPr>
        <p:pic>
          <p:nvPicPr>
            <p:cNvPr id="66" name="Picture 10" descr="Free boy cartoon comic characters vector">
              <a:extLst>
                <a:ext uri="{FF2B5EF4-FFF2-40B4-BE49-F238E27FC236}">
                  <a16:creationId xmlns:a16="http://schemas.microsoft.com/office/drawing/2014/main" id="{FFD6F2A6-C503-A1B4-6AFA-5A8BEBC26E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1201432" y="4546616"/>
              <a:ext cx="891484" cy="679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girl sad frown illustration">
              <a:extLst>
                <a:ext uri="{FF2B5EF4-FFF2-40B4-BE49-F238E27FC236}">
                  <a16:creationId xmlns:a16="http://schemas.microsoft.com/office/drawing/2014/main" id="{629C6A40-D955-980C-3344-35BEFF7455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E98624FA-92BB-E191-A8BC-162FE38CEFC6}"/>
              </a:ext>
            </a:extLst>
          </p:cNvPr>
          <p:cNvGrpSpPr/>
          <p:nvPr/>
        </p:nvGrpSpPr>
        <p:grpSpPr>
          <a:xfrm>
            <a:off x="3288467" y="4937304"/>
            <a:ext cx="652172" cy="1031514"/>
            <a:chOff x="-3112278" y="2329487"/>
            <a:chExt cx="2198711" cy="3345978"/>
          </a:xfrm>
        </p:grpSpPr>
        <p:pic>
          <p:nvPicPr>
            <p:cNvPr id="75" name="Picture 10" descr="Free boy cartoon comic characters vector">
              <a:extLst>
                <a:ext uri="{FF2B5EF4-FFF2-40B4-BE49-F238E27FC236}">
                  <a16:creationId xmlns:a16="http://schemas.microsoft.com/office/drawing/2014/main" id="{89AA1575-34FE-DA4B-BD95-202AAA01004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Free girl happy smile vector">
              <a:extLst>
                <a:ext uri="{FF2B5EF4-FFF2-40B4-BE49-F238E27FC236}">
                  <a16:creationId xmlns:a16="http://schemas.microsoft.com/office/drawing/2014/main" id="{0D90632A-8E28-533B-A419-2867F4CB80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hought Bubble: Cloud 76">
            <a:extLst>
              <a:ext uri="{FF2B5EF4-FFF2-40B4-BE49-F238E27FC236}">
                <a16:creationId xmlns:a16="http://schemas.microsoft.com/office/drawing/2014/main" id="{78D52B60-90B8-0624-1803-4EE46C30B4F2}"/>
              </a:ext>
            </a:extLst>
          </p:cNvPr>
          <p:cNvSpPr/>
          <p:nvPr/>
        </p:nvSpPr>
        <p:spPr>
          <a:xfrm>
            <a:off x="4053097" y="3936191"/>
            <a:ext cx="1988473" cy="1485893"/>
          </a:xfrm>
          <a:prstGeom prst="cloudCallout">
            <a:avLst>
              <a:gd name="adj1" fmla="val -52077"/>
              <a:gd name="adj2" fmla="val 5334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a:extLst>
              <a:ext uri="{FF2B5EF4-FFF2-40B4-BE49-F238E27FC236}">
                <a16:creationId xmlns:a16="http://schemas.microsoft.com/office/drawing/2014/main" id="{5AFB63E8-98BC-ABAD-FEC2-D0D7AF7A5DD7}"/>
              </a:ext>
            </a:extLst>
          </p:cNvPr>
          <p:cNvPicPr>
            <a:picLocks noChangeAspect="1"/>
          </p:cNvPicPr>
          <p:nvPr/>
        </p:nvPicPr>
        <p:blipFill>
          <a:blip r:embed="rId19"/>
          <a:stretch>
            <a:fillRect/>
          </a:stretch>
        </p:blipFill>
        <p:spPr>
          <a:xfrm>
            <a:off x="4083834" y="3983374"/>
            <a:ext cx="1933750" cy="1420179"/>
          </a:xfrm>
          <a:prstGeom prst="cloudCallout">
            <a:avLst>
              <a:gd name="adj1" fmla="val -53336"/>
              <a:gd name="adj2" fmla="val 55193"/>
            </a:avLst>
          </a:prstGeom>
        </p:spPr>
      </p:pic>
      <p:pic>
        <p:nvPicPr>
          <p:cNvPr id="84" name="Picture 22" descr="Free Steam Locomotive Nostalgia Trip photo and picture">
            <a:extLst>
              <a:ext uri="{FF2B5EF4-FFF2-40B4-BE49-F238E27FC236}">
                <a16:creationId xmlns:a16="http://schemas.microsoft.com/office/drawing/2014/main" id="{262F30BB-EB75-A27F-57FE-ED5428D0C1F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6658"/>
          <a:stretch/>
        </p:blipFill>
        <p:spPr bwMode="auto">
          <a:xfrm>
            <a:off x="7009722" y="3980357"/>
            <a:ext cx="1937481" cy="1405912"/>
          </a:xfrm>
          <a:prstGeom prst="cloudCallout">
            <a:avLst>
              <a:gd name="adj1" fmla="val -56306"/>
              <a:gd name="adj2" fmla="val 60775"/>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60A4B153-EA2C-82F0-FE63-E95714B7A3C0}"/>
              </a:ext>
            </a:extLst>
          </p:cNvPr>
          <p:cNvGrpSpPr/>
          <p:nvPr/>
        </p:nvGrpSpPr>
        <p:grpSpPr>
          <a:xfrm>
            <a:off x="6209468" y="4941981"/>
            <a:ext cx="652172" cy="1031514"/>
            <a:chOff x="-3112278" y="2329487"/>
            <a:chExt cx="2198711" cy="3345978"/>
          </a:xfrm>
        </p:grpSpPr>
        <p:pic>
          <p:nvPicPr>
            <p:cNvPr id="90" name="Picture 10" descr="Free boy cartoon comic characters vector">
              <a:extLst>
                <a:ext uri="{FF2B5EF4-FFF2-40B4-BE49-F238E27FC236}">
                  <a16:creationId xmlns:a16="http://schemas.microsoft.com/office/drawing/2014/main" id="{534932C1-5AEA-EDA8-E89A-5261AA6845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6" descr="Free girl happy smile vector">
              <a:extLst>
                <a:ext uri="{FF2B5EF4-FFF2-40B4-BE49-F238E27FC236}">
                  <a16:creationId xmlns:a16="http://schemas.microsoft.com/office/drawing/2014/main" id="{25129B84-00CC-BBBC-FD16-B6AD3A1975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hought Bubble: Cloud 91">
            <a:extLst>
              <a:ext uri="{FF2B5EF4-FFF2-40B4-BE49-F238E27FC236}">
                <a16:creationId xmlns:a16="http://schemas.microsoft.com/office/drawing/2014/main" id="{2E2BA464-9D32-A45A-A775-F09CC46895E1}"/>
              </a:ext>
            </a:extLst>
          </p:cNvPr>
          <p:cNvSpPr/>
          <p:nvPr/>
        </p:nvSpPr>
        <p:spPr>
          <a:xfrm>
            <a:off x="6974098" y="3940868"/>
            <a:ext cx="1988473" cy="1485893"/>
          </a:xfrm>
          <a:prstGeom prst="cloudCallout">
            <a:avLst>
              <a:gd name="adj1" fmla="val -54009"/>
              <a:gd name="adj2" fmla="val 5696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AAA0A56E-68AF-52DC-7F96-BDDE8A43D23E}"/>
              </a:ext>
            </a:extLst>
          </p:cNvPr>
          <p:cNvGrpSpPr/>
          <p:nvPr/>
        </p:nvGrpSpPr>
        <p:grpSpPr>
          <a:xfrm>
            <a:off x="10613763" y="4151600"/>
            <a:ext cx="1129011" cy="1713539"/>
            <a:chOff x="-3112278" y="2329487"/>
            <a:chExt cx="2198711" cy="3345978"/>
          </a:xfrm>
        </p:grpSpPr>
        <p:pic>
          <p:nvPicPr>
            <p:cNvPr id="6" name="Picture 10" descr="Free boy cartoon comic characters vector">
              <a:extLst>
                <a:ext uri="{FF2B5EF4-FFF2-40B4-BE49-F238E27FC236}">
                  <a16:creationId xmlns:a16="http://schemas.microsoft.com/office/drawing/2014/main" id="{83BCD058-B44A-C4ED-76B1-607EAB30736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Free girl happy smile vector">
              <a:extLst>
                <a:ext uri="{FF2B5EF4-FFF2-40B4-BE49-F238E27FC236}">
                  <a16:creationId xmlns:a16="http://schemas.microsoft.com/office/drawing/2014/main" id="{A513BE3C-85D3-D303-A666-26D6572D42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pic>
        <p:nvPicPr>
          <p:cNvPr id="93" name="Picture 12" descr="Free brief envelope letter vector">
            <a:extLst>
              <a:ext uri="{FF2B5EF4-FFF2-40B4-BE49-F238E27FC236}">
                <a16:creationId xmlns:a16="http://schemas.microsoft.com/office/drawing/2014/main" id="{4E996DE0-7169-83DE-30DF-2201B8AFE0B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87840" y="5081984"/>
            <a:ext cx="448225" cy="45031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3B4F583-6AFF-3C62-E6D6-EEC466837CBA}"/>
              </a:ext>
            </a:extLst>
          </p:cNvPr>
          <p:cNvGrpSpPr/>
          <p:nvPr/>
        </p:nvGrpSpPr>
        <p:grpSpPr>
          <a:xfrm>
            <a:off x="9303605" y="4062724"/>
            <a:ext cx="1041801" cy="1749159"/>
            <a:chOff x="9285540" y="3843408"/>
            <a:chExt cx="1265846" cy="2078181"/>
          </a:xfrm>
        </p:grpSpPr>
        <p:pic>
          <p:nvPicPr>
            <p:cNvPr id="1026" name="Picture 2" descr="Free classroom comic characters project 1 vector">
              <a:extLst>
                <a:ext uri="{FF2B5EF4-FFF2-40B4-BE49-F238E27FC236}">
                  <a16:creationId xmlns:a16="http://schemas.microsoft.com/office/drawing/2014/main" id="{0816CC4D-68BD-3EF3-B826-B33A8ECCE930}"/>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41329"/>
            <a:stretch/>
          </p:blipFill>
          <p:spPr bwMode="auto">
            <a:xfrm>
              <a:off x="9285540" y="4818670"/>
              <a:ext cx="1265846" cy="1102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Free girl face head vector">
              <a:extLst>
                <a:ext uri="{FF2B5EF4-FFF2-40B4-BE49-F238E27FC236}">
                  <a16:creationId xmlns:a16="http://schemas.microsoft.com/office/drawing/2014/main" id="{78518DD6-7396-7CD1-9236-38730F52647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29192" y="3843408"/>
              <a:ext cx="978542" cy="10043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8C95A72-CD40-3419-1FC3-9DE365700F27}"/>
              </a:ext>
            </a:extLst>
          </p:cNvPr>
          <p:cNvGrpSpPr/>
          <p:nvPr/>
        </p:nvGrpSpPr>
        <p:grpSpPr>
          <a:xfrm>
            <a:off x="9091800" y="1114172"/>
            <a:ext cx="2888623" cy="1726797"/>
            <a:chOff x="-1425197" y="144837"/>
            <a:chExt cx="10291763" cy="6858000"/>
          </a:xfrm>
        </p:grpSpPr>
        <p:pic>
          <p:nvPicPr>
            <p:cNvPr id="1028" name="Picture 4" descr="Free cold woman girl illustration">
              <a:extLst>
                <a:ext uri="{FF2B5EF4-FFF2-40B4-BE49-F238E27FC236}">
                  <a16:creationId xmlns:a16="http://schemas.microsoft.com/office/drawing/2014/main" id="{19FA1A28-776C-7CFB-4936-D761B7D53EF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25197" y="144837"/>
              <a:ext cx="10291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Free girl face head vector">
              <a:extLst>
                <a:ext uri="{FF2B5EF4-FFF2-40B4-BE49-F238E27FC236}">
                  <a16:creationId xmlns:a16="http://schemas.microsoft.com/office/drawing/2014/main" id="{FB62EF3C-71B3-F10C-D4D5-0075E71D49D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83426" y="1760962"/>
              <a:ext cx="2407251" cy="25267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Free boy sad boy sad illustration">
              <a:extLst>
                <a:ext uri="{FF2B5EF4-FFF2-40B4-BE49-F238E27FC236}">
                  <a16:creationId xmlns:a16="http://schemas.microsoft.com/office/drawing/2014/main" id="{B271C1BA-145C-2ED5-2B19-62728476146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166" t="31777" r="19754" b="8264"/>
            <a:stretch/>
          </p:blipFill>
          <p:spPr bwMode="auto">
            <a:xfrm>
              <a:off x="5143459" y="2288259"/>
              <a:ext cx="1679618" cy="1898418"/>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91D47B8E-07E4-24A3-E2E0-E27A4F10BCDF}"/>
              </a:ext>
            </a:extLst>
          </p:cNvPr>
          <p:cNvGrpSpPr/>
          <p:nvPr/>
        </p:nvGrpSpPr>
        <p:grpSpPr>
          <a:xfrm>
            <a:off x="9227485" y="1855541"/>
            <a:ext cx="938223" cy="990230"/>
            <a:chOff x="-1201432" y="3826822"/>
            <a:chExt cx="891484" cy="1017988"/>
          </a:xfrm>
        </p:grpSpPr>
        <p:pic>
          <p:nvPicPr>
            <p:cNvPr id="20" name="Picture 10" descr="Free boy cartoon comic characters vector">
              <a:extLst>
                <a:ext uri="{FF2B5EF4-FFF2-40B4-BE49-F238E27FC236}">
                  <a16:creationId xmlns:a16="http://schemas.microsoft.com/office/drawing/2014/main" id="{C726EDD4-D600-FA06-EF7F-91EBB66BD2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27983"/>
            <a:stretch/>
          </p:blipFill>
          <p:spPr bwMode="auto">
            <a:xfrm>
              <a:off x="-1201432" y="4546616"/>
              <a:ext cx="891484" cy="2981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girl sad frown illustration">
              <a:extLst>
                <a:ext uri="{FF2B5EF4-FFF2-40B4-BE49-F238E27FC236}">
                  <a16:creationId xmlns:a16="http://schemas.microsoft.com/office/drawing/2014/main" id="{F353C1F9-0F33-9DE6-17AB-DE68EC7D3D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C5E00A68-59B9-5E97-9F2D-7F26CA787E46}"/>
              </a:ext>
            </a:extLst>
          </p:cNvPr>
          <p:cNvSpPr/>
          <p:nvPr/>
        </p:nvSpPr>
        <p:spPr>
          <a:xfrm>
            <a:off x="7018490" y="165924"/>
            <a:ext cx="2262063" cy="493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*Alpen - Alps</a:t>
            </a:r>
          </a:p>
        </p:txBody>
      </p:sp>
      <p:sp>
        <p:nvSpPr>
          <p:cNvPr id="10" name="Rectangle: Rounded Corners 9">
            <a:extLst>
              <a:ext uri="{FF2B5EF4-FFF2-40B4-BE49-F238E27FC236}">
                <a16:creationId xmlns:a16="http://schemas.microsoft.com/office/drawing/2014/main" id="{E599B6D9-513E-EABB-1618-4E22E6998C41}"/>
              </a:ext>
            </a:extLst>
          </p:cNvPr>
          <p:cNvSpPr/>
          <p:nvPr/>
        </p:nvSpPr>
        <p:spPr>
          <a:xfrm>
            <a:off x="975872" y="3565392"/>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4931B12D-21C0-9CB4-8F0C-507FBDD76025}"/>
              </a:ext>
            </a:extLst>
          </p:cNvPr>
          <p:cNvSpPr/>
          <p:nvPr/>
        </p:nvSpPr>
        <p:spPr>
          <a:xfrm>
            <a:off x="4458006" y="3540691"/>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25A39715-ECB0-BA89-2E64-F84B0E557CB9}"/>
              </a:ext>
            </a:extLst>
          </p:cNvPr>
          <p:cNvSpPr/>
          <p:nvPr/>
        </p:nvSpPr>
        <p:spPr>
          <a:xfrm>
            <a:off x="8103602" y="3230304"/>
            <a:ext cx="858969"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9311AB2C-DAB7-6D3C-7665-2573ECA0A075}"/>
              </a:ext>
            </a:extLst>
          </p:cNvPr>
          <p:cNvSpPr/>
          <p:nvPr/>
        </p:nvSpPr>
        <p:spPr>
          <a:xfrm>
            <a:off x="7169189" y="3548735"/>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5C75C466-2137-0902-3BA4-C5DFD3B3A7B4}"/>
              </a:ext>
            </a:extLst>
          </p:cNvPr>
          <p:cNvSpPr/>
          <p:nvPr/>
        </p:nvSpPr>
        <p:spPr>
          <a:xfrm>
            <a:off x="10489699" y="3564109"/>
            <a:ext cx="1138349" cy="291916"/>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785C9135-8109-63D5-069E-382B6960C423}"/>
              </a:ext>
            </a:extLst>
          </p:cNvPr>
          <p:cNvSpPr/>
          <p:nvPr/>
        </p:nvSpPr>
        <p:spPr>
          <a:xfrm>
            <a:off x="1636433" y="6375040"/>
            <a:ext cx="1066984" cy="302406"/>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FD9E2238-5D04-2A89-1923-92B5F9DB7ACC}"/>
              </a:ext>
            </a:extLst>
          </p:cNvPr>
          <p:cNvSpPr/>
          <p:nvPr/>
        </p:nvSpPr>
        <p:spPr>
          <a:xfrm>
            <a:off x="3952112" y="6362114"/>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6659FDA-631C-8A5A-D0D4-ECE0E7CA12C5}"/>
              </a:ext>
            </a:extLst>
          </p:cNvPr>
          <p:cNvSpPr/>
          <p:nvPr/>
        </p:nvSpPr>
        <p:spPr>
          <a:xfrm>
            <a:off x="7524595" y="6362113"/>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C7C68979-7EC4-DD18-06DA-704F99E6D029}"/>
              </a:ext>
            </a:extLst>
          </p:cNvPr>
          <p:cNvSpPr/>
          <p:nvPr/>
        </p:nvSpPr>
        <p:spPr>
          <a:xfrm>
            <a:off x="10077206" y="6362112"/>
            <a:ext cx="1550842"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light&#10;&#10;Description automatically generated">
            <a:extLst>
              <a:ext uri="{FF2B5EF4-FFF2-40B4-BE49-F238E27FC236}">
                <a16:creationId xmlns:a16="http://schemas.microsoft.com/office/drawing/2014/main" id="{9AADE651-FC30-C663-3A89-8CFF709025E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562382" y="3251909"/>
            <a:ext cx="588401" cy="671040"/>
          </a:xfrm>
          <a:prstGeom prst="rect">
            <a:avLst/>
          </a:prstGeom>
        </p:spPr>
      </p:pic>
      <p:pic>
        <p:nvPicPr>
          <p:cNvPr id="32" name="Picture 31" descr="Icon&#10;&#10;Description automatically generated">
            <a:extLst>
              <a:ext uri="{FF2B5EF4-FFF2-40B4-BE49-F238E27FC236}">
                <a16:creationId xmlns:a16="http://schemas.microsoft.com/office/drawing/2014/main" id="{EDB7D991-45E8-AE05-8920-827F4BD73782}"/>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2545842" y="3409925"/>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5D63C4DE-A9FC-8A94-E3E4-22317FED6EB5}"/>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5537973" y="3425251"/>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0DB75343-E9ED-C488-8283-51886A6EE021}"/>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8537740" y="3417225"/>
            <a:ext cx="517321" cy="517320"/>
          </a:xfrm>
          <a:prstGeom prst="rect">
            <a:avLst/>
          </a:prstGeom>
        </p:spPr>
      </p:pic>
      <p:pic>
        <p:nvPicPr>
          <p:cNvPr id="35" name="Picture 34" descr="A picture containing light&#10;&#10;Description automatically generated">
            <a:extLst>
              <a:ext uri="{FF2B5EF4-FFF2-40B4-BE49-F238E27FC236}">
                <a16:creationId xmlns:a16="http://schemas.microsoft.com/office/drawing/2014/main" id="{71FFB092-A44B-F473-56A5-1B368CC15BB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703416" y="6057769"/>
            <a:ext cx="588401" cy="671040"/>
          </a:xfrm>
          <a:prstGeom prst="rect">
            <a:avLst/>
          </a:prstGeom>
        </p:spPr>
      </p:pic>
      <p:pic>
        <p:nvPicPr>
          <p:cNvPr id="36" name="Picture 35" descr="Icon&#10;&#10;Description automatically generated">
            <a:extLst>
              <a:ext uri="{FF2B5EF4-FFF2-40B4-BE49-F238E27FC236}">
                <a16:creationId xmlns:a16="http://schemas.microsoft.com/office/drawing/2014/main" id="{2AFF4607-1119-FC39-5F3E-9B4B63A72CC2}"/>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5506691" y="6227134"/>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BA8350F6-C9E3-7C08-6068-FE9B49EB0BFE}"/>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8533086" y="6253145"/>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691FEBC7-4917-3A6E-699B-95E3C32EE6C4}"/>
              </a:ext>
            </a:extLst>
          </p:cNvPr>
          <p:cNvPicPr>
            <a:picLocks noChangeAspect="1"/>
          </p:cNvPicPr>
          <p:nvPr/>
        </p:nvPicPr>
        <p:blipFill rotWithShape="1">
          <a:blip r:embed="rId27">
            <a:extLst>
              <a:ext uri="{28A0092B-C50C-407E-A947-70E740481C1C}">
                <a14:useLocalDpi xmlns:a14="http://schemas.microsoft.com/office/drawing/2010/main" val="0"/>
              </a:ext>
            </a:extLst>
          </a:blip>
          <a:srcRect r="50000"/>
          <a:stretch/>
        </p:blipFill>
        <p:spPr>
          <a:xfrm>
            <a:off x="11521706" y="6227604"/>
            <a:ext cx="517321" cy="517320"/>
          </a:xfrm>
          <a:prstGeom prst="rect">
            <a:avLst/>
          </a:prstGeom>
        </p:spPr>
      </p:pic>
    </p:spTree>
    <p:extLst>
      <p:ext uri="{BB962C8B-B14F-4D97-AF65-F5344CB8AC3E}">
        <p14:creationId xmlns:p14="http://schemas.microsoft.com/office/powerpoint/2010/main" val="333752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4" grpId="0" animBg="1"/>
      <p:bldP spid="25" grpId="0" animBg="1"/>
      <p:bldP spid="26" grpId="0" animBg="1"/>
      <p:bldP spid="27" grpId="0" animBg="1"/>
      <p:bldP spid="28" grpId="0" animBg="1"/>
      <p:bldP spid="29" grpId="0" animBg="1"/>
      <p:bldP spid="3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2307</Words>
  <Application>Microsoft Macintosh PowerPoint</Application>
  <PresentationFormat>Widescreen</PresentationFormat>
  <Paragraphs>251</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aussprechen</vt:lpstr>
      <vt:lpstr>Vokabeln</vt:lpstr>
      <vt:lpstr>Möcht-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52</cp:revision>
  <dcterms:created xsi:type="dcterms:W3CDTF">2021-07-02T19:27:01Z</dcterms:created>
  <dcterms:modified xsi:type="dcterms:W3CDTF">2024-04-23T09:23:09Z</dcterms:modified>
</cp:coreProperties>
</file>