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57" r:id="rId3"/>
    <p:sldId id="370" r:id="rId4"/>
    <p:sldId id="926" r:id="rId5"/>
    <p:sldId id="929" r:id="rId6"/>
    <p:sldId id="931" r:id="rId7"/>
    <p:sldId id="932" r:id="rId8"/>
    <p:sldId id="933" r:id="rId9"/>
    <p:sldId id="962" r:id="rId10"/>
    <p:sldId id="934" r:id="rId11"/>
    <p:sldId id="9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19"/>
    <a:srgbClr val="1B5782"/>
    <a:srgbClr val="5FADE4"/>
    <a:srgbClr val="3B3838"/>
    <a:srgbClr val="F9D8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866E1-812F-42BA-909C-86F151B5C858}" v="669" dt="2024-01-29T17:19:43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 autoAdjust="0"/>
    <p:restoredTop sz="65170" autoAdjust="0"/>
  </p:normalViewPr>
  <p:slideViewPr>
    <p:cSldViewPr snapToGrid="0">
      <p:cViewPr varScale="1">
        <p:scale>
          <a:sx n="76" d="100"/>
          <a:sy n="76" d="100"/>
        </p:scale>
        <p:origin x="20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F14866E1-812F-42BA-909C-86F151B5C858}"/>
    <pc:docChg chg="undo redo custSel addSld delSld modSld delMainMaster">
      <pc:chgData name="Charlotte Moss" userId="17b589c9-cb67-41ed-a894-f82ca12b573d" providerId="ADAL" clId="{F14866E1-812F-42BA-909C-86F151B5C858}" dt="2024-01-29T17:20:05.493" v="2196" actId="1036"/>
      <pc:docMkLst>
        <pc:docMk/>
      </pc:docMkLst>
      <pc:sldChg chg="addSp modSp mod modNotesTx">
        <pc:chgData name="Charlotte Moss" userId="17b589c9-cb67-41ed-a894-f82ca12b573d" providerId="ADAL" clId="{F14866E1-812F-42BA-909C-86F151B5C858}" dt="2024-01-26T16:57:29.727" v="1572"/>
        <pc:sldMkLst>
          <pc:docMk/>
          <pc:sldMk cId="0" sldId="257"/>
        </pc:sldMkLst>
        <pc:spChg chg="mod">
          <ac:chgData name="Charlotte Moss" userId="17b589c9-cb67-41ed-a894-f82ca12b573d" providerId="ADAL" clId="{F14866E1-812F-42BA-909C-86F151B5C858}" dt="2024-01-26T16:57:16.265" v="1570" actId="20577"/>
          <ac:spMkLst>
            <pc:docMk/>
            <pc:sldMk cId="0" sldId="257"/>
            <ac:spMk id="9" creationId="{C9A0E710-98FE-45EC-A32A-7523767395BD}"/>
          </ac:spMkLst>
        </pc:spChg>
        <pc:picChg chg="add mod">
          <ac:chgData name="Charlotte Moss" userId="17b589c9-cb67-41ed-a894-f82ca12b573d" providerId="ADAL" clId="{F14866E1-812F-42BA-909C-86F151B5C858}" dt="2024-01-26T16:57:09.685" v="1565" actId="1036"/>
          <ac:picMkLst>
            <pc:docMk/>
            <pc:sldMk cId="0" sldId="257"/>
            <ac:picMk id="4" creationId="{E71109C9-0371-8F13-7136-D4F9DB19C99A}"/>
          </ac:picMkLst>
        </pc:picChg>
        <pc:picChg chg="add mod">
          <ac:chgData name="Charlotte Moss" userId="17b589c9-cb67-41ed-a894-f82ca12b573d" providerId="ADAL" clId="{F14866E1-812F-42BA-909C-86F151B5C858}" dt="2024-01-26T16:57:09.685" v="1565" actId="1036"/>
          <ac:picMkLst>
            <pc:docMk/>
            <pc:sldMk cId="0" sldId="257"/>
            <ac:picMk id="5" creationId="{37CF5A8A-E946-769B-ED76-D5EEFBCC25D9}"/>
          </ac:picMkLst>
        </pc:picChg>
      </pc:sldChg>
      <pc:sldChg chg="add del">
        <pc:chgData name="Charlotte Moss" userId="17b589c9-cb67-41ed-a894-f82ca12b573d" providerId="ADAL" clId="{F14866E1-812F-42BA-909C-86F151B5C858}" dt="2024-01-26T16:57:43.245" v="1574" actId="47"/>
        <pc:sldMkLst>
          <pc:docMk/>
          <pc:sldMk cId="2432314587" sldId="277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3217149698" sldId="295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4218190560" sldId="296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1144262709" sldId="297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986105581" sldId="298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0" sldId="299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569453463" sldId="300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3097294200" sldId="301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762396867" sldId="310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572313773" sldId="312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678162745" sldId="358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3143105029" sldId="359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0" sldId="360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732555003" sldId="361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758767234" sldId="362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533562209" sldId="363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3748802037" sldId="364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2293065481" sldId="365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3896430396" sldId="366"/>
        </pc:sldMkLst>
      </pc:sldChg>
      <pc:sldChg chg="del">
        <pc:chgData name="Charlotte Moss" userId="17b589c9-cb67-41ed-a894-f82ca12b573d" providerId="ADAL" clId="{F14866E1-812F-42BA-909C-86F151B5C858}" dt="2024-01-29T13:16:43.303" v="1974" actId="47"/>
        <pc:sldMkLst>
          <pc:docMk/>
          <pc:sldMk cId="881131818" sldId="368"/>
        </pc:sldMkLst>
      </pc:sldChg>
      <pc:sldChg chg="add del">
        <pc:chgData name="Charlotte Moss" userId="17b589c9-cb67-41ed-a894-f82ca12b573d" providerId="ADAL" clId="{F14866E1-812F-42BA-909C-86F151B5C858}" dt="2024-01-26T16:57:38.136" v="1573" actId="47"/>
        <pc:sldMkLst>
          <pc:docMk/>
          <pc:sldMk cId="0" sldId="369"/>
        </pc:sldMkLst>
      </pc:sldChg>
      <pc:sldChg chg="add">
        <pc:chgData name="Charlotte Moss" userId="17b589c9-cb67-41ed-a894-f82ca12b573d" providerId="ADAL" clId="{F14866E1-812F-42BA-909C-86F151B5C858}" dt="2024-01-25T12:40:30.157" v="0"/>
        <pc:sldMkLst>
          <pc:docMk/>
          <pc:sldMk cId="721996495" sldId="370"/>
        </pc:sldMkLst>
      </pc:sldChg>
      <pc:sldChg chg="add">
        <pc:chgData name="Charlotte Moss" userId="17b589c9-cb67-41ed-a894-f82ca12b573d" providerId="ADAL" clId="{F14866E1-812F-42BA-909C-86F151B5C858}" dt="2024-01-25T12:40:30.157" v="0"/>
        <pc:sldMkLst>
          <pc:docMk/>
          <pc:sldMk cId="63497493" sldId="926"/>
        </pc:sldMkLst>
      </pc:sldChg>
      <pc:sldChg chg="addSp delSp modSp add mod modNotesTx">
        <pc:chgData name="Charlotte Moss" userId="17b589c9-cb67-41ed-a894-f82ca12b573d" providerId="ADAL" clId="{F14866E1-812F-42BA-909C-86F151B5C858}" dt="2024-01-29T16:27:25.052" v="2167" actId="6549"/>
        <pc:sldMkLst>
          <pc:docMk/>
          <pc:sldMk cId="952116658" sldId="929"/>
        </pc:sldMkLst>
        <pc:spChg chg="mod">
          <ac:chgData name="Charlotte Moss" userId="17b589c9-cb67-41ed-a894-f82ca12b573d" providerId="ADAL" clId="{F14866E1-812F-42BA-909C-86F151B5C858}" dt="2024-01-29T13:24:37.583" v="2106" actId="20577"/>
          <ac:spMkLst>
            <pc:docMk/>
            <pc:sldMk cId="952116658" sldId="929"/>
            <ac:spMk id="2" creationId="{3EFD799E-F5EB-E7D2-00D4-C5BFA99205BD}"/>
          </ac:spMkLst>
        </pc:spChg>
        <pc:spChg chg="add del mod">
          <ac:chgData name="Charlotte Moss" userId="17b589c9-cb67-41ed-a894-f82ca12b573d" providerId="ADAL" clId="{F14866E1-812F-42BA-909C-86F151B5C858}" dt="2024-01-29T11:54:31.558" v="1663" actId="21"/>
          <ac:spMkLst>
            <pc:docMk/>
            <pc:sldMk cId="952116658" sldId="929"/>
            <ac:spMk id="5" creationId="{27242E7F-E512-FDA3-6B5B-5BBDA9117126}"/>
          </ac:spMkLst>
        </pc:spChg>
        <pc:spChg chg="add del mod">
          <ac:chgData name="Charlotte Moss" userId="17b589c9-cb67-41ed-a894-f82ca12b573d" providerId="ADAL" clId="{F14866E1-812F-42BA-909C-86F151B5C858}" dt="2024-01-26T16:10:18.003" v="1487" actId="21"/>
          <ac:spMkLst>
            <pc:docMk/>
            <pc:sldMk cId="952116658" sldId="929"/>
            <ac:spMk id="9" creationId="{BC2DE233-C903-A4B3-D184-D67B2C83CC35}"/>
          </ac:spMkLst>
        </pc:spChg>
        <pc:spChg chg="add del">
          <ac:chgData name="Charlotte Moss" userId="17b589c9-cb67-41ed-a894-f82ca12b573d" providerId="ADAL" clId="{F14866E1-812F-42BA-909C-86F151B5C858}" dt="2024-01-29T12:55:48.924" v="1732" actId="478"/>
          <ac:spMkLst>
            <pc:docMk/>
            <pc:sldMk cId="952116658" sldId="929"/>
            <ac:spMk id="10" creationId="{D20591BD-AE1C-4182-B815-CC34DBEEA12B}"/>
          </ac:spMkLst>
        </pc:spChg>
        <pc:spChg chg="add del mod">
          <ac:chgData name="Charlotte Moss" userId="17b589c9-cb67-41ed-a894-f82ca12b573d" providerId="ADAL" clId="{F14866E1-812F-42BA-909C-86F151B5C858}" dt="2024-01-29T12:55:47.522" v="1731" actId="478"/>
          <ac:spMkLst>
            <pc:docMk/>
            <pc:sldMk cId="952116658" sldId="929"/>
            <ac:spMk id="11" creationId="{D6BE3BCB-2104-A4C6-2B0D-6DAE6D092C35}"/>
          </ac:spMkLst>
        </pc:spChg>
        <pc:spChg chg="add del mod">
          <ac:chgData name="Charlotte Moss" userId="17b589c9-cb67-41ed-a894-f82ca12b573d" providerId="ADAL" clId="{F14866E1-812F-42BA-909C-86F151B5C858}" dt="2024-01-29T12:56:42.580" v="1761" actId="478"/>
          <ac:spMkLst>
            <pc:docMk/>
            <pc:sldMk cId="952116658" sldId="929"/>
            <ac:spMk id="24" creationId="{D668C0F2-AE67-5DA6-6DC4-548056322E64}"/>
          </ac:spMkLst>
        </pc:spChg>
        <pc:spChg chg="mod">
          <ac:chgData name="Charlotte Moss" userId="17b589c9-cb67-41ed-a894-f82ca12b573d" providerId="ADAL" clId="{F14866E1-812F-42BA-909C-86F151B5C858}" dt="2024-01-29T12:58:10.231" v="1774" actId="1076"/>
          <ac:spMkLst>
            <pc:docMk/>
            <pc:sldMk cId="952116658" sldId="929"/>
            <ac:spMk id="25" creationId="{EFCABDD3-7AC5-84D0-DE3A-F53E0FDFF411}"/>
          </ac:spMkLst>
        </pc:spChg>
        <pc:spChg chg="mod">
          <ac:chgData name="Charlotte Moss" userId="17b589c9-cb67-41ed-a894-f82ca12b573d" providerId="ADAL" clId="{F14866E1-812F-42BA-909C-86F151B5C858}" dt="2024-01-29T12:58:44.211" v="1780" actId="1076"/>
          <ac:spMkLst>
            <pc:docMk/>
            <pc:sldMk cId="952116658" sldId="929"/>
            <ac:spMk id="27" creationId="{74B77040-3EE0-A487-D025-AB92678B0BAC}"/>
          </ac:spMkLst>
        </pc:spChg>
        <pc:spChg chg="mod">
          <ac:chgData name="Charlotte Moss" userId="17b589c9-cb67-41ed-a894-f82ca12b573d" providerId="ADAL" clId="{F14866E1-812F-42BA-909C-86F151B5C858}" dt="2024-01-29T12:58:47.272" v="1786" actId="1037"/>
          <ac:spMkLst>
            <pc:docMk/>
            <pc:sldMk cId="952116658" sldId="929"/>
            <ac:spMk id="28" creationId="{34C716F5-1818-3F2B-40DB-5A820DC08FDB}"/>
          </ac:spMkLst>
        </pc:spChg>
        <pc:spChg chg="add mod">
          <ac:chgData name="Charlotte Moss" userId="17b589c9-cb67-41ed-a894-f82ca12b573d" providerId="ADAL" clId="{F14866E1-812F-42BA-909C-86F151B5C858}" dt="2024-01-29T13:04:41.851" v="1831" actId="14100"/>
          <ac:spMkLst>
            <pc:docMk/>
            <pc:sldMk cId="952116658" sldId="929"/>
            <ac:spMk id="36" creationId="{8F515E44-01BE-D41C-4D6F-9C4DFA07ADDA}"/>
          </ac:spMkLst>
        </pc:spChg>
        <pc:grpChg chg="add mod">
          <ac:chgData name="Charlotte Moss" userId="17b589c9-cb67-41ed-a894-f82ca12b573d" providerId="ADAL" clId="{F14866E1-812F-42BA-909C-86F151B5C858}" dt="2024-01-29T12:58:10.231" v="1774" actId="1076"/>
          <ac:grpSpMkLst>
            <pc:docMk/>
            <pc:sldMk cId="952116658" sldId="929"/>
            <ac:grpSpMk id="4" creationId="{D8A7FCC4-D244-834D-64C0-C4137EBCC815}"/>
          </ac:grpSpMkLst>
        </pc:grpChg>
        <pc:grpChg chg="del">
          <ac:chgData name="Charlotte Moss" userId="17b589c9-cb67-41ed-a894-f82ca12b573d" providerId="ADAL" clId="{F14866E1-812F-42BA-909C-86F151B5C858}" dt="2024-01-29T12:57:38.084" v="1762" actId="478"/>
          <ac:grpSpMkLst>
            <pc:docMk/>
            <pc:sldMk cId="952116658" sldId="929"/>
            <ac:grpSpMk id="14" creationId="{EBF34949-E84F-157E-0410-D600BF0EAA04}"/>
          </ac:grpSpMkLst>
        </pc:grpChg>
        <pc:grpChg chg="add mod">
          <ac:chgData name="Charlotte Moss" userId="17b589c9-cb67-41ed-a894-f82ca12b573d" providerId="ADAL" clId="{F14866E1-812F-42BA-909C-86F151B5C858}" dt="2024-01-29T12:58:44.211" v="1780" actId="1076"/>
          <ac:grpSpMkLst>
            <pc:docMk/>
            <pc:sldMk cId="952116658" sldId="929"/>
            <ac:grpSpMk id="26" creationId="{178A4DC2-8B29-165A-C271-62B1162FF925}"/>
          </ac:grpSpMkLst>
        </pc:grpChg>
        <pc:picChg chg="del">
          <ac:chgData name="Charlotte Moss" userId="17b589c9-cb67-41ed-a894-f82ca12b573d" providerId="ADAL" clId="{F14866E1-812F-42BA-909C-86F151B5C858}" dt="2024-01-26T17:03:47.945" v="1577" actId="478"/>
          <ac:picMkLst>
            <pc:docMk/>
            <pc:sldMk cId="952116658" sldId="929"/>
            <ac:picMk id="4" creationId="{369A67EB-F93A-4AEA-9BC1-E5C11839F603}"/>
          </ac:picMkLst>
        </pc:picChg>
        <pc:picChg chg="del">
          <ac:chgData name="Charlotte Moss" userId="17b589c9-cb67-41ed-a894-f82ca12b573d" providerId="ADAL" clId="{F14866E1-812F-42BA-909C-86F151B5C858}" dt="2024-01-29T12:57:41.901" v="1766" actId="478"/>
          <ac:picMkLst>
            <pc:docMk/>
            <pc:sldMk cId="952116658" sldId="929"/>
            <ac:picMk id="6" creationId="{51D125AA-3E2E-43B2-9A4A-7A02B249AAB1}"/>
          </ac:picMkLst>
        </pc:picChg>
        <pc:picChg chg="del">
          <ac:chgData name="Charlotte Moss" userId="17b589c9-cb67-41ed-a894-f82ca12b573d" providerId="ADAL" clId="{F14866E1-812F-42BA-909C-86F151B5C858}" dt="2024-01-29T12:57:40.608" v="1764" actId="478"/>
          <ac:picMkLst>
            <pc:docMk/>
            <pc:sldMk cId="952116658" sldId="929"/>
            <ac:picMk id="7" creationId="{28B2FB70-D1D0-62A7-FF68-1EEB9B6C1AB2}"/>
          </ac:picMkLst>
        </pc:picChg>
        <pc:picChg chg="del">
          <ac:chgData name="Charlotte Moss" userId="17b589c9-cb67-41ed-a894-f82ca12b573d" providerId="ADAL" clId="{F14866E1-812F-42BA-909C-86F151B5C858}" dt="2024-01-29T12:57:40.066" v="1763" actId="478"/>
          <ac:picMkLst>
            <pc:docMk/>
            <pc:sldMk cId="952116658" sldId="929"/>
            <ac:picMk id="8" creationId="{4015A941-B2A6-E254-D2FE-8D99EF45DB6B}"/>
          </ac:picMkLst>
        </pc:picChg>
        <pc:picChg chg="add mod">
          <ac:chgData name="Charlotte Moss" userId="17b589c9-cb67-41ed-a894-f82ca12b573d" providerId="ADAL" clId="{F14866E1-812F-42BA-909C-86F151B5C858}" dt="2024-01-26T17:03:57.269" v="1582" actId="1076"/>
          <ac:picMkLst>
            <pc:docMk/>
            <pc:sldMk cId="952116658" sldId="929"/>
            <ac:picMk id="9" creationId="{33653A65-85DF-0EF3-5103-719BDF52E2FD}"/>
          </ac:picMkLst>
        </pc:picChg>
        <pc:picChg chg="del">
          <ac:chgData name="Charlotte Moss" userId="17b589c9-cb67-41ed-a894-f82ca12b573d" providerId="ADAL" clId="{F14866E1-812F-42BA-909C-86F151B5C858}" dt="2024-01-26T17:03:45.999" v="1576" actId="478"/>
          <ac:picMkLst>
            <pc:docMk/>
            <pc:sldMk cId="952116658" sldId="929"/>
            <ac:picMk id="12" creationId="{0865EC84-89B7-AC0B-B3A0-BA467FDA0B2C}"/>
          </ac:picMkLst>
        </pc:picChg>
        <pc:picChg chg="mod">
          <ac:chgData name="Charlotte Moss" userId="17b589c9-cb67-41ed-a894-f82ca12b573d" providerId="ADAL" clId="{F14866E1-812F-42BA-909C-86F151B5C858}" dt="2024-01-29T12:58:10.231" v="1774" actId="1076"/>
          <ac:picMkLst>
            <pc:docMk/>
            <pc:sldMk cId="952116658" sldId="929"/>
            <ac:picMk id="12" creationId="{6E0D46BC-2D63-250D-FC91-F18D9C4A5686}"/>
          </ac:picMkLst>
        </pc:picChg>
        <pc:picChg chg="mod">
          <ac:chgData name="Charlotte Moss" userId="17b589c9-cb67-41ed-a894-f82ca12b573d" providerId="ADAL" clId="{F14866E1-812F-42BA-909C-86F151B5C858}" dt="2024-01-29T13:24:40.138" v="2110" actId="1038"/>
          <ac:picMkLst>
            <pc:docMk/>
            <pc:sldMk cId="952116658" sldId="929"/>
            <ac:picMk id="21" creationId="{74D746A8-6E66-7257-DDAE-65BEBC5490F8}"/>
          </ac:picMkLst>
        </pc:picChg>
        <pc:picChg chg="add mod">
          <ac:chgData name="Charlotte Moss" userId="17b589c9-cb67-41ed-a894-f82ca12b573d" providerId="ADAL" clId="{F14866E1-812F-42BA-909C-86F151B5C858}" dt="2024-01-29T12:57:50.937" v="1772" actId="1076"/>
          <ac:picMkLst>
            <pc:docMk/>
            <pc:sldMk cId="952116658" sldId="929"/>
            <ac:picMk id="23" creationId="{4570FDF7-45B7-DECC-3EB7-35C6AE5E0A46}"/>
          </ac:picMkLst>
        </pc:picChg>
        <pc:picChg chg="mod">
          <ac:chgData name="Charlotte Moss" userId="17b589c9-cb67-41ed-a894-f82ca12b573d" providerId="ADAL" clId="{F14866E1-812F-42BA-909C-86F151B5C858}" dt="2024-01-29T12:58:44.211" v="1780" actId="1076"/>
          <ac:picMkLst>
            <pc:docMk/>
            <pc:sldMk cId="952116658" sldId="929"/>
            <ac:picMk id="29" creationId="{A9E66EC5-1825-B1FC-359D-286C635F5DCE}"/>
          </ac:picMkLst>
        </pc:picChg>
        <pc:picChg chg="add mod">
          <ac:chgData name="Charlotte Moss" userId="17b589c9-cb67-41ed-a894-f82ca12b573d" providerId="ADAL" clId="{F14866E1-812F-42BA-909C-86F151B5C858}" dt="2024-01-29T13:04:44.140" v="1832" actId="1076"/>
          <ac:picMkLst>
            <pc:docMk/>
            <pc:sldMk cId="952116658" sldId="929"/>
            <ac:picMk id="30" creationId="{0B0D00EB-C221-BE9A-2D10-F42A200473EB}"/>
          </ac:picMkLst>
        </pc:picChg>
        <pc:picChg chg="add mod">
          <ac:chgData name="Charlotte Moss" userId="17b589c9-cb67-41ed-a894-f82ca12b573d" providerId="ADAL" clId="{F14866E1-812F-42BA-909C-86F151B5C858}" dt="2024-01-29T13:05:06.507" v="1833" actId="1076"/>
          <ac:picMkLst>
            <pc:docMk/>
            <pc:sldMk cId="952116658" sldId="929"/>
            <ac:picMk id="31" creationId="{6AA0A14B-E6EC-F3B3-2863-CBFCE9F33184}"/>
          </ac:picMkLst>
        </pc:picChg>
        <pc:picChg chg="add mod">
          <ac:chgData name="Charlotte Moss" userId="17b589c9-cb67-41ed-a894-f82ca12b573d" providerId="ADAL" clId="{F14866E1-812F-42BA-909C-86F151B5C858}" dt="2024-01-29T13:00:42.666" v="1801" actId="1076"/>
          <ac:picMkLst>
            <pc:docMk/>
            <pc:sldMk cId="952116658" sldId="929"/>
            <ac:picMk id="32" creationId="{1005FB7D-5FC7-1DD6-9FB1-6F5377F1AB51}"/>
          </ac:picMkLst>
        </pc:picChg>
        <pc:picChg chg="add mod">
          <ac:chgData name="Charlotte Moss" userId="17b589c9-cb67-41ed-a894-f82ca12b573d" providerId="ADAL" clId="{F14866E1-812F-42BA-909C-86F151B5C858}" dt="2024-01-29T13:03:09.589" v="1808" actId="1076"/>
          <ac:picMkLst>
            <pc:docMk/>
            <pc:sldMk cId="952116658" sldId="929"/>
            <ac:picMk id="33" creationId="{AE891914-FA5A-74AD-BED5-B041287B4826}"/>
          </ac:picMkLst>
        </pc:picChg>
        <pc:picChg chg="del">
          <ac:chgData name="Charlotte Moss" userId="17b589c9-cb67-41ed-a894-f82ca12b573d" providerId="ADAL" clId="{F14866E1-812F-42BA-909C-86F151B5C858}" dt="2024-01-29T12:57:43.323" v="1768" actId="478"/>
          <ac:picMkLst>
            <pc:docMk/>
            <pc:sldMk cId="952116658" sldId="929"/>
            <ac:picMk id="34" creationId="{ECD5A637-2BC7-4011-98C1-EA422CB997C6}"/>
          </ac:picMkLst>
        </pc:picChg>
        <pc:picChg chg="del">
          <ac:chgData name="Charlotte Moss" userId="17b589c9-cb67-41ed-a894-f82ca12b573d" providerId="ADAL" clId="{F14866E1-812F-42BA-909C-86F151B5C858}" dt="2024-01-29T12:57:43.858" v="1769" actId="478"/>
          <ac:picMkLst>
            <pc:docMk/>
            <pc:sldMk cId="952116658" sldId="929"/>
            <ac:picMk id="35" creationId="{EA78969A-785A-4E48-9A67-3B3260F4ABF4}"/>
          </ac:picMkLst>
        </pc:picChg>
        <pc:picChg chg="del">
          <ac:chgData name="Charlotte Moss" userId="17b589c9-cb67-41ed-a894-f82ca12b573d" providerId="ADAL" clId="{F14866E1-812F-42BA-909C-86F151B5C858}" dt="2024-01-29T12:57:41.476" v="1765" actId="478"/>
          <ac:picMkLst>
            <pc:docMk/>
            <pc:sldMk cId="952116658" sldId="929"/>
            <ac:picMk id="1026" creationId="{B3030BAA-55B5-F507-AECB-E29DA66CB6B2}"/>
          </ac:picMkLst>
        </pc:picChg>
        <pc:picChg chg="del">
          <ac:chgData name="Charlotte Moss" userId="17b589c9-cb67-41ed-a894-f82ca12b573d" providerId="ADAL" clId="{F14866E1-812F-42BA-909C-86F151B5C858}" dt="2024-01-29T12:57:42.594" v="1767" actId="478"/>
          <ac:picMkLst>
            <pc:docMk/>
            <pc:sldMk cId="952116658" sldId="929"/>
            <ac:picMk id="1028" creationId="{6D1A3658-691F-77AF-3C5E-F9BA819AB023}"/>
          </ac:picMkLst>
        </pc:picChg>
      </pc:sldChg>
      <pc:sldChg chg="addSp delSp modSp add mod modNotesTx">
        <pc:chgData name="Charlotte Moss" userId="17b589c9-cb67-41ed-a894-f82ca12b573d" providerId="ADAL" clId="{F14866E1-812F-42BA-909C-86F151B5C858}" dt="2024-01-29T13:23:41.523" v="2076" actId="1038"/>
        <pc:sldMkLst>
          <pc:docMk/>
          <pc:sldMk cId="1310630075" sldId="931"/>
        </pc:sldMkLst>
        <pc:spChg chg="add del mod">
          <ac:chgData name="Charlotte Moss" userId="17b589c9-cb67-41ed-a894-f82ca12b573d" providerId="ADAL" clId="{F14866E1-812F-42BA-909C-86F151B5C858}" dt="2024-01-29T13:23:31.264" v="2067" actId="20577"/>
          <ac:spMkLst>
            <pc:docMk/>
            <pc:sldMk cId="1310630075" sldId="931"/>
            <ac:spMk id="2" creationId="{3EFD799E-F5EB-E7D2-00D4-C5BFA99205BD}"/>
          </ac:spMkLst>
        </pc:spChg>
        <pc:spChg chg="add del mod">
          <ac:chgData name="Charlotte Moss" userId="17b589c9-cb67-41ed-a894-f82ca12b573d" providerId="ADAL" clId="{F14866E1-812F-42BA-909C-86F151B5C858}" dt="2024-01-29T12:56:37.538" v="1760" actId="478"/>
          <ac:spMkLst>
            <pc:docMk/>
            <pc:sldMk cId="1310630075" sldId="931"/>
            <ac:spMk id="4" creationId="{27242E7F-E512-FDA3-6B5B-5BBDA9117126}"/>
          </ac:spMkLst>
        </pc:spChg>
        <pc:spChg chg="add del mod">
          <ac:chgData name="Charlotte Moss" userId="17b589c9-cb67-41ed-a894-f82ca12b573d" providerId="ADAL" clId="{F14866E1-812F-42BA-909C-86F151B5C858}" dt="2024-01-26T16:12:13.188" v="1551" actId="21"/>
          <ac:spMkLst>
            <pc:docMk/>
            <pc:sldMk cId="1310630075" sldId="931"/>
            <ac:spMk id="4" creationId="{BC2DE233-C903-A4B3-D184-D67B2C83CC35}"/>
          </ac:spMkLst>
        </pc:spChg>
        <pc:spChg chg="add del">
          <ac:chgData name="Charlotte Moss" userId="17b589c9-cb67-41ed-a894-f82ca12b573d" providerId="ADAL" clId="{F14866E1-812F-42BA-909C-86F151B5C858}" dt="2024-01-29T12:55:44.276" v="1729" actId="478"/>
          <ac:spMkLst>
            <pc:docMk/>
            <pc:sldMk cId="1310630075" sldId="931"/>
            <ac:spMk id="17" creationId="{72590036-FCA9-A449-87A9-828FF19B9E81}"/>
          </ac:spMkLst>
        </pc:spChg>
        <pc:spChg chg="add del mod">
          <ac:chgData name="Charlotte Moss" userId="17b589c9-cb67-41ed-a894-f82ca12b573d" providerId="ADAL" clId="{F14866E1-812F-42BA-909C-86F151B5C858}" dt="2024-01-29T12:55:45.298" v="1730" actId="478"/>
          <ac:spMkLst>
            <pc:docMk/>
            <pc:sldMk cId="1310630075" sldId="931"/>
            <ac:spMk id="18" creationId="{23F0ED06-1F5A-E549-A2E3-8CCC54FDC1B3}"/>
          </ac:spMkLst>
        </pc:spChg>
        <pc:grpChg chg="del">
          <ac:chgData name="Charlotte Moss" userId="17b589c9-cb67-41ed-a894-f82ca12b573d" providerId="ADAL" clId="{F14866E1-812F-42BA-909C-86F151B5C858}" dt="2024-01-29T13:06:44.737" v="1859" actId="478"/>
          <ac:grpSpMkLst>
            <pc:docMk/>
            <pc:sldMk cId="1310630075" sldId="931"/>
            <ac:grpSpMk id="10" creationId="{176DE7A5-1168-819C-8C9C-8EADCE030F95}"/>
          </ac:grpSpMkLst>
        </pc:grpChg>
        <pc:picChg chg="del">
          <ac:chgData name="Charlotte Moss" userId="17b589c9-cb67-41ed-a894-f82ca12b573d" providerId="ADAL" clId="{F14866E1-812F-42BA-909C-86F151B5C858}" dt="2024-01-29T13:06:40.661" v="1852" actId="478"/>
          <ac:picMkLst>
            <pc:docMk/>
            <pc:sldMk cId="1310630075" sldId="931"/>
            <ac:picMk id="5" creationId="{5B496EDE-B278-5A71-CCB2-EB0F7818615E}"/>
          </ac:picMkLst>
        </pc:picChg>
        <pc:picChg chg="del">
          <ac:chgData name="Charlotte Moss" userId="17b589c9-cb67-41ed-a894-f82ca12b573d" providerId="ADAL" clId="{F14866E1-812F-42BA-909C-86F151B5C858}" dt="2024-01-29T13:06:44.279" v="1858" actId="478"/>
          <ac:picMkLst>
            <pc:docMk/>
            <pc:sldMk cId="1310630075" sldId="931"/>
            <ac:picMk id="6" creationId="{CD96A57A-DB52-BA9A-A6DF-8C11529A850D}"/>
          </ac:picMkLst>
        </pc:picChg>
        <pc:picChg chg="del">
          <ac:chgData name="Charlotte Moss" userId="17b589c9-cb67-41ed-a894-f82ca12b573d" providerId="ADAL" clId="{F14866E1-812F-42BA-909C-86F151B5C858}" dt="2024-01-29T13:06:43.678" v="1857" actId="478"/>
          <ac:picMkLst>
            <pc:docMk/>
            <pc:sldMk cId="1310630075" sldId="931"/>
            <ac:picMk id="7" creationId="{EAF168D0-2DDE-9F2D-F9BB-2E82F7DAC3C1}"/>
          </ac:picMkLst>
        </pc:picChg>
        <pc:picChg chg="del">
          <ac:chgData name="Charlotte Moss" userId="17b589c9-cb67-41ed-a894-f82ca12b573d" providerId="ADAL" clId="{F14866E1-812F-42BA-909C-86F151B5C858}" dt="2024-01-29T13:06:42.433" v="1855" actId="478"/>
          <ac:picMkLst>
            <pc:docMk/>
            <pc:sldMk cId="1310630075" sldId="931"/>
            <ac:picMk id="8" creationId="{EE78C5FE-22D4-20E0-96E5-3A4F0DC5D289}"/>
          </ac:picMkLst>
        </pc:picChg>
        <pc:picChg chg="mod">
          <ac:chgData name="Charlotte Moss" userId="17b589c9-cb67-41ed-a894-f82ca12b573d" providerId="ADAL" clId="{F14866E1-812F-42BA-909C-86F151B5C858}" dt="2024-01-29T13:06:53.144" v="1862" actId="1076"/>
          <ac:picMkLst>
            <pc:docMk/>
            <pc:sldMk cId="1310630075" sldId="931"/>
            <ac:picMk id="9" creationId="{7B785ECF-523B-E2E6-975A-D8197917ABEC}"/>
          </ac:picMkLst>
        </pc:picChg>
        <pc:picChg chg="del">
          <ac:chgData name="Charlotte Moss" userId="17b589c9-cb67-41ed-a894-f82ca12b573d" providerId="ADAL" clId="{F14866E1-812F-42BA-909C-86F151B5C858}" dt="2024-01-29T13:06:43.137" v="1856" actId="478"/>
          <ac:picMkLst>
            <pc:docMk/>
            <pc:sldMk cId="1310630075" sldId="931"/>
            <ac:picMk id="13" creationId="{4D99C748-4781-F7F4-5B15-C90937A0F523}"/>
          </ac:picMkLst>
        </pc:picChg>
        <pc:picChg chg="mod">
          <ac:chgData name="Charlotte Moss" userId="17b589c9-cb67-41ed-a894-f82ca12b573d" providerId="ADAL" clId="{F14866E1-812F-42BA-909C-86F151B5C858}" dt="2024-01-29T13:06:51.253" v="1861" actId="1076"/>
          <ac:picMkLst>
            <pc:docMk/>
            <pc:sldMk cId="1310630075" sldId="931"/>
            <ac:picMk id="14" creationId="{8E4905A0-989D-2070-1552-C39B37874B57}"/>
          </ac:picMkLst>
        </pc:picChg>
        <pc:picChg chg="mod">
          <ac:chgData name="Charlotte Moss" userId="17b589c9-cb67-41ed-a894-f82ca12b573d" providerId="ADAL" clId="{F14866E1-812F-42BA-909C-86F151B5C858}" dt="2024-01-29T13:23:41.523" v="2076" actId="1038"/>
          <ac:picMkLst>
            <pc:docMk/>
            <pc:sldMk cId="1310630075" sldId="931"/>
            <ac:picMk id="15" creationId="{57CCA654-D46F-07BE-BED6-5C4FAF6E2414}"/>
          </ac:picMkLst>
        </pc:picChg>
        <pc:picChg chg="mod">
          <ac:chgData name="Charlotte Moss" userId="17b589c9-cb67-41ed-a894-f82ca12b573d" providerId="ADAL" clId="{F14866E1-812F-42BA-909C-86F151B5C858}" dt="2024-01-29T13:06:57.198" v="1863" actId="1076"/>
          <ac:picMkLst>
            <pc:docMk/>
            <pc:sldMk cId="1310630075" sldId="931"/>
            <ac:picMk id="16" creationId="{875007A1-6AF8-DC57-1983-BFBAEAC8B441}"/>
          </ac:picMkLst>
        </pc:picChg>
        <pc:picChg chg="add mod">
          <ac:chgData name="Charlotte Moss" userId="17b589c9-cb67-41ed-a894-f82ca12b573d" providerId="ADAL" clId="{F14866E1-812F-42BA-909C-86F151B5C858}" dt="2024-01-29T13:11:13.269" v="1951" actId="1076"/>
          <ac:picMkLst>
            <pc:docMk/>
            <pc:sldMk cId="1310630075" sldId="931"/>
            <ac:picMk id="19" creationId="{0C6EB1EE-93C6-E6AF-93BA-DA81041AA921}"/>
          </ac:picMkLst>
        </pc:picChg>
        <pc:picChg chg="add mod">
          <ac:chgData name="Charlotte Moss" userId="17b589c9-cb67-41ed-a894-f82ca12b573d" providerId="ADAL" clId="{F14866E1-812F-42BA-909C-86F151B5C858}" dt="2024-01-29T13:11:02.122" v="1938" actId="1038"/>
          <ac:picMkLst>
            <pc:docMk/>
            <pc:sldMk cId="1310630075" sldId="931"/>
            <ac:picMk id="20" creationId="{78930F98-F0A8-4E95-19BD-EBFA6862BAED}"/>
          </ac:picMkLst>
        </pc:picChg>
        <pc:picChg chg="add mod">
          <ac:chgData name="Charlotte Moss" userId="17b589c9-cb67-41ed-a894-f82ca12b573d" providerId="ADAL" clId="{F14866E1-812F-42BA-909C-86F151B5C858}" dt="2024-01-29T13:16:27.936" v="1971" actId="1076"/>
          <ac:picMkLst>
            <pc:docMk/>
            <pc:sldMk cId="1310630075" sldId="931"/>
            <ac:picMk id="21" creationId="{0CA0DFB2-2694-340D-85CB-22FE5B5015C4}"/>
          </ac:picMkLst>
        </pc:picChg>
        <pc:picChg chg="add mod">
          <ac:chgData name="Charlotte Moss" userId="17b589c9-cb67-41ed-a894-f82ca12b573d" providerId="ADAL" clId="{F14866E1-812F-42BA-909C-86F151B5C858}" dt="2024-01-29T13:12:29.129" v="1962" actId="1076"/>
          <ac:picMkLst>
            <pc:docMk/>
            <pc:sldMk cId="1310630075" sldId="931"/>
            <ac:picMk id="22" creationId="{3AD511C7-2929-AC14-6A99-DC4AD0B6AA1C}"/>
          </ac:picMkLst>
        </pc:picChg>
        <pc:picChg chg="add del mod">
          <ac:chgData name="Charlotte Moss" userId="17b589c9-cb67-41ed-a894-f82ca12b573d" providerId="ADAL" clId="{F14866E1-812F-42BA-909C-86F151B5C858}" dt="2024-01-29T13:10:45.346" v="1920" actId="478"/>
          <ac:picMkLst>
            <pc:docMk/>
            <pc:sldMk cId="1310630075" sldId="931"/>
            <ac:picMk id="24" creationId="{D6D5ADD7-641B-9417-1CDC-B4DC1B6EBE81}"/>
          </ac:picMkLst>
        </pc:picChg>
        <pc:picChg chg="add mod">
          <ac:chgData name="Charlotte Moss" userId="17b589c9-cb67-41ed-a894-f82ca12b573d" providerId="ADAL" clId="{F14866E1-812F-42BA-909C-86F151B5C858}" dt="2024-01-29T13:11:11.347" v="1950" actId="1037"/>
          <ac:picMkLst>
            <pc:docMk/>
            <pc:sldMk cId="1310630075" sldId="931"/>
            <ac:picMk id="25" creationId="{CA9A1602-7D45-70B7-1EBE-5B4244C8054C}"/>
          </ac:picMkLst>
        </pc:picChg>
        <pc:picChg chg="add mod">
          <ac:chgData name="Charlotte Moss" userId="17b589c9-cb67-41ed-a894-f82ca12b573d" providerId="ADAL" clId="{F14866E1-812F-42BA-909C-86F151B5C858}" dt="2024-01-29T13:11:00.528" v="1926" actId="1076"/>
          <ac:picMkLst>
            <pc:docMk/>
            <pc:sldMk cId="1310630075" sldId="931"/>
            <ac:picMk id="26" creationId="{934A20C5-6BF4-6E96-9181-1E133466FB0F}"/>
          </ac:picMkLst>
        </pc:picChg>
        <pc:picChg chg="del">
          <ac:chgData name="Charlotte Moss" userId="17b589c9-cb67-41ed-a894-f82ca12b573d" providerId="ADAL" clId="{F14866E1-812F-42BA-909C-86F151B5C858}" dt="2024-01-29T13:05:13.546" v="1834" actId="478"/>
          <ac:picMkLst>
            <pc:docMk/>
            <pc:sldMk cId="1310630075" sldId="931"/>
            <ac:picMk id="29" creationId="{8CA93F30-6727-43C0-8E4A-DC7670770327}"/>
          </ac:picMkLst>
        </pc:picChg>
        <pc:picChg chg="del">
          <ac:chgData name="Charlotte Moss" userId="17b589c9-cb67-41ed-a894-f82ca12b573d" providerId="ADAL" clId="{F14866E1-812F-42BA-909C-86F151B5C858}" dt="2024-01-29T13:06:41.888" v="1854" actId="478"/>
          <ac:picMkLst>
            <pc:docMk/>
            <pc:sldMk cId="1310630075" sldId="931"/>
            <ac:picMk id="2050" creationId="{99B10C06-722B-45EB-8FE9-85F9E0CA08F0}"/>
          </ac:picMkLst>
        </pc:picChg>
        <pc:picChg chg="del">
          <ac:chgData name="Charlotte Moss" userId="17b589c9-cb67-41ed-a894-f82ca12b573d" providerId="ADAL" clId="{F14866E1-812F-42BA-909C-86F151B5C858}" dt="2024-01-29T13:06:41.345" v="1853" actId="478"/>
          <ac:picMkLst>
            <pc:docMk/>
            <pc:sldMk cId="1310630075" sldId="931"/>
            <ac:picMk id="2052" creationId="{809A42FF-FA91-D222-3B36-7009CFF8C13A}"/>
          </ac:picMkLst>
        </pc:picChg>
        <pc:picChg chg="add mod">
          <ac:chgData name="Charlotte Moss" userId="17b589c9-cb67-41ed-a894-f82ca12b573d" providerId="ADAL" clId="{F14866E1-812F-42BA-909C-86F151B5C858}" dt="2024-01-29T13:12:28.370" v="1961" actId="1076"/>
          <ac:picMkLst>
            <pc:docMk/>
            <pc:sldMk cId="1310630075" sldId="931"/>
            <ac:picMk id="2054" creationId="{D922D4CB-2C84-9E20-09DC-61C0065C3C1E}"/>
          </ac:picMkLst>
        </pc:picChg>
        <pc:picChg chg="add mod">
          <ac:chgData name="Charlotte Moss" userId="17b589c9-cb67-41ed-a894-f82ca12b573d" providerId="ADAL" clId="{F14866E1-812F-42BA-909C-86F151B5C858}" dt="2024-01-29T13:16:25.862" v="1970" actId="1076"/>
          <ac:picMkLst>
            <pc:docMk/>
            <pc:sldMk cId="1310630075" sldId="931"/>
            <ac:picMk id="2056" creationId="{B1B258AE-057C-F53D-8EDB-3246E684C5EA}"/>
          </ac:picMkLst>
        </pc:picChg>
      </pc:sldChg>
      <pc:sldChg chg="addSp delSp modSp add mod modAnim">
        <pc:chgData name="Charlotte Moss" userId="17b589c9-cb67-41ed-a894-f82ca12b573d" providerId="ADAL" clId="{F14866E1-812F-42BA-909C-86F151B5C858}" dt="2024-01-29T13:16:34.903" v="1972" actId="478"/>
        <pc:sldMkLst>
          <pc:docMk/>
          <pc:sldMk cId="1001129923" sldId="932"/>
        </pc:sldMkLst>
        <pc:spChg chg="add del mod">
          <ac:chgData name="Charlotte Moss" userId="17b589c9-cb67-41ed-a894-f82ca12b573d" providerId="ADAL" clId="{F14866E1-812F-42BA-909C-86F151B5C858}" dt="2024-01-26T11:05:52.021" v="226" actId="478"/>
          <ac:spMkLst>
            <pc:docMk/>
            <pc:sldMk cId="1001129923" sldId="932"/>
            <ac:spMk id="4" creationId="{2C6AE266-B910-BFA7-DEF8-AF025222B603}"/>
          </ac:spMkLst>
        </pc:spChg>
        <pc:spChg chg="add del mod">
          <ac:chgData name="Charlotte Moss" userId="17b589c9-cb67-41ed-a894-f82ca12b573d" providerId="ADAL" clId="{F14866E1-812F-42BA-909C-86F151B5C858}" dt="2024-01-26T11:09:14.642" v="444" actId="478"/>
          <ac:spMkLst>
            <pc:docMk/>
            <pc:sldMk cId="1001129923" sldId="932"/>
            <ac:spMk id="6" creationId="{B6E6F7E4-F5C9-33F3-98C5-8EB0D8D66DB2}"/>
          </ac:spMkLst>
        </pc:spChg>
        <pc:spChg chg="add del mod">
          <ac:chgData name="Charlotte Moss" userId="17b589c9-cb67-41ed-a894-f82ca12b573d" providerId="ADAL" clId="{F14866E1-812F-42BA-909C-86F151B5C858}" dt="2024-01-26T11:28:50.279" v="881" actId="478"/>
          <ac:spMkLst>
            <pc:docMk/>
            <pc:sldMk cId="1001129923" sldId="932"/>
            <ac:spMk id="7" creationId="{84D656AB-EC3F-83C2-4C44-FAFB76403D29}"/>
          </ac:spMkLst>
        </pc:spChg>
        <pc:spChg chg="add del">
          <ac:chgData name="Charlotte Moss" userId="17b589c9-cb67-41ed-a894-f82ca12b573d" providerId="ADAL" clId="{F14866E1-812F-42BA-909C-86F151B5C858}" dt="2024-01-29T13:16:34.903" v="1972" actId="478"/>
          <ac:spMkLst>
            <pc:docMk/>
            <pc:sldMk cId="1001129923" sldId="932"/>
            <ac:spMk id="8" creationId="{2AFD3083-2AE6-9B07-C034-AC92A3CCE237}"/>
          </ac:spMkLst>
        </pc:spChg>
        <pc:spChg chg="mod">
          <ac:chgData name="Charlotte Moss" userId="17b589c9-cb67-41ed-a894-f82ca12b573d" providerId="ADAL" clId="{F14866E1-812F-42BA-909C-86F151B5C858}" dt="2024-01-26T11:26:49.125" v="838" actId="255"/>
          <ac:spMkLst>
            <pc:docMk/>
            <pc:sldMk cId="1001129923" sldId="932"/>
            <ac:spMk id="55" creationId="{BDF82653-B951-4AAC-B1A2-20FD4CFE7478}"/>
          </ac:spMkLst>
        </pc:spChg>
        <pc:spChg chg="mod">
          <ac:chgData name="Charlotte Moss" userId="17b589c9-cb67-41ed-a894-f82ca12b573d" providerId="ADAL" clId="{F14866E1-812F-42BA-909C-86F151B5C858}" dt="2024-01-26T11:27:09.115" v="855" actId="14100"/>
          <ac:spMkLst>
            <pc:docMk/>
            <pc:sldMk cId="1001129923" sldId="932"/>
            <ac:spMk id="56" creationId="{862CFA1C-E682-4099-8294-19B044354D55}"/>
          </ac:spMkLst>
        </pc:spChg>
        <pc:spChg chg="mod">
          <ac:chgData name="Charlotte Moss" userId="17b589c9-cb67-41ed-a894-f82ca12b573d" providerId="ADAL" clId="{F14866E1-812F-42BA-909C-86F151B5C858}" dt="2024-01-26T11:28:34.304" v="868" actId="20577"/>
          <ac:spMkLst>
            <pc:docMk/>
            <pc:sldMk cId="1001129923" sldId="932"/>
            <ac:spMk id="57" creationId="{DF64A05B-A2E8-4E6A-AE16-0B9A2F39F702}"/>
          </ac:spMkLst>
        </pc:spChg>
        <pc:spChg chg="mod">
          <ac:chgData name="Charlotte Moss" userId="17b589c9-cb67-41ed-a894-f82ca12b573d" providerId="ADAL" clId="{F14866E1-812F-42BA-909C-86F151B5C858}" dt="2024-01-26T11:24:34.088" v="703" actId="20577"/>
          <ac:spMkLst>
            <pc:docMk/>
            <pc:sldMk cId="1001129923" sldId="932"/>
            <ac:spMk id="58" creationId="{EF239C35-C144-491F-AEA8-CD145B46436E}"/>
          </ac:spMkLst>
        </pc:spChg>
        <pc:spChg chg="mod">
          <ac:chgData name="Charlotte Moss" userId="17b589c9-cb67-41ed-a894-f82ca12b573d" providerId="ADAL" clId="{F14866E1-812F-42BA-909C-86F151B5C858}" dt="2024-01-26T11:25:02.574" v="750" actId="20577"/>
          <ac:spMkLst>
            <pc:docMk/>
            <pc:sldMk cId="1001129923" sldId="932"/>
            <ac:spMk id="59" creationId="{5EAB8AEE-2EFB-4FCD-B290-9EBB073016C9}"/>
          </ac:spMkLst>
        </pc:spChg>
        <pc:spChg chg="mod">
          <ac:chgData name="Charlotte Moss" userId="17b589c9-cb67-41ed-a894-f82ca12b573d" providerId="ADAL" clId="{F14866E1-812F-42BA-909C-86F151B5C858}" dt="2024-01-26T11:26:03.087" v="802" actId="14100"/>
          <ac:spMkLst>
            <pc:docMk/>
            <pc:sldMk cId="1001129923" sldId="932"/>
            <ac:spMk id="60" creationId="{D18B8898-B477-43E3-BE8C-9D0576976DA9}"/>
          </ac:spMkLst>
        </pc:spChg>
        <pc:spChg chg="mod">
          <ac:chgData name="Charlotte Moss" userId="17b589c9-cb67-41ed-a894-f82ca12b573d" providerId="ADAL" clId="{F14866E1-812F-42BA-909C-86F151B5C858}" dt="2024-01-26T11:21:42.746" v="608" actId="14100"/>
          <ac:spMkLst>
            <pc:docMk/>
            <pc:sldMk cId="1001129923" sldId="932"/>
            <ac:spMk id="61" creationId="{6A8195D3-7F81-44C0-B3C4-7AA5F73FDFE2}"/>
          </ac:spMkLst>
        </pc:spChg>
        <pc:spChg chg="mod">
          <ac:chgData name="Charlotte Moss" userId="17b589c9-cb67-41ed-a894-f82ca12b573d" providerId="ADAL" clId="{F14866E1-812F-42BA-909C-86F151B5C858}" dt="2024-01-26T11:22:45.179" v="674" actId="1036"/>
          <ac:spMkLst>
            <pc:docMk/>
            <pc:sldMk cId="1001129923" sldId="932"/>
            <ac:spMk id="62" creationId="{E34A5B3A-1E1D-4D72-9D2C-CEF166467DEF}"/>
          </ac:spMkLst>
        </pc:spChg>
        <pc:spChg chg="mod">
          <ac:chgData name="Charlotte Moss" userId="17b589c9-cb67-41ed-a894-f82ca12b573d" providerId="ADAL" clId="{F14866E1-812F-42BA-909C-86F151B5C858}" dt="2024-01-26T11:25:31.774" v="776" actId="1036"/>
          <ac:spMkLst>
            <pc:docMk/>
            <pc:sldMk cId="1001129923" sldId="932"/>
            <ac:spMk id="63" creationId="{4288424B-C932-4547-A012-B49F40F7D00B}"/>
          </ac:spMkLst>
        </pc:spChg>
        <pc:spChg chg="mod">
          <ac:chgData name="Charlotte Moss" userId="17b589c9-cb67-41ed-a894-f82ca12b573d" providerId="ADAL" clId="{F14866E1-812F-42BA-909C-86F151B5C858}" dt="2024-01-26T11:05:29.474" v="225" actId="20577"/>
          <ac:spMkLst>
            <pc:docMk/>
            <pc:sldMk cId="1001129923" sldId="932"/>
            <ac:spMk id="64" creationId="{24EF90E7-D847-4795-BDB5-8402724F776D}"/>
          </ac:spMkLst>
        </pc:spChg>
        <pc:spChg chg="mod">
          <ac:chgData name="Charlotte Moss" userId="17b589c9-cb67-41ed-a894-f82ca12b573d" providerId="ADAL" clId="{F14866E1-812F-42BA-909C-86F151B5C858}" dt="2024-01-26T11:04:10.649" v="211" actId="20577"/>
          <ac:spMkLst>
            <pc:docMk/>
            <pc:sldMk cId="1001129923" sldId="932"/>
            <ac:spMk id="69" creationId="{5C29C5FA-AFAC-4818-90A1-7B59F3E335C7}"/>
          </ac:spMkLst>
        </pc:spChg>
        <pc:spChg chg="mod">
          <ac:chgData name="Charlotte Moss" userId="17b589c9-cb67-41ed-a894-f82ca12b573d" providerId="ADAL" clId="{F14866E1-812F-42BA-909C-86F151B5C858}" dt="2024-01-26T11:09:11.687" v="443" actId="6549"/>
          <ac:spMkLst>
            <pc:docMk/>
            <pc:sldMk cId="1001129923" sldId="932"/>
            <ac:spMk id="70" creationId="{3BD33182-986E-45CA-86E6-40DC81B590C8}"/>
          </ac:spMkLst>
        </pc:spChg>
        <pc:spChg chg="mod">
          <ac:chgData name="Charlotte Moss" userId="17b589c9-cb67-41ed-a894-f82ca12b573d" providerId="ADAL" clId="{F14866E1-812F-42BA-909C-86F151B5C858}" dt="2024-01-26T11:29:30.753" v="882"/>
          <ac:spMkLst>
            <pc:docMk/>
            <pc:sldMk cId="1001129923" sldId="932"/>
            <ac:spMk id="71" creationId="{D4662F6F-BB7A-440E-99DB-3FEB806B34CB}"/>
          </ac:spMkLst>
        </pc:spChg>
        <pc:spChg chg="mod">
          <ac:chgData name="Charlotte Moss" userId="17b589c9-cb67-41ed-a894-f82ca12b573d" providerId="ADAL" clId="{F14866E1-812F-42BA-909C-86F151B5C858}" dt="2024-01-26T11:29:57.373" v="889" actId="1035"/>
          <ac:spMkLst>
            <pc:docMk/>
            <pc:sldMk cId="1001129923" sldId="932"/>
            <ac:spMk id="72" creationId="{80DD82C3-D3C7-45A3-B5A4-90223E7359A7}"/>
          </ac:spMkLst>
        </pc:spChg>
        <pc:spChg chg="mod">
          <ac:chgData name="Charlotte Moss" userId="17b589c9-cb67-41ed-a894-f82ca12b573d" providerId="ADAL" clId="{F14866E1-812F-42BA-909C-86F151B5C858}" dt="2024-01-26T11:06:11.391" v="245" actId="20577"/>
          <ac:spMkLst>
            <pc:docMk/>
            <pc:sldMk cId="1001129923" sldId="932"/>
            <ac:spMk id="73" creationId="{40541C7D-B0CC-4C45-9347-2F6A8921779D}"/>
          </ac:spMkLst>
        </pc:spChg>
        <pc:spChg chg="mod">
          <ac:chgData name="Charlotte Moss" userId="17b589c9-cb67-41ed-a894-f82ca12b573d" providerId="ADAL" clId="{F14866E1-812F-42BA-909C-86F151B5C858}" dt="2024-01-26T11:06:44.050" v="315" actId="1035"/>
          <ac:spMkLst>
            <pc:docMk/>
            <pc:sldMk cId="1001129923" sldId="932"/>
            <ac:spMk id="74" creationId="{85556096-252E-4BFA-8C9B-3147737202F6}"/>
          </ac:spMkLst>
        </pc:spChg>
        <pc:spChg chg="mod">
          <ac:chgData name="Charlotte Moss" userId="17b589c9-cb67-41ed-a894-f82ca12b573d" providerId="ADAL" clId="{F14866E1-812F-42BA-909C-86F151B5C858}" dt="2024-01-26T11:08:41.281" v="406" actId="1035"/>
          <ac:spMkLst>
            <pc:docMk/>
            <pc:sldMk cId="1001129923" sldId="932"/>
            <ac:spMk id="75" creationId="{B56FCEEC-BBC0-447D-8197-5467071F582A}"/>
          </ac:spMkLst>
        </pc:spChg>
        <pc:graphicFrameChg chg="modGraphic">
          <ac:chgData name="Charlotte Moss" userId="17b589c9-cb67-41ed-a894-f82ca12b573d" providerId="ADAL" clId="{F14866E1-812F-42BA-909C-86F151B5C858}" dt="2024-01-26T11:28:45.283" v="880" actId="20577"/>
          <ac:graphicFrameMkLst>
            <pc:docMk/>
            <pc:sldMk cId="1001129923" sldId="932"/>
            <ac:graphicFrameMk id="48" creationId="{E6F5C010-FCBF-483C-895E-1E56C0C2FA24}"/>
          </ac:graphicFrameMkLst>
        </pc:graphicFrameChg>
      </pc:sldChg>
      <pc:sldChg chg="addSp delSp modSp add mod">
        <pc:chgData name="Charlotte Moss" userId="17b589c9-cb67-41ed-a894-f82ca12b573d" providerId="ADAL" clId="{F14866E1-812F-42BA-909C-86F151B5C858}" dt="2024-01-29T17:20:05.493" v="2196" actId="1036"/>
        <pc:sldMkLst>
          <pc:docMk/>
          <pc:sldMk cId="820280486" sldId="933"/>
        </pc:sldMkLst>
        <pc:spChg chg="add del">
          <ac:chgData name="Charlotte Moss" userId="17b589c9-cb67-41ed-a894-f82ca12b573d" providerId="ADAL" clId="{F14866E1-812F-42BA-909C-86F151B5C858}" dt="2024-01-29T13:16:36.623" v="1973" actId="478"/>
          <ac:spMkLst>
            <pc:docMk/>
            <pc:sldMk cId="820280486" sldId="933"/>
            <ac:spMk id="5" creationId="{D8DB0607-E734-BB2C-3750-BEBC7F37BAE2}"/>
          </ac:spMkLst>
        </pc:spChg>
        <pc:spChg chg="mod">
          <ac:chgData name="Charlotte Moss" userId="17b589c9-cb67-41ed-a894-f82ca12b573d" providerId="ADAL" clId="{F14866E1-812F-42BA-909C-86F151B5C858}" dt="2024-01-29T17:20:05.493" v="2196" actId="1036"/>
          <ac:spMkLst>
            <pc:docMk/>
            <pc:sldMk cId="820280486" sldId="933"/>
            <ac:spMk id="55" creationId="{BDF82653-B951-4AAC-B1A2-20FD4CFE7478}"/>
          </ac:spMkLst>
        </pc:spChg>
        <pc:spChg chg="mod">
          <ac:chgData name="Charlotte Moss" userId="17b589c9-cb67-41ed-a894-f82ca12b573d" providerId="ADAL" clId="{F14866E1-812F-42BA-909C-86F151B5C858}" dt="2024-01-26T11:51:07.429" v="1340" actId="1035"/>
          <ac:spMkLst>
            <pc:docMk/>
            <pc:sldMk cId="820280486" sldId="933"/>
            <ac:spMk id="56" creationId="{862CFA1C-E682-4099-8294-19B044354D55}"/>
          </ac:spMkLst>
        </pc:spChg>
        <pc:spChg chg="mod">
          <ac:chgData name="Charlotte Moss" userId="17b589c9-cb67-41ed-a894-f82ca12b573d" providerId="ADAL" clId="{F14866E1-812F-42BA-909C-86F151B5C858}" dt="2024-01-26T11:50:35.308" v="1289" actId="20577"/>
          <ac:spMkLst>
            <pc:docMk/>
            <pc:sldMk cId="820280486" sldId="933"/>
            <ac:spMk id="57" creationId="{DF64A05B-A2E8-4E6A-AE16-0B9A2F39F702}"/>
          </ac:spMkLst>
        </pc:spChg>
        <pc:spChg chg="mod">
          <ac:chgData name="Charlotte Moss" userId="17b589c9-cb67-41ed-a894-f82ca12b573d" providerId="ADAL" clId="{F14866E1-812F-42BA-909C-86F151B5C858}" dt="2024-01-26T11:51:34.983" v="1388" actId="20577"/>
          <ac:spMkLst>
            <pc:docMk/>
            <pc:sldMk cId="820280486" sldId="933"/>
            <ac:spMk id="58" creationId="{EF239C35-C144-491F-AEA8-CD145B46436E}"/>
          </ac:spMkLst>
        </pc:spChg>
        <pc:spChg chg="mod">
          <ac:chgData name="Charlotte Moss" userId="17b589c9-cb67-41ed-a894-f82ca12b573d" providerId="ADAL" clId="{F14866E1-812F-42BA-909C-86F151B5C858}" dt="2024-01-29T17:19:43.817" v="2192" actId="20577"/>
          <ac:spMkLst>
            <pc:docMk/>
            <pc:sldMk cId="820280486" sldId="933"/>
            <ac:spMk id="59" creationId="{5EAB8AEE-2EFB-4FCD-B290-9EBB073016C9}"/>
          </ac:spMkLst>
        </pc:spChg>
        <pc:spChg chg="mod">
          <ac:chgData name="Charlotte Moss" userId="17b589c9-cb67-41ed-a894-f82ca12b573d" providerId="ADAL" clId="{F14866E1-812F-42BA-909C-86F151B5C858}" dt="2024-01-26T11:50:21.108" v="1258" actId="20577"/>
          <ac:spMkLst>
            <pc:docMk/>
            <pc:sldMk cId="820280486" sldId="933"/>
            <ac:spMk id="60" creationId="{D18B8898-B477-43E3-BE8C-9D0576976DA9}"/>
          </ac:spMkLst>
        </pc:spChg>
        <pc:spChg chg="mod">
          <ac:chgData name="Charlotte Moss" userId="17b589c9-cb67-41ed-a894-f82ca12b573d" providerId="ADAL" clId="{F14866E1-812F-42BA-909C-86F151B5C858}" dt="2024-01-26T11:49:08.138" v="1194" actId="20577"/>
          <ac:spMkLst>
            <pc:docMk/>
            <pc:sldMk cId="820280486" sldId="933"/>
            <ac:spMk id="61" creationId="{6A8195D3-7F81-44C0-B3C4-7AA5F73FDFE2}"/>
          </ac:spMkLst>
        </pc:spChg>
        <pc:spChg chg="mod">
          <ac:chgData name="Charlotte Moss" userId="17b589c9-cb67-41ed-a894-f82ca12b573d" providerId="ADAL" clId="{F14866E1-812F-42BA-909C-86F151B5C858}" dt="2024-01-26T11:49:57.596" v="1218" actId="20577"/>
          <ac:spMkLst>
            <pc:docMk/>
            <pc:sldMk cId="820280486" sldId="933"/>
            <ac:spMk id="62" creationId="{E34A5B3A-1E1D-4D72-9D2C-CEF166467DEF}"/>
          </ac:spMkLst>
        </pc:spChg>
        <pc:spChg chg="mod">
          <ac:chgData name="Charlotte Moss" userId="17b589c9-cb67-41ed-a894-f82ca12b573d" providerId="ADAL" clId="{F14866E1-812F-42BA-909C-86F151B5C858}" dt="2024-01-26T11:50:12.308" v="1238" actId="14100"/>
          <ac:spMkLst>
            <pc:docMk/>
            <pc:sldMk cId="820280486" sldId="933"/>
            <ac:spMk id="63" creationId="{4288424B-C932-4547-A012-B49F40F7D00B}"/>
          </ac:spMkLst>
        </pc:spChg>
        <pc:spChg chg="mod">
          <ac:chgData name="Charlotte Moss" userId="17b589c9-cb67-41ed-a894-f82ca12b573d" providerId="ADAL" clId="{F14866E1-812F-42BA-909C-86F151B5C858}" dt="2024-01-26T11:47:44.612" v="1147" actId="20577"/>
          <ac:spMkLst>
            <pc:docMk/>
            <pc:sldMk cId="820280486" sldId="933"/>
            <ac:spMk id="64" creationId="{24EF90E7-D847-4795-BDB5-8402724F776D}"/>
          </ac:spMkLst>
        </pc:spChg>
        <pc:spChg chg="mod">
          <ac:chgData name="Charlotte Moss" userId="17b589c9-cb67-41ed-a894-f82ca12b573d" providerId="ADAL" clId="{F14866E1-812F-42BA-909C-86F151B5C858}" dt="2024-01-26T11:48:03.029" v="1182" actId="20577"/>
          <ac:spMkLst>
            <pc:docMk/>
            <pc:sldMk cId="820280486" sldId="933"/>
            <ac:spMk id="65" creationId="{14BEB3B8-B887-4DEB-A486-6CD05DC01D9A}"/>
          </ac:spMkLst>
        </pc:spChg>
        <pc:spChg chg="mod">
          <ac:chgData name="Charlotte Moss" userId="17b589c9-cb67-41ed-a894-f82ca12b573d" providerId="ADAL" clId="{F14866E1-812F-42BA-909C-86F151B5C858}" dt="2024-01-26T11:42:04.327" v="1081" actId="20577"/>
          <ac:spMkLst>
            <pc:docMk/>
            <pc:sldMk cId="820280486" sldId="933"/>
            <ac:spMk id="70" creationId="{3BD33182-986E-45CA-86E6-40DC81B590C8}"/>
          </ac:spMkLst>
        </pc:spChg>
        <pc:spChg chg="mod">
          <ac:chgData name="Charlotte Moss" userId="17b589c9-cb67-41ed-a894-f82ca12b573d" providerId="ADAL" clId="{F14866E1-812F-42BA-909C-86F151B5C858}" dt="2024-01-26T11:42:19.035" v="1104" actId="1036"/>
          <ac:spMkLst>
            <pc:docMk/>
            <pc:sldMk cId="820280486" sldId="933"/>
            <ac:spMk id="71" creationId="{D4662F6F-BB7A-440E-99DB-3FEB806B34CB}"/>
          </ac:spMkLst>
        </pc:spChg>
        <pc:spChg chg="mod">
          <ac:chgData name="Charlotte Moss" userId="17b589c9-cb67-41ed-a894-f82ca12b573d" providerId="ADAL" clId="{F14866E1-812F-42BA-909C-86F151B5C858}" dt="2024-01-26T11:45:22.351" v="1111" actId="1035"/>
          <ac:spMkLst>
            <pc:docMk/>
            <pc:sldMk cId="820280486" sldId="933"/>
            <ac:spMk id="72" creationId="{80DD82C3-D3C7-45A3-B5A4-90223E7359A7}"/>
          </ac:spMkLst>
        </pc:spChg>
        <pc:spChg chg="mod">
          <ac:chgData name="Charlotte Moss" userId="17b589c9-cb67-41ed-a894-f82ca12b573d" providerId="ADAL" clId="{F14866E1-812F-42BA-909C-86F151B5C858}" dt="2024-01-26T11:33:41.850" v="914" actId="20577"/>
          <ac:spMkLst>
            <pc:docMk/>
            <pc:sldMk cId="820280486" sldId="933"/>
            <ac:spMk id="73" creationId="{40541C7D-B0CC-4C45-9347-2F6A8921779D}"/>
          </ac:spMkLst>
        </pc:spChg>
        <pc:spChg chg="mod">
          <ac:chgData name="Charlotte Moss" userId="17b589c9-cb67-41ed-a894-f82ca12b573d" providerId="ADAL" clId="{F14866E1-812F-42BA-909C-86F151B5C858}" dt="2024-01-26T11:34:26.786" v="949" actId="20577"/>
          <ac:spMkLst>
            <pc:docMk/>
            <pc:sldMk cId="820280486" sldId="933"/>
            <ac:spMk id="74" creationId="{85556096-252E-4BFA-8C9B-3147737202F6}"/>
          </ac:spMkLst>
        </pc:spChg>
        <pc:spChg chg="mod">
          <ac:chgData name="Charlotte Moss" userId="17b589c9-cb67-41ed-a894-f82ca12b573d" providerId="ADAL" clId="{F14866E1-812F-42BA-909C-86F151B5C858}" dt="2024-01-26T11:34:44.754" v="976" actId="20577"/>
          <ac:spMkLst>
            <pc:docMk/>
            <pc:sldMk cId="820280486" sldId="933"/>
            <ac:spMk id="75" creationId="{B56FCEEC-BBC0-447D-8197-5467071F582A}"/>
          </ac:spMkLst>
        </pc:spChg>
        <pc:graphicFrameChg chg="mod modGraphic">
          <ac:chgData name="Charlotte Moss" userId="17b589c9-cb67-41ed-a894-f82ca12b573d" providerId="ADAL" clId="{F14866E1-812F-42BA-909C-86F151B5C858}" dt="2024-01-29T17:19:40.978" v="2187" actId="20577"/>
          <ac:graphicFrameMkLst>
            <pc:docMk/>
            <pc:sldMk cId="820280486" sldId="933"/>
            <ac:graphicFrameMk id="48" creationId="{E6F5C010-FCBF-483C-895E-1E56C0C2FA24}"/>
          </ac:graphicFrameMkLst>
        </pc:graphicFrameChg>
        <pc:picChg chg="add del mod">
          <ac:chgData name="Charlotte Moss" userId="17b589c9-cb67-41ed-a894-f82ca12b573d" providerId="ADAL" clId="{F14866E1-812F-42BA-909C-86F151B5C858}" dt="2024-01-26T11:52:35.047" v="1418" actId="478"/>
          <ac:picMkLst>
            <pc:docMk/>
            <pc:sldMk cId="820280486" sldId="933"/>
            <ac:picMk id="4" creationId="{70EC934C-4232-31B7-94CA-03E3DE268C19}"/>
          </ac:picMkLst>
        </pc:picChg>
      </pc:sldChg>
      <pc:sldChg chg="delSp modSp add mod delAnim modNotesTx">
        <pc:chgData name="Charlotte Moss" userId="17b589c9-cb67-41ed-a894-f82ca12b573d" providerId="ADAL" clId="{F14866E1-812F-42BA-909C-86F151B5C858}" dt="2024-01-29T13:26:27.659" v="2142" actId="207"/>
        <pc:sldMkLst>
          <pc:docMk/>
          <pc:sldMk cId="48831334" sldId="934"/>
        </pc:sldMkLst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55" creationId="{BDF82653-B951-4AAC-B1A2-20FD4CFE7478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56" creationId="{862CFA1C-E682-4099-8294-19B044354D55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57" creationId="{DF64A05B-A2E8-4E6A-AE16-0B9A2F39F702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58" creationId="{EF239C35-C144-491F-AEA8-CD145B46436E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59" creationId="{5EAB8AEE-2EFB-4FCD-B290-9EBB073016C9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0" creationId="{D18B8898-B477-43E3-BE8C-9D0576976DA9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1" creationId="{6A8195D3-7F81-44C0-B3C4-7AA5F73FDFE2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2" creationId="{E34A5B3A-1E1D-4D72-9D2C-CEF166467DEF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3" creationId="{4288424B-C932-4547-A012-B49F40F7D00B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4" creationId="{24EF90E7-D847-4795-BDB5-8402724F776D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5" creationId="{14BEB3B8-B887-4DEB-A486-6CD05DC01D9A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6" creationId="{9A77445A-237C-48F8-B46C-8170B7D37559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7" creationId="{2A9D9F22-C351-4596-BB7D-87AE8D30A74E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8" creationId="{171C234B-E1D8-4BA7-9BB6-CEE92AB173E3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69" creationId="{5C29C5FA-AFAC-4818-90A1-7B59F3E335C7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0" creationId="{3BD33182-986E-45CA-86E6-40DC81B590C8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1" creationId="{D4662F6F-BB7A-440E-99DB-3FEB806B34CB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2" creationId="{80DD82C3-D3C7-45A3-B5A4-90223E7359A7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3" creationId="{40541C7D-B0CC-4C45-9347-2F6A8921779D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4" creationId="{85556096-252E-4BFA-8C9B-3147737202F6}"/>
          </ac:spMkLst>
        </pc:spChg>
        <pc:spChg chg="del">
          <ac:chgData name="Charlotte Moss" userId="17b589c9-cb67-41ed-a894-f82ca12b573d" providerId="ADAL" clId="{F14866E1-812F-42BA-909C-86F151B5C858}" dt="2024-01-29T13:26:25.342" v="2141" actId="478"/>
          <ac:spMkLst>
            <pc:docMk/>
            <pc:sldMk cId="48831334" sldId="934"/>
            <ac:spMk id="75" creationId="{B56FCEEC-BBC0-447D-8197-5467071F582A}"/>
          </ac:spMkLst>
        </pc:spChg>
        <pc:graphicFrameChg chg="modGraphic">
          <ac:chgData name="Charlotte Moss" userId="17b589c9-cb67-41ed-a894-f82ca12b573d" providerId="ADAL" clId="{F14866E1-812F-42BA-909C-86F151B5C858}" dt="2024-01-29T13:26:27.659" v="2142" actId="207"/>
          <ac:graphicFrameMkLst>
            <pc:docMk/>
            <pc:sldMk cId="48831334" sldId="934"/>
            <ac:graphicFrameMk id="48" creationId="{E6F5C010-FCBF-483C-895E-1E56C0C2FA24}"/>
          </ac:graphicFrameMkLst>
        </pc:graphicFrameChg>
      </pc:sldChg>
      <pc:sldChg chg="delSp modSp add mod delAnim modNotesTx">
        <pc:chgData name="Charlotte Moss" userId="17b589c9-cb67-41ed-a894-f82ca12b573d" providerId="ADAL" clId="{F14866E1-812F-42BA-909C-86F151B5C858}" dt="2024-01-29T13:26:35.674" v="2144" actId="207"/>
        <pc:sldMkLst>
          <pc:docMk/>
          <pc:sldMk cId="4160719067" sldId="935"/>
        </pc:sldMkLst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55" creationId="{BDF82653-B951-4AAC-B1A2-20FD4CFE7478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56" creationId="{862CFA1C-E682-4099-8294-19B044354D55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57" creationId="{DF64A05B-A2E8-4E6A-AE16-0B9A2F39F702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58" creationId="{EF239C35-C144-491F-AEA8-CD145B46436E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59" creationId="{5EAB8AEE-2EFB-4FCD-B290-9EBB073016C9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0" creationId="{D18B8898-B477-43E3-BE8C-9D0576976DA9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1" creationId="{6A8195D3-7F81-44C0-B3C4-7AA5F73FDFE2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2" creationId="{E34A5B3A-1E1D-4D72-9D2C-CEF166467DEF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3" creationId="{4288424B-C932-4547-A012-B49F40F7D00B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4" creationId="{24EF90E7-D847-4795-BDB5-8402724F776D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5" creationId="{14BEB3B8-B887-4DEB-A486-6CD05DC01D9A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6" creationId="{9A77445A-237C-48F8-B46C-8170B7D37559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7" creationId="{2A9D9F22-C351-4596-BB7D-87AE8D30A74E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8" creationId="{171C234B-E1D8-4BA7-9BB6-CEE92AB173E3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69" creationId="{5C29C5FA-AFAC-4818-90A1-7B59F3E335C7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0" creationId="{3BD33182-986E-45CA-86E6-40DC81B590C8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1" creationId="{D4662F6F-BB7A-440E-99DB-3FEB806B34CB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2" creationId="{80DD82C3-D3C7-45A3-B5A4-90223E7359A7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3" creationId="{40541C7D-B0CC-4C45-9347-2F6A8921779D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4" creationId="{85556096-252E-4BFA-8C9B-3147737202F6}"/>
          </ac:spMkLst>
        </pc:spChg>
        <pc:spChg chg="del">
          <ac:chgData name="Charlotte Moss" userId="17b589c9-cb67-41ed-a894-f82ca12b573d" providerId="ADAL" clId="{F14866E1-812F-42BA-909C-86F151B5C858}" dt="2024-01-29T13:26:32.175" v="2143" actId="478"/>
          <ac:spMkLst>
            <pc:docMk/>
            <pc:sldMk cId="4160719067" sldId="935"/>
            <ac:spMk id="75" creationId="{B56FCEEC-BBC0-447D-8197-5467071F582A}"/>
          </ac:spMkLst>
        </pc:spChg>
        <pc:graphicFrameChg chg="modGraphic">
          <ac:chgData name="Charlotte Moss" userId="17b589c9-cb67-41ed-a894-f82ca12b573d" providerId="ADAL" clId="{F14866E1-812F-42BA-909C-86F151B5C858}" dt="2024-01-29T13:26:35.674" v="2144" actId="207"/>
          <ac:graphicFrameMkLst>
            <pc:docMk/>
            <pc:sldMk cId="4160719067" sldId="935"/>
            <ac:graphicFrameMk id="48" creationId="{E6F5C010-FCBF-483C-895E-1E56C0C2FA24}"/>
          </ac:graphicFrameMkLst>
        </pc:graphicFrameChg>
      </pc:sldChg>
      <pc:sldMasterChg chg="del delSldLayout">
        <pc:chgData name="Charlotte Moss" userId="17b589c9-cb67-41ed-a894-f82ca12b573d" providerId="ADAL" clId="{F14866E1-812F-42BA-909C-86F151B5C858}" dt="2024-01-29T13:16:43.303" v="1974" actId="47"/>
        <pc:sldMasterMkLst>
          <pc:docMk/>
          <pc:sldMasterMk cId="3214328137" sldId="2147483672"/>
        </pc:sldMasterMkLst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1724287828" sldId="2147483673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915003078" sldId="2147483674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1851225338" sldId="2147483675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3281501228" sldId="2147483676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379081066" sldId="2147483677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33669230" sldId="2147483678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1423037786" sldId="2147483679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1160521168" sldId="2147483680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2944330408" sldId="2147483681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3518750000" sldId="2147483682"/>
          </pc:sldLayoutMkLst>
        </pc:sldLayoutChg>
        <pc:sldLayoutChg chg="del">
          <pc:chgData name="Charlotte Moss" userId="17b589c9-cb67-41ed-a894-f82ca12b573d" providerId="ADAL" clId="{F14866E1-812F-42BA-909C-86F151B5C858}" dt="2024-01-29T13:16:43.303" v="1974" actId="47"/>
          <pc:sldLayoutMkLst>
            <pc:docMk/>
            <pc:sldMasterMk cId="3214328137" sldId="2147483672"/>
            <pc:sldLayoutMk cId="2432927260" sldId="2147483683"/>
          </pc:sldLayoutMkLst>
        </pc:sldLayoutChg>
      </pc:sldMasterChg>
      <pc:sldMasterChg chg="del delSldLayout">
        <pc:chgData name="Charlotte Moss" userId="17b589c9-cb67-41ed-a894-f82ca12b573d" providerId="ADAL" clId="{F14866E1-812F-42BA-909C-86F151B5C858}" dt="2024-01-26T16:57:43.245" v="1574" actId="47"/>
        <pc:sldMasterMkLst>
          <pc:docMk/>
          <pc:sldMasterMk cId="3981579907" sldId="2147483698"/>
        </pc:sldMasterMkLst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597024520" sldId="2147483699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601141696" sldId="2147483700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331745389" sldId="2147483701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232315053" sldId="2147483702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2235171843" sldId="2147483703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298579248" sldId="2147483704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457913536" sldId="2147483705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260251232" sldId="2147483706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140429412" sldId="2147483707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2377860903" sldId="2147483708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063166159" sldId="2147483709"/>
          </pc:sldLayoutMkLst>
        </pc:sldLayoutChg>
        <pc:sldLayoutChg chg="del">
          <pc:chgData name="Charlotte Moss" userId="17b589c9-cb67-41ed-a894-f82ca12b573d" providerId="ADAL" clId="{F14866E1-812F-42BA-909C-86F151B5C858}" dt="2024-01-26T16:57:43.245" v="1574" actId="47"/>
          <pc:sldLayoutMkLst>
            <pc:docMk/>
            <pc:sldMasterMk cId="3981579907" sldId="2147483698"/>
            <pc:sldLayoutMk cId="3412949417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[y]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typisch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[1109]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[1917]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[qu]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Quatsch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[1650]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bequem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[1657] 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Aquarium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[&gt;5000]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Revisit vocabulary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heißen [126] wohnen [560] Jahr [53] Minute [324] Stunde [276] jung [199]</a:t>
            </a:r>
            <a:r>
              <a:rPr lang="de-DE" sz="1800" dirty="0"/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besuchen [820] bleiben [113] Gitarre [n/a] Oma [2175]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[y].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typisch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[1109]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[1917]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quatsch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quatsch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Quatsch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[1650]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bequem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[1657]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Aquarium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[&gt;5000]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2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(2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</a:t>
            </a:r>
            <a:r>
              <a:rPr lang="en-GB" b="0" dirty="0" err="1"/>
              <a:t>qu</a:t>
            </a:r>
            <a:r>
              <a:rPr lang="en-GB" b="0" dirty="0"/>
              <a:t>] and [y] to unknown words. To provide inspiration for </a:t>
            </a:r>
            <a:r>
              <a:rPr lang="en-GB" b="0" i="1" dirty="0" err="1"/>
              <a:t>kein</a:t>
            </a:r>
            <a:r>
              <a:rPr lang="en-GB" b="0" i="1" dirty="0"/>
              <a:t> </a:t>
            </a:r>
            <a:r>
              <a:rPr lang="en-GB" b="0" i="0" dirty="0"/>
              <a:t>sentences for </a:t>
            </a:r>
            <a:r>
              <a:rPr lang="en-GB" b="0" dirty="0"/>
              <a:t>stories.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work in pairs. Partner A reads the four sentences on this slide aloud to their partner. Partner B listens closely to Partner A pronounce the letters in bold ([</a:t>
            </a:r>
            <a:r>
              <a:rPr lang="en-GB" b="0" dirty="0" err="1"/>
              <a:t>qu</a:t>
            </a:r>
            <a:r>
              <a:rPr lang="en-GB" b="0" dirty="0"/>
              <a:t>] and [y]), and corrects if necessary. </a:t>
            </a:r>
            <a:r>
              <a:rPr lang="en-GB" b="1" dirty="0"/>
              <a:t>Note: </a:t>
            </a:r>
            <a:r>
              <a:rPr lang="en-GB" b="0" dirty="0"/>
              <a:t>some of the words containing these SSCs are cognates with English: pupils will need to be careful to pronounce the words the German way.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following slide. Partners swap roles.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Gymnasium [3081] Lyrik [&gt;5000] </a:t>
            </a:r>
            <a:r>
              <a:rPr kumimoji="0" lang="en-GB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Myrte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[&gt;5000] Mythos [4576] </a:t>
            </a:r>
            <a:r>
              <a:rPr kumimoji="0" lang="en-GB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Quaken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[&gt;5000] </a:t>
            </a:r>
            <a:r>
              <a:rPr kumimoji="0" lang="en-GB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Quarz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[&gt;5000]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Quelle [1108]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Quitte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[&gt;5000]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8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[2/2]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10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45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30.jpeg"/><Relationship Id="rId5" Type="http://schemas.openxmlformats.org/officeDocument/2006/relationships/image" Target="../media/image16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D9F09DF2-C99C-4AE5-B878-10333DAF4102}"/>
              </a:ext>
            </a:extLst>
          </p:cNvPr>
          <p:cNvSpPr/>
          <p:nvPr/>
        </p:nvSpPr>
        <p:spPr>
          <a:xfrm>
            <a:off x="0" y="-703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4" y="233239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4000" b="1" spc="-1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Talking about activities and events</a:t>
            </a:r>
            <a:endParaRPr lang="en-GB" sz="40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2C24C22-B136-8C7A-9445-5A0438CB5138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4" descr="Free Goat Alps photo and picture">
            <a:extLst>
              <a:ext uri="{FF2B5EF4-FFF2-40B4-BE49-F238E27FC236}">
                <a16:creationId xmlns:a16="http://schemas.microsoft.com/office/drawing/2014/main" id="{E71109C9-0371-8F13-7136-D4F9DB19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" y="2317670"/>
            <a:ext cx="4103093" cy="30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Free boy happy man vector">
            <a:extLst>
              <a:ext uri="{FF2B5EF4-FFF2-40B4-BE49-F238E27FC236}">
                <a16:creationId xmlns:a16="http://schemas.microsoft.com/office/drawing/2014/main" id="{37CF5A8A-E946-769B-ED76-D5EEFBCC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3" y="2626454"/>
            <a:ext cx="786446" cy="15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95942"/>
              </p:ext>
            </p:extLst>
          </p:nvPr>
        </p:nvGraphicFramePr>
        <p:xfrm>
          <a:off x="547097" y="621552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 a, no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visit, visiting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guitar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remain, stay, remaining, staying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grandma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 called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live, living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hour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minute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year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paper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text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sandwich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use, using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mistake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house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homework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416071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125743" y="1765106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50717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576A9-A78B-4D1E-918D-DA4441D305AC}"/>
              </a:ext>
            </a:extLst>
          </p:cNvPr>
          <p:cNvSpPr txBox="1"/>
          <p:nvPr/>
        </p:nvSpPr>
        <p:spPr>
          <a:xfrm>
            <a:off x="411200" y="430222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Rh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thmus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C5853-BD59-4729-ABE1-52DBA76AB316}"/>
              </a:ext>
            </a:extLst>
          </p:cNvPr>
          <p:cNvSpPr txBox="1"/>
          <p:nvPr/>
        </p:nvSpPr>
        <p:spPr>
          <a:xfrm>
            <a:off x="8328101" y="418450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sik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34C3CF-6F32-B870-24C1-17FBFC2E14DC}"/>
              </a:ext>
            </a:extLst>
          </p:cNvPr>
          <p:cNvSpPr/>
          <p:nvPr/>
        </p:nvSpPr>
        <p:spPr>
          <a:xfrm>
            <a:off x="4403174" y="1594142"/>
            <a:ext cx="3982609" cy="36102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pisch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523E41-4352-EA52-5833-BAE37AB97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45" y="1964064"/>
            <a:ext cx="2633962" cy="131698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D6A924D-3DB4-0F19-1AC8-AAA2A0A50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188" y="2514600"/>
            <a:ext cx="1810093" cy="14636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3ACA87-873F-20D2-1E04-18BD2520779F}"/>
              </a:ext>
            </a:extLst>
          </p:cNvPr>
          <p:cNvGrpSpPr/>
          <p:nvPr/>
        </p:nvGrpSpPr>
        <p:grpSpPr>
          <a:xfrm>
            <a:off x="8952374" y="2759012"/>
            <a:ext cx="2888126" cy="1192561"/>
            <a:chOff x="1371132" y="1975293"/>
            <a:chExt cx="2428657" cy="10235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815349-D47B-0C3F-F9A7-25B1CC0EF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32" y="2062725"/>
              <a:ext cx="850575" cy="936144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CF28115D-9062-97DC-003D-E47A3C15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32" y="1975293"/>
              <a:ext cx="1664257" cy="83212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4D1C2-9AC3-16F7-FC5C-9903D72DDDBF}"/>
              </a:ext>
            </a:extLst>
          </p:cNvPr>
          <p:cNvGrpSpPr/>
          <p:nvPr/>
        </p:nvGrpSpPr>
        <p:grpSpPr>
          <a:xfrm>
            <a:off x="370581" y="2800350"/>
            <a:ext cx="3493318" cy="1335711"/>
            <a:chOff x="8229615" y="1932223"/>
            <a:chExt cx="3393878" cy="12224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D880C0-86EB-80FF-1B92-7D52FA698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8842364" y="1932223"/>
              <a:ext cx="461572" cy="6983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75EB39-2F45-A048-D44C-522C4233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806" y="1947878"/>
              <a:ext cx="461572" cy="69835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18D2AD-0373-AE9E-8455-AA72146C3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10590082" y="1983197"/>
              <a:ext cx="461572" cy="69836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44E308-DA89-FCB1-AB84-B7EEB36DC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879" y="1947878"/>
              <a:ext cx="461572" cy="69835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858FAD-2FC6-9C03-C7F9-6D9E6C6F17A8}"/>
                </a:ext>
              </a:extLst>
            </p:cNvPr>
            <p:cNvSpPr txBox="1"/>
            <p:nvPr/>
          </p:nvSpPr>
          <p:spPr>
            <a:xfrm>
              <a:off x="8229615" y="2508336"/>
              <a:ext cx="3393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 2&amp; 3&amp;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6992D2D-AB97-B9B9-FB5B-B9B8410CAAE1}"/>
              </a:ext>
            </a:extLst>
          </p:cNvPr>
          <p:cNvSpPr/>
          <p:nvPr/>
        </p:nvSpPr>
        <p:spPr>
          <a:xfrm>
            <a:off x="4144767" y="2206891"/>
            <a:ext cx="3866886" cy="35455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8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Qu</a:t>
            </a:r>
            <a:r>
              <a:rPr kumimoji="0" lang="en-GB" sz="5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atsch</a:t>
            </a:r>
            <a:r>
              <a:rPr kumimoji="0" lang="en-GB" sz="5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!</a:t>
            </a:r>
            <a:endParaRPr kumimoji="0" lang="en-GB" sz="5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4EF67-8E72-3C36-DF22-C5DA0CEF293E}"/>
              </a:ext>
            </a:extLst>
          </p:cNvPr>
          <p:cNvSpPr txBox="1"/>
          <p:nvPr/>
        </p:nvSpPr>
        <p:spPr>
          <a:xfrm>
            <a:off x="137686" y="4451858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138F1-F248-F2C1-655A-F2F7A9EC08A4}"/>
              </a:ext>
            </a:extLst>
          </p:cNvPr>
          <p:cNvSpPr txBox="1"/>
          <p:nvPr/>
        </p:nvSpPr>
        <p:spPr>
          <a:xfrm>
            <a:off x="8190415" y="4451858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ariam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D7225-42C6-E4C4-3DE7-2B884CEAE732}"/>
              </a:ext>
            </a:extLst>
          </p:cNvPr>
          <p:cNvSpPr txBox="1"/>
          <p:nvPr/>
        </p:nvSpPr>
        <p:spPr>
          <a:xfrm>
            <a:off x="0" y="-67832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pic>
        <p:nvPicPr>
          <p:cNvPr id="3" name="Picture 2" descr="A picture containing font, graphics, typography, design&#10;&#10;Description automatically generated">
            <a:extLst>
              <a:ext uri="{FF2B5EF4-FFF2-40B4-BE49-F238E27FC236}">
                <a16:creationId xmlns:a16="http://schemas.microsoft.com/office/drawing/2014/main" id="{723DADB5-76E4-FA77-2810-BA75CC85C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97" y="3316541"/>
            <a:ext cx="3638205" cy="879566"/>
          </a:xfrm>
          <a:prstGeom prst="rect">
            <a:avLst/>
          </a:prstGeom>
        </p:spPr>
      </p:pic>
      <p:pic>
        <p:nvPicPr>
          <p:cNvPr id="1026" name="Picture 2" descr="Free Sofa Armchair vector and picture">
            <a:extLst>
              <a:ext uri="{FF2B5EF4-FFF2-40B4-BE49-F238E27FC236}">
                <a16:creationId xmlns:a16="http://schemas.microsoft.com/office/drawing/2014/main" id="{C07E9842-AB61-5AE7-32AA-D8BFB6BD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2" y="1975987"/>
            <a:ext cx="2664958" cy="23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Undersea Sea vector and picture">
            <a:extLst>
              <a:ext uri="{FF2B5EF4-FFF2-40B4-BE49-F238E27FC236}">
                <a16:creationId xmlns:a16="http://schemas.microsoft.com/office/drawing/2014/main" id="{481A5902-4A6C-F7D4-7DCE-047F4292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42" y="1975987"/>
            <a:ext cx="2239736" cy="22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69D67A-44AF-42A4-BC49-A5F18F966D2E}"/>
              </a:ext>
            </a:extLst>
          </p:cNvPr>
          <p:cNvSpPr txBox="1"/>
          <p:nvPr/>
        </p:nvSpPr>
        <p:spPr>
          <a:xfrm>
            <a:off x="1194344" y="4251803"/>
            <a:ext cx="229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[comfortable]</a:t>
            </a:r>
          </a:p>
        </p:txBody>
      </p:sp>
    </p:spTree>
    <p:extLst>
      <p:ext uri="{BB962C8B-B14F-4D97-AF65-F5344CB8AC3E}">
        <p14:creationId xmlns:p14="http://schemas.microsoft.com/office/powerpoint/2010/main" val="634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151136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45" name="Speech Bubble: Rectangle with Corners Rounded 7">
            <a:extLst>
              <a:ext uri="{FF2B5EF4-FFF2-40B4-BE49-F238E27FC236}">
                <a16:creationId xmlns:a16="http://schemas.microsoft.com/office/drawing/2014/main" id="{12D93176-A5A0-58F6-FE27-44E07FD59A63}"/>
              </a:ext>
            </a:extLst>
          </p:cNvPr>
          <p:cNvSpPr/>
          <p:nvPr/>
        </p:nvSpPr>
        <p:spPr>
          <a:xfrm>
            <a:off x="946221" y="868904"/>
            <a:ext cx="4215983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Wie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sagt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man das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46" name="Graphic 8" descr="Teacher">
            <a:extLst>
              <a:ext uri="{FF2B5EF4-FFF2-40B4-BE49-F238E27FC236}">
                <a16:creationId xmlns:a16="http://schemas.microsoft.com/office/drawing/2014/main" id="{663E55CB-99DB-8BF9-A6CA-76CD194E6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D799E-F5EB-E7D2-00D4-C5BFA99205BD}"/>
              </a:ext>
            </a:extLst>
          </p:cNvPr>
          <p:cNvSpPr txBox="1"/>
          <p:nvPr/>
        </p:nvSpPr>
        <p:spPr>
          <a:xfrm>
            <a:off x="748147" y="1834112"/>
            <a:ext cx="666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brauchen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mnasium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besuchen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thos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aken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2A17F464-C64C-D135-6BF4-75A090F47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2" y="1770005"/>
            <a:ext cx="517545" cy="590233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403F21FD-CC11-C035-B02B-977EA79A4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4" y="2926541"/>
            <a:ext cx="517545" cy="590233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74D746A8-6E66-7257-DDAE-65BEBC549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7" y="3948635"/>
            <a:ext cx="517545" cy="590233"/>
          </a:xfrm>
          <a:prstGeom prst="rect">
            <a:avLst/>
          </a:prstGeom>
        </p:spPr>
      </p:pic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614ECFFD-028D-6C65-3BFC-EAF2B599C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92" y="5057568"/>
            <a:ext cx="517545" cy="590233"/>
          </a:xfrm>
          <a:prstGeom prst="rect">
            <a:avLst/>
          </a:prstGeom>
        </p:spPr>
      </p:pic>
      <p:pic>
        <p:nvPicPr>
          <p:cNvPr id="9" name="Picture 2" descr="Free fountain nature water vector">
            <a:extLst>
              <a:ext uri="{FF2B5EF4-FFF2-40B4-BE49-F238E27FC236}">
                <a16:creationId xmlns:a16="http://schemas.microsoft.com/office/drawing/2014/main" id="{33653A65-85DF-0EF3-5103-719BDF52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85" y="1462491"/>
            <a:ext cx="994339" cy="9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570FDF7-45B7-DECC-3EB7-35C6AE5E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43" y="1462491"/>
            <a:ext cx="994339" cy="10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8A7FCC4-D244-834D-64C0-C4137EBCC815}"/>
              </a:ext>
            </a:extLst>
          </p:cNvPr>
          <p:cNvGrpSpPr/>
          <p:nvPr/>
        </p:nvGrpSpPr>
        <p:grpSpPr>
          <a:xfrm>
            <a:off x="8092485" y="2684356"/>
            <a:ext cx="1334856" cy="905672"/>
            <a:chOff x="9100723" y="4048216"/>
            <a:chExt cx="2879676" cy="1718735"/>
          </a:xfrm>
        </p:grpSpPr>
        <p:pic>
          <p:nvPicPr>
            <p:cNvPr id="12" name="Picture 4" descr="Free education back to school school supplies vector">
              <a:extLst>
                <a:ext uri="{FF2B5EF4-FFF2-40B4-BE49-F238E27FC236}">
                  <a16:creationId xmlns:a16="http://schemas.microsoft.com/office/drawing/2014/main" id="{6E0D46BC-2D63-250D-FC91-F18D9C4A5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723" y="4048216"/>
              <a:ext cx="2879676" cy="171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CABDD3-7AC5-84D0-DE3A-F53E0FDFF411}"/>
                </a:ext>
              </a:extLst>
            </p:cNvPr>
            <p:cNvSpPr/>
            <p:nvPr/>
          </p:nvSpPr>
          <p:spPr>
            <a:xfrm>
              <a:off x="10252520" y="4738204"/>
              <a:ext cx="661187" cy="447997"/>
            </a:xfrm>
            <a:prstGeom prst="rect">
              <a:avLst/>
            </a:prstGeom>
            <a:solidFill>
              <a:srgbClr val="187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8A4DC2-8B29-165A-C271-62B1162FF925}"/>
              </a:ext>
            </a:extLst>
          </p:cNvPr>
          <p:cNvGrpSpPr/>
          <p:nvPr/>
        </p:nvGrpSpPr>
        <p:grpSpPr>
          <a:xfrm>
            <a:off x="9708772" y="2561019"/>
            <a:ext cx="1251967" cy="1029009"/>
            <a:chOff x="8078724" y="4526165"/>
            <a:chExt cx="1320214" cy="107226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4B77040-3EE0-A487-D025-AB92678B0BAC}"/>
                </a:ext>
              </a:extLst>
            </p:cNvPr>
            <p:cNvSpPr/>
            <p:nvPr/>
          </p:nvSpPr>
          <p:spPr>
            <a:xfrm>
              <a:off x="8078724" y="4526165"/>
              <a:ext cx="1163696" cy="1072269"/>
            </a:xfrm>
            <a:prstGeom prst="ellipse">
              <a:avLst/>
            </a:prstGeom>
            <a:solidFill>
              <a:srgbClr val="F9FFC9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C716F5-1818-3F2B-40DB-5A820DC08FDB}"/>
                </a:ext>
              </a:extLst>
            </p:cNvPr>
            <p:cNvSpPr txBox="1"/>
            <p:nvPr/>
          </p:nvSpPr>
          <p:spPr>
            <a:xfrm>
              <a:off x="8235242" y="5172821"/>
              <a:ext cx="1163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visit</a:t>
              </a:r>
            </a:p>
          </p:txBody>
        </p:sp>
        <p:pic>
          <p:nvPicPr>
            <p:cNvPr id="29" name="Picture 4" descr="Free Hand Card vector and picture">
              <a:extLst>
                <a:ext uri="{FF2B5EF4-FFF2-40B4-BE49-F238E27FC236}">
                  <a16:creationId xmlns:a16="http://schemas.microsoft.com/office/drawing/2014/main" id="{A9E66EC5-1825-B1FC-359D-286C635F5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70" y="4725816"/>
              <a:ext cx="873604" cy="50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0B0D00EB-C221-BE9A-2D10-F42A200473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12" y="4946416"/>
            <a:ext cx="982740" cy="93287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6AA0A14B-E6EC-F3B3-2863-CBFCE9F331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8" y="3730775"/>
            <a:ext cx="982740" cy="896167"/>
          </a:xfrm>
          <a:prstGeom prst="rect">
            <a:avLst/>
          </a:prstGeom>
        </p:spPr>
      </p:pic>
      <p:pic>
        <p:nvPicPr>
          <p:cNvPr id="32" name="Picture 2" descr="Free unicorn fantasy fairy illustration">
            <a:extLst>
              <a:ext uri="{FF2B5EF4-FFF2-40B4-BE49-F238E27FC236}">
                <a16:creationId xmlns:a16="http://schemas.microsoft.com/office/drawing/2014/main" id="{1005FB7D-5FC7-1DD6-9FB1-6F5377F1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73" y="3579138"/>
            <a:ext cx="1334856" cy="12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Free mallard duck bird vector">
            <a:extLst>
              <a:ext uri="{FF2B5EF4-FFF2-40B4-BE49-F238E27FC236}">
                <a16:creationId xmlns:a16="http://schemas.microsoft.com/office/drawing/2014/main" id="{AE891914-FA5A-74AD-BED5-B041287B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8913" y="5006780"/>
            <a:ext cx="1093296" cy="7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8F515E44-01BE-D41C-4D6F-9C4DFA07ADDA}"/>
              </a:ext>
            </a:extLst>
          </p:cNvPr>
          <p:cNvSpPr/>
          <p:nvPr/>
        </p:nvSpPr>
        <p:spPr>
          <a:xfrm>
            <a:off x="8700450" y="4777031"/>
            <a:ext cx="1175116" cy="459497"/>
          </a:xfrm>
          <a:prstGeom prst="wedgeEllipseCallout">
            <a:avLst>
              <a:gd name="adj1" fmla="val -58505"/>
              <a:gd name="adj2" fmla="val 37230"/>
            </a:avLst>
          </a:prstGeom>
          <a:solidFill>
            <a:srgbClr val="5FADE4"/>
          </a:solidFill>
          <a:ln>
            <a:solidFill>
              <a:srgbClr val="1B5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Quack!</a:t>
            </a:r>
          </a:p>
        </p:txBody>
      </p:sp>
    </p:spTree>
    <p:extLst>
      <p:ext uri="{BB962C8B-B14F-4D97-AF65-F5344CB8AC3E}">
        <p14:creationId xmlns:p14="http://schemas.microsoft.com/office/powerpoint/2010/main" val="95211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45" name="Speech Bubble: Rectangle with Corners Rounded 7">
            <a:extLst>
              <a:ext uri="{FF2B5EF4-FFF2-40B4-BE49-F238E27FC236}">
                <a16:creationId xmlns:a16="http://schemas.microsoft.com/office/drawing/2014/main" id="{12D93176-A5A0-58F6-FE27-44E07FD59A63}"/>
              </a:ext>
            </a:extLst>
          </p:cNvPr>
          <p:cNvSpPr/>
          <p:nvPr/>
        </p:nvSpPr>
        <p:spPr>
          <a:xfrm>
            <a:off x="946222" y="868904"/>
            <a:ext cx="4091292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Wie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sagt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man das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46" name="Graphic 8" descr="Teacher">
            <a:extLst>
              <a:ext uri="{FF2B5EF4-FFF2-40B4-BE49-F238E27FC236}">
                <a16:creationId xmlns:a16="http://schemas.microsoft.com/office/drawing/2014/main" id="{663E55CB-99DB-8BF9-A6CA-76CD194E6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D799E-F5EB-E7D2-00D4-C5BFA99205BD}"/>
              </a:ext>
            </a:extLst>
          </p:cNvPr>
          <p:cNvSpPr txBox="1"/>
          <p:nvPr/>
        </p:nvSpPr>
        <p:spPr>
          <a:xfrm>
            <a:off x="773084" y="1862051"/>
            <a:ext cx="70325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benutzen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arz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rik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7B785ECF-523B-E2E6-975A-D8197917A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59" y="1895321"/>
            <a:ext cx="517545" cy="590233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8E4905A0-989D-2070-1552-C39B37874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7391"/>
            <a:ext cx="517545" cy="590233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57CCA654-D46F-07BE-BED6-5C4FAF6E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72" y="4018603"/>
            <a:ext cx="517545" cy="590233"/>
          </a:xfrm>
          <a:prstGeom prst="rect">
            <a:avLst/>
          </a:prstGeom>
        </p:spPr>
      </p:pic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875007A1-6AF8-DC57-1983-BFBAEAC8B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6" y="5091200"/>
            <a:ext cx="517545" cy="590233"/>
          </a:xfrm>
          <a:prstGeom prst="rect">
            <a:avLst/>
          </a:prstGeom>
        </p:spPr>
      </p:pic>
      <p:pic>
        <p:nvPicPr>
          <p:cNvPr id="19" name="Picture 1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0C6EB1EE-93C6-E6AF-93BA-DA81041AA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1" y="2679668"/>
            <a:ext cx="973015" cy="908974"/>
          </a:xfrm>
          <a:prstGeom prst="rect">
            <a:avLst/>
          </a:prstGeom>
        </p:spPr>
      </p:pic>
      <p:pic>
        <p:nvPicPr>
          <p:cNvPr id="20" name="Picture 2" descr="A blue and black sign with hands in a circle&#10;&#10;Description automatically generated">
            <a:extLst>
              <a:ext uri="{FF2B5EF4-FFF2-40B4-BE49-F238E27FC236}">
                <a16:creationId xmlns:a16="http://schemas.microsoft.com/office/drawing/2014/main" id="{78930F98-F0A8-4E95-19BD-EBFA6862B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7"/>
          <a:stretch/>
        </p:blipFill>
        <p:spPr bwMode="auto">
          <a:xfrm>
            <a:off x="8449247" y="1594142"/>
            <a:ext cx="1275323" cy="10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0CA0DFB2-2694-340D-85CB-22FE5B501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8399030" y="4942598"/>
            <a:ext cx="1213021" cy="9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D511C7-2929-AC14-6A99-DC4AD0B6A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541" y="3771113"/>
            <a:ext cx="973015" cy="934095"/>
          </a:xfrm>
          <a:prstGeom prst="rect">
            <a:avLst/>
          </a:prstGeom>
        </p:spPr>
      </p:pic>
      <p:pic>
        <p:nvPicPr>
          <p:cNvPr id="25" name="Picture 2" descr="Free Quince Pear Quince photo and picture">
            <a:extLst>
              <a:ext uri="{FF2B5EF4-FFF2-40B4-BE49-F238E27FC236}">
                <a16:creationId xmlns:a16="http://schemas.microsoft.com/office/drawing/2014/main" id="{CA9A1602-7D45-70B7-1EBE-5B4244C80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9524" b="4551"/>
          <a:stretch/>
        </p:blipFill>
        <p:spPr bwMode="auto">
          <a:xfrm>
            <a:off x="6759592" y="2655900"/>
            <a:ext cx="1377397" cy="9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ree Myrtle Common photo and picture">
            <a:extLst>
              <a:ext uri="{FF2B5EF4-FFF2-40B4-BE49-F238E27FC236}">
                <a16:creationId xmlns:a16="http://schemas.microsoft.com/office/drawing/2014/main" id="{934A20C5-6BF4-6E96-9181-1E133466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19" y="1640319"/>
            <a:ext cx="1365852" cy="9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Rose Quartz Pink photo and picture">
            <a:extLst>
              <a:ext uri="{FF2B5EF4-FFF2-40B4-BE49-F238E27FC236}">
                <a16:creationId xmlns:a16="http://schemas.microsoft.com/office/drawing/2014/main" id="{D922D4CB-2C84-9E20-09DC-61C0065C3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7"/>
          <a:stretch/>
        </p:blipFill>
        <p:spPr bwMode="auto">
          <a:xfrm>
            <a:off x="7467526" y="3782416"/>
            <a:ext cx="1365852" cy="9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Notebook Point photo and picture">
            <a:extLst>
              <a:ext uri="{FF2B5EF4-FFF2-40B4-BE49-F238E27FC236}">
                <a16:creationId xmlns:a16="http://schemas.microsoft.com/office/drawing/2014/main" id="{B1B258AE-057C-F53D-8EDB-3246E684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52" y="4910285"/>
            <a:ext cx="1404219" cy="9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97363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Gitarre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Oma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bleiben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besuchen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Stunde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Minute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Butterbrot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Fehler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Schule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Text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Papier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2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Hausaufgabe</a:t>
                      </a:r>
                      <a:endParaRPr lang="en-GB" sz="22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benutzen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Haus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79147" y="6238782"/>
            <a:ext cx="2414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 have, having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6180617"/>
            <a:ext cx="258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 use, using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248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house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16097" y="5321170"/>
            <a:ext cx="25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text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paper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5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homework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254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sandwich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64609" y="4465279"/>
            <a:ext cx="30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mistake, error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46232" y="4471062"/>
            <a:ext cx="269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school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24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minute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24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live, living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be called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hour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46060" y="1910605"/>
            <a:ext cx="284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visit, visiting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865086"/>
            <a:ext cx="30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not a, no (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m,nt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66976" y="1880364"/>
            <a:ext cx="270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guitar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61878" y="1028579"/>
            <a:ext cx="3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grandma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879889"/>
            <a:ext cx="28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remain, stay, remaining, staying</a:t>
            </a:r>
          </a:p>
        </p:txBody>
      </p:sp>
    </p:spTree>
    <p:extLst>
      <p:ext uri="{BB962C8B-B14F-4D97-AF65-F5344CB8AC3E}">
        <p14:creationId xmlns:p14="http://schemas.microsoft.com/office/powerpoint/2010/main" val="10011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25390"/>
              </p:ext>
            </p:extLst>
          </p:nvPr>
        </p:nvGraphicFramePr>
        <p:xfrm>
          <a:off x="547097" y="621552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not a, no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visit, visiting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guitar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not</a:t>
                      </a:r>
                      <a:endParaRPr lang="en-GB" sz="20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remain, stay, remaining, staying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grandma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be called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live, living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hour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minute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year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paper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text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sandwich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use, using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have, having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mistake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house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homework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313281" y="61858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as Haus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71642" y="6197385"/>
            <a:ext cx="29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Hausaufgabe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Schule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benutzen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79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haben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48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 Fehler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240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das Papier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Text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2" y="4477739"/>
            <a:ext cx="256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Butterbrot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Stunde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die Minute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Jahr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heißen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wohnen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jung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965670"/>
            <a:ext cx="18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bleiben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2694" y="193469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Oma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besuchen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Gitarre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2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7120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41639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Gitarre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Oma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besuchen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Stunde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Minute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Butterbrot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Fehler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Schule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Text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Papier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Hausaufgabe</a:t>
                      </a:r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benutzen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Haus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D319"/>
          </a:solidFill>
          <a:ln w="12700" cap="flat" cmpd="sng">
            <a:solidFill>
              <a:srgbClr val="FFD3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48831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1529</Words>
  <Application>Microsoft Macintosh PowerPoint</Application>
  <PresentationFormat>Widescreen</PresentationFormat>
  <Paragraphs>288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Modern Love</vt:lpstr>
      <vt:lpstr>Symbol</vt:lpstr>
      <vt:lpstr>Wingdings</vt:lpstr>
      <vt:lpstr>1_Office Theme</vt:lpstr>
      <vt:lpstr>2_Office Theme</vt:lpstr>
      <vt:lpstr>Talking about activities and events</vt:lpstr>
      <vt:lpstr>aussprechen</vt:lpstr>
      <vt:lpstr>aussprechen</vt:lpstr>
      <vt:lpstr>Follow up 1</vt:lpstr>
      <vt:lpstr>Follow up 1</vt:lpstr>
      <vt:lpstr>Follow up 2: </vt:lpstr>
      <vt:lpstr>Follow up 2: </vt:lpstr>
      <vt:lpstr>PowerPoint Presentation</vt:lpstr>
      <vt:lpstr>Follow up 2: </vt:lpstr>
      <vt:lpstr>Follow up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48</cp:revision>
  <dcterms:created xsi:type="dcterms:W3CDTF">2021-06-12T06:20:35Z</dcterms:created>
  <dcterms:modified xsi:type="dcterms:W3CDTF">2024-04-29T16:23:29Z</dcterms:modified>
</cp:coreProperties>
</file>