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6"/>
  </p:notesMasterIdLst>
  <p:sldIdLst>
    <p:sldId id="257" r:id="rId3"/>
    <p:sldId id="927" r:id="rId4"/>
    <p:sldId id="988" r:id="rId5"/>
    <p:sldId id="980" r:id="rId6"/>
    <p:sldId id="983" r:id="rId7"/>
    <p:sldId id="981" r:id="rId8"/>
    <p:sldId id="982" r:id="rId9"/>
    <p:sldId id="364" r:id="rId10"/>
    <p:sldId id="984" r:id="rId11"/>
    <p:sldId id="985" r:id="rId12"/>
    <p:sldId id="962" r:id="rId13"/>
    <p:sldId id="986" r:id="rId14"/>
    <p:sldId id="98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19"/>
    <a:srgbClr val="29C1FA"/>
    <a:srgbClr val="3B3838"/>
    <a:srgbClr val="F9D8A3"/>
    <a:srgbClr val="5FADE4"/>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7C6D31-BF6A-41C3-8B90-44161182CB46}" v="6" dt="2024-03-18T11:28:32.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73197" autoAdjust="0"/>
  </p:normalViewPr>
  <p:slideViewPr>
    <p:cSldViewPr snapToGrid="0">
      <p:cViewPr varScale="1">
        <p:scale>
          <a:sx n="87" d="100"/>
          <a:sy n="87" d="100"/>
        </p:scale>
        <p:origin x="1312" y="200"/>
      </p:cViewPr>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Moss" userId="17b589c9-cb67-41ed-a894-f82ca12b573d" providerId="ADAL" clId="{F37C6D31-BF6A-41C3-8B90-44161182CB46}"/>
    <pc:docChg chg="undo custSel modSld">
      <pc:chgData name="Charlotte Moss" userId="17b589c9-cb67-41ed-a894-f82ca12b573d" providerId="ADAL" clId="{F37C6D31-BF6A-41C3-8B90-44161182CB46}" dt="2024-03-18T11:28:17.850" v="1" actId="1076"/>
      <pc:docMkLst>
        <pc:docMk/>
      </pc:docMkLst>
      <pc:sldChg chg="modSp mod">
        <pc:chgData name="Charlotte Moss" userId="17b589c9-cb67-41ed-a894-f82ca12b573d" providerId="ADAL" clId="{F37C6D31-BF6A-41C3-8B90-44161182CB46}" dt="2024-03-18T11:28:17.850" v="1" actId="1076"/>
        <pc:sldMkLst>
          <pc:docMk/>
          <pc:sldMk cId="2771220130" sldId="980"/>
        </pc:sldMkLst>
        <pc:spChg chg="mod">
          <ac:chgData name="Charlotte Moss" userId="17b589c9-cb67-41ed-a894-f82ca12b573d" providerId="ADAL" clId="{F37C6D31-BF6A-41C3-8B90-44161182CB46}" dt="2024-03-18T11:28:17.850" v="1" actId="1076"/>
          <ac:spMkLst>
            <pc:docMk/>
            <pc:sldMk cId="2771220130" sldId="980"/>
            <ac:spMk id="50" creationId="{5FBDDA9E-2464-93CF-1B9F-531BC01322A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08/04/2024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6000">
              <a:lnSpc>
                <a:spcPct val="100000"/>
              </a:lnSpc>
            </a:pPr>
            <a:r>
              <a:rPr lang="en-GB" sz="1800" b="0" strike="noStrike" spc="-1" dirty="0">
                <a:solidFill>
                  <a:srgbClr val="000000"/>
                </a:solidFill>
                <a:latin typeface="Calibri"/>
                <a:ea typeface="Calibri"/>
              </a:rPr>
              <a:t>Artwork by Steve Clarke. Pronoun pictures from NCELP (www.ncelp.org). All additional pictures selected from </a:t>
            </a:r>
            <a:r>
              <a:rPr lang="en-GB" sz="1800" b="0" strike="noStrike" spc="-1" dirty="0" err="1">
                <a:solidFill>
                  <a:srgbClr val="000000"/>
                </a:solidFill>
                <a:latin typeface="Calibri"/>
                <a:ea typeface="Calibri"/>
              </a:rPr>
              <a:t>Pixabay</a:t>
            </a:r>
            <a:r>
              <a:rPr lang="en-GB" sz="1800" b="0" strike="noStrike" spc="-1" dirty="0">
                <a:solidFill>
                  <a:srgbClr val="000000"/>
                </a:solidFill>
                <a:latin typeface="Calibri"/>
                <a:ea typeface="Calibri"/>
              </a:rPr>
              <a:t> and are available under a Creative Commons license, no attribution required.</a:t>
            </a:r>
            <a:endParaRPr lang="en-GB" sz="1800" b="0" strike="noStrike" spc="-1" dirty="0">
              <a:latin typeface="Arial"/>
            </a:endParaRPr>
          </a:p>
          <a:p>
            <a:pPr marL="216000" indent="-216000">
              <a:lnSpc>
                <a:spcPct val="100000"/>
              </a:lnSpc>
            </a:pPr>
            <a:endParaRPr lang="en-GB" sz="1800" b="0" strike="noStrike" spc="-1" dirty="0">
              <a:latin typeface="Arial"/>
            </a:endParaRPr>
          </a:p>
          <a:p>
            <a:pPr marL="216000" indent="-216000">
              <a:lnSpc>
                <a:spcPct val="100000"/>
              </a:lnSpc>
            </a:pPr>
            <a:r>
              <a:rPr lang="en-GB" sz="1800" b="1" strike="noStrike" spc="-1" dirty="0">
                <a:solidFill>
                  <a:srgbClr val="002060"/>
                </a:solidFill>
                <a:latin typeface="Century Gothic"/>
                <a:ea typeface="Century Gothic"/>
              </a:rPr>
              <a:t>Phonics:  </a:t>
            </a:r>
            <a:r>
              <a:rPr lang="en-GB" sz="1800" b="0" strike="noStrike" spc="-1" dirty="0">
                <a:solidFill>
                  <a:srgbClr val="002060"/>
                </a:solidFill>
                <a:latin typeface="Century Gothic"/>
                <a:ea typeface="Century Gothic"/>
              </a:rPr>
              <a:t>[</a:t>
            </a:r>
            <a:r>
              <a:rPr lang="en-GB" sz="1800" b="0" strike="noStrike" spc="-1" dirty="0" err="1">
                <a:solidFill>
                  <a:srgbClr val="002060"/>
                </a:solidFill>
                <a:latin typeface="Century Gothic"/>
                <a:ea typeface="Century Gothic"/>
              </a:rPr>
              <a:t>th</a:t>
            </a:r>
            <a:r>
              <a:rPr lang="en-GB" sz="1800" b="0" strike="noStrike" spc="-1" dirty="0">
                <a:solidFill>
                  <a:srgbClr val="002060"/>
                </a:solidFill>
                <a:latin typeface="Century Gothic"/>
                <a:ea typeface="Century Gothic"/>
              </a:rPr>
              <a:t>] </a:t>
            </a:r>
            <a:r>
              <a:rPr lang="en-GB" sz="1800" b="1" strike="noStrike" spc="-1" dirty="0" err="1">
                <a:solidFill>
                  <a:srgbClr val="002060"/>
                </a:solidFill>
                <a:latin typeface="Century Gothic"/>
                <a:ea typeface="Century Gothic"/>
              </a:rPr>
              <a:t>Theater</a:t>
            </a:r>
            <a:r>
              <a:rPr lang="en-GB" sz="1800" b="0" strike="noStrike" spc="-1" dirty="0">
                <a:solidFill>
                  <a:srgbClr val="002060"/>
                </a:solidFill>
                <a:latin typeface="Century Gothic"/>
                <a:ea typeface="Century Gothic"/>
              </a:rPr>
              <a:t> [1086] </a:t>
            </a:r>
            <a:r>
              <a:rPr lang="en-GB" sz="1800" b="1" strike="noStrike" spc="-1" dirty="0" err="1">
                <a:solidFill>
                  <a:srgbClr val="002060"/>
                </a:solidFill>
                <a:latin typeface="Century Gothic"/>
                <a:ea typeface="Century Gothic"/>
              </a:rPr>
              <a:t>Bibliothek</a:t>
            </a:r>
            <a:r>
              <a:rPr lang="en-GB" sz="1800" b="0" strike="noStrike" spc="-1" dirty="0">
                <a:solidFill>
                  <a:srgbClr val="002060"/>
                </a:solidFill>
                <a:latin typeface="Century Gothic"/>
                <a:ea typeface="Century Gothic"/>
              </a:rPr>
              <a:t> [2366] </a:t>
            </a:r>
            <a:r>
              <a:rPr lang="en-GB" sz="1800" b="1" strike="noStrike" spc="-1" dirty="0" err="1">
                <a:solidFill>
                  <a:srgbClr val="002060"/>
                </a:solidFill>
                <a:latin typeface="Century Gothic"/>
                <a:ea typeface="Century Gothic"/>
              </a:rPr>
              <a:t>Mathematik</a:t>
            </a:r>
            <a:r>
              <a:rPr lang="en-GB" sz="1800" b="1" strike="noStrike" spc="-1" dirty="0">
                <a:solidFill>
                  <a:srgbClr val="002060"/>
                </a:solidFill>
                <a:latin typeface="Century Gothic"/>
                <a:ea typeface="Century Gothic"/>
              </a:rPr>
              <a:t> </a:t>
            </a:r>
            <a:r>
              <a:rPr lang="en-GB" sz="1800" b="0" strike="noStrike" spc="-1" dirty="0">
                <a:solidFill>
                  <a:srgbClr val="002060"/>
                </a:solidFill>
                <a:latin typeface="Century Gothic"/>
                <a:ea typeface="Century Gothic"/>
              </a:rPr>
              <a:t>[1636]</a:t>
            </a:r>
          </a:p>
          <a:p>
            <a:pPr marL="216000" indent="-216000">
              <a:lnSpc>
                <a:spcPct val="100000"/>
              </a:lnSpc>
            </a:pPr>
            <a:endParaRPr lang="en-GB" sz="1800" b="1" i="0" strike="noStrike" spc="-1" dirty="0">
              <a:solidFill>
                <a:srgbClr val="002060"/>
              </a:solidFill>
              <a:latin typeface="Century Gothic"/>
              <a:ea typeface="Century Gothic"/>
            </a:endParaRPr>
          </a:p>
          <a:p>
            <a:pPr marL="216000" indent="-216000">
              <a:lnSpc>
                <a:spcPct val="100000"/>
              </a:lnSpc>
            </a:pPr>
            <a:r>
              <a:rPr lang="it-IT" sz="1800" b="1" strike="noStrike" spc="-1" dirty="0" err="1">
                <a:solidFill>
                  <a:srgbClr val="002060"/>
                </a:solidFill>
                <a:latin typeface="Century Gothic"/>
                <a:ea typeface="Century Gothic"/>
              </a:rPr>
              <a:t>Vocabulary</a:t>
            </a:r>
            <a:r>
              <a:rPr lang="it-IT" sz="1800" b="0" strike="noStrike" spc="-1" dirty="0">
                <a:solidFill>
                  <a:srgbClr val="002060"/>
                </a:solidFill>
                <a:latin typeface="Century Gothic"/>
                <a:ea typeface="Century Gothic"/>
              </a:rPr>
              <a:t>: </a:t>
            </a:r>
            <a:r>
              <a:rPr lang="de-DE" sz="1800" b="1" i="0" strike="noStrike" spc="-1" dirty="0">
                <a:solidFill>
                  <a:srgbClr val="002060"/>
                </a:solidFill>
                <a:latin typeface="Century Gothic"/>
                <a:ea typeface="Century Gothic"/>
              </a:rPr>
              <a:t>heißen [126] wohnen [560] Jahr [53] Minute [324] Stunde [276] jung [199]</a:t>
            </a:r>
          </a:p>
          <a:p>
            <a:pPr marL="216000" indent="-216000">
              <a:lnSpc>
                <a:spcPct val="100000"/>
              </a:lnSpc>
            </a:pPr>
            <a:r>
              <a:rPr lang="de-DE" sz="1800" b="1" i="0" strike="noStrike" spc="-1" dirty="0" err="1">
                <a:solidFill>
                  <a:srgbClr val="002060"/>
                </a:solidFill>
                <a:effectLst/>
                <a:latin typeface="Century Gothic"/>
                <a:ea typeface="+mn-ea"/>
                <a:cs typeface="+mn-cs"/>
              </a:rPr>
              <a:t>Revisit</a:t>
            </a:r>
            <a:r>
              <a:rPr lang="de-DE" sz="1800" b="1" i="0" strike="noStrike" spc="-1" dirty="0">
                <a:solidFill>
                  <a:srgbClr val="002060"/>
                </a:solidFill>
                <a:effectLst/>
                <a:latin typeface="Century Gothic"/>
                <a:ea typeface="+mn-ea"/>
                <a:cs typeface="+mn-cs"/>
              </a:rPr>
              <a:t> 1: </a:t>
            </a:r>
            <a:r>
              <a:rPr lang="de-DE" sz="1800" b="0" i="0" strike="noStrike" spc="-1" dirty="0">
                <a:solidFill>
                  <a:srgbClr val="002060"/>
                </a:solidFill>
                <a:effectLst/>
                <a:latin typeface="Century Gothic"/>
                <a:ea typeface="+mn-ea"/>
                <a:cs typeface="+mn-cs"/>
              </a:rPr>
              <a:t>fahren [215] möcht-, ich möchte, du möchtest [n/a] </a:t>
            </a:r>
          </a:p>
          <a:p>
            <a:pPr marL="216000" indent="-216000">
              <a:lnSpc>
                <a:spcPct val="100000"/>
              </a:lnSpc>
            </a:pPr>
            <a:r>
              <a:rPr lang="de-DE" sz="1800" b="1" i="0" strike="noStrike" spc="-1" dirty="0" err="1">
                <a:solidFill>
                  <a:srgbClr val="002060"/>
                </a:solidFill>
                <a:effectLst/>
                <a:latin typeface="Century Gothic"/>
                <a:ea typeface="+mn-ea"/>
                <a:cs typeface="+mn-cs"/>
              </a:rPr>
              <a:t>Revisit</a:t>
            </a:r>
            <a:r>
              <a:rPr lang="de-DE" sz="1800" b="1" i="0" strike="noStrike" spc="-1" dirty="0">
                <a:solidFill>
                  <a:srgbClr val="002060"/>
                </a:solidFill>
                <a:effectLst/>
                <a:latin typeface="Century Gothic"/>
                <a:ea typeface="+mn-ea"/>
                <a:cs typeface="+mn-cs"/>
              </a:rPr>
              <a:t> 2: </a:t>
            </a:r>
            <a:r>
              <a:rPr lang="de-DE" sz="1800" b="0" i="0" strike="noStrike" spc="-1" dirty="0" err="1">
                <a:solidFill>
                  <a:srgbClr val="002060"/>
                </a:solidFill>
                <a:effectLst/>
                <a:latin typeface="Century Gothic"/>
                <a:ea typeface="+mn-ea"/>
                <a:cs typeface="+mn-cs"/>
              </a:rPr>
              <a:t>revisit</a:t>
            </a:r>
            <a:r>
              <a:rPr lang="de-DE" sz="1800" b="0" i="0" strike="noStrike" spc="-1" dirty="0">
                <a:solidFill>
                  <a:srgbClr val="002060"/>
                </a:solidFill>
                <a:effectLst/>
                <a:latin typeface="Century Gothic"/>
                <a:ea typeface="+mn-ea"/>
                <a:cs typeface="+mn-cs"/>
              </a:rPr>
              <a:t> </a:t>
            </a:r>
            <a:r>
              <a:rPr lang="de-DE" sz="1800" b="0" i="0" strike="noStrike" spc="-1" dirty="0" err="1">
                <a:solidFill>
                  <a:srgbClr val="002060"/>
                </a:solidFill>
                <a:effectLst/>
                <a:latin typeface="Century Gothic"/>
                <a:ea typeface="+mn-ea"/>
                <a:cs typeface="+mn-cs"/>
              </a:rPr>
              <a:t>language</a:t>
            </a:r>
            <a:r>
              <a:rPr lang="de-DE" sz="1800" b="0" i="0" strike="noStrike" spc="-1" dirty="0">
                <a:solidFill>
                  <a:srgbClr val="002060"/>
                </a:solidFill>
                <a:effectLst/>
                <a:latin typeface="Century Gothic"/>
                <a:ea typeface="+mn-ea"/>
                <a:cs typeface="+mn-cs"/>
              </a:rPr>
              <a:t> </a:t>
            </a:r>
            <a:r>
              <a:rPr lang="de-DE" sz="1800" b="0" i="0" strike="noStrike" spc="-1" dirty="0" err="1">
                <a:solidFill>
                  <a:srgbClr val="002060"/>
                </a:solidFill>
                <a:effectLst/>
                <a:latin typeface="Century Gothic"/>
                <a:ea typeface="+mn-ea"/>
                <a:cs typeface="+mn-cs"/>
              </a:rPr>
              <a:t>from</a:t>
            </a:r>
            <a:r>
              <a:rPr lang="de-DE" sz="1800" b="0" i="0" strike="noStrike" spc="-1" dirty="0">
                <a:solidFill>
                  <a:srgbClr val="002060"/>
                </a:solidFill>
                <a:effectLst/>
                <a:latin typeface="Century Gothic"/>
                <a:ea typeface="+mn-ea"/>
                <a:cs typeface="+mn-cs"/>
              </a:rPr>
              <a:t> Term 2</a:t>
            </a:r>
          </a:p>
          <a:p>
            <a:pPr marL="216000" indent="-216000">
              <a:lnSpc>
                <a:spcPct val="100000"/>
              </a:lnSpc>
            </a:pPr>
            <a:r>
              <a:rPr lang="en-GB" sz="1600" dirty="0">
                <a:solidFill>
                  <a:sysClr val="windowText" lastClr="000000"/>
                </a:solidFill>
                <a:effectLst/>
                <a:latin typeface="+mn-lt"/>
                <a:ea typeface="+mn-ea"/>
                <a:cs typeface="+mn-cs"/>
              </a:rPr>
              <a:t>Jones, R.L &amp; </a:t>
            </a:r>
            <a:r>
              <a:rPr lang="en-GB" sz="1600" dirty="0" err="1">
                <a:solidFill>
                  <a:sysClr val="windowText" lastClr="000000"/>
                </a:solidFill>
                <a:effectLst/>
                <a:latin typeface="+mn-lt"/>
                <a:ea typeface="+mn-ea"/>
                <a:cs typeface="+mn-cs"/>
              </a:rPr>
              <a:t>Tschirner</a:t>
            </a:r>
            <a:r>
              <a:rPr lang="en-GB" sz="1600" dirty="0">
                <a:solidFill>
                  <a:sysClr val="windowText" lastClr="000000"/>
                </a:solidFill>
                <a:effectLst/>
                <a:latin typeface="+mn-lt"/>
                <a:ea typeface="+mn-ea"/>
                <a:cs typeface="+mn-cs"/>
              </a:rPr>
              <a:t>, E. (2019). A frequency dictionary of German: Core vocabulary for learners. London: Routledge.</a:t>
            </a:r>
            <a:endParaRPr lang="en-GB" sz="1600" baseline="0" dirty="0">
              <a:solidFill>
                <a:sysClr val="windowText" lastClr="000000"/>
              </a:solidFill>
            </a:endParaRPr>
          </a:p>
          <a:p>
            <a:pPr marL="216000" indent="-216000">
              <a:lnSpc>
                <a:spcPct val="100000"/>
              </a:lnSpc>
            </a:pPr>
            <a:endParaRPr lang="en-GB" sz="1600" b="0" strike="noStrike" spc="-1" dirty="0">
              <a:latin typeface="Arial"/>
            </a:endParaRPr>
          </a:p>
          <a:p>
            <a:pPr marL="216000" indent="-216000">
              <a:lnSpc>
                <a:spcPct val="100000"/>
              </a:lnSpc>
            </a:pPr>
            <a:r>
              <a:rPr lang="en-GB" sz="1600" b="0" strike="noStrike" spc="-1" dirty="0">
                <a:solidFill>
                  <a:srgbClr val="000000"/>
                </a:solidFill>
                <a:latin typeface="Calibri"/>
                <a:ea typeface="Calibri"/>
              </a:rPr>
              <a:t>The frequency rankings for words that occur in this PowerPoint which have been</a:t>
            </a:r>
            <a:r>
              <a:rPr lang="en-GB" sz="1600" b="0" i="1" strike="noStrike" spc="-1" dirty="0">
                <a:solidFill>
                  <a:srgbClr val="000000"/>
                </a:solidFill>
                <a:latin typeface="Calibri"/>
                <a:ea typeface="Calibri"/>
              </a:rPr>
              <a:t> previously</a:t>
            </a:r>
            <a:r>
              <a:rPr lang="en-GB" sz="1600" b="0" strike="noStrike" spc="-1" dirty="0">
                <a:solidFill>
                  <a:srgbClr val="000000"/>
                </a:solidFill>
                <a:latin typeface="Calibri"/>
                <a:ea typeface="Calibri"/>
              </a:rPr>
              <a:t> introduced in these resources are given in the SOW and in the resources that first introduced and formally re-visited those words. </a:t>
            </a:r>
            <a:endParaRPr lang="en-GB" sz="1600" b="0" strike="noStrike" spc="-1" dirty="0">
              <a:latin typeface="Arial"/>
            </a:endParaRPr>
          </a:p>
          <a:p>
            <a:pPr marL="216000" indent="-216000">
              <a:lnSpc>
                <a:spcPct val="100000"/>
              </a:lnSpc>
            </a:pPr>
            <a:r>
              <a:rPr lang="en-GB" sz="1800" b="0" strike="noStrike" spc="-1" dirty="0">
                <a:solidFill>
                  <a:srgbClr val="000000"/>
                </a:solidFill>
                <a:latin typeface="Calibri"/>
                <a:ea typeface="Calibri"/>
              </a:rPr>
              <a:t>For any </a:t>
            </a:r>
            <a:r>
              <a:rPr lang="en-GB" sz="1800" b="0" i="1" strike="noStrike" spc="-1" dirty="0">
                <a:solidFill>
                  <a:srgbClr val="000000"/>
                </a:solidFill>
                <a:latin typeface="Calibri"/>
                <a:ea typeface="Calibri"/>
              </a:rPr>
              <a:t>other </a:t>
            </a:r>
            <a:r>
              <a:rPr lang="en-GB" sz="1800" b="0" strike="noStrike" spc="-1" dirty="0">
                <a:solidFill>
                  <a:srgbClr val="000000"/>
                </a:solidFill>
                <a:latin typeface="Calibri"/>
                <a:ea typeface="Calibri"/>
              </a:rPr>
              <a:t>words that occur incidentally in this PowerPoint, frequency rankings will be provided in the notes field wherever possible.</a:t>
            </a:r>
            <a:endParaRPr lang="en-GB" sz="1800" b="0" strike="noStrike" spc="-1" dirty="0">
              <a:latin typeface="Arial"/>
            </a:endParaRPr>
          </a:p>
          <a:p>
            <a:pPr marL="216000" indent="-216000">
              <a:lnSpc>
                <a:spcPct val="100000"/>
              </a:lnSpc>
            </a:pPr>
            <a:endParaRPr lang="en-GB" sz="1800" b="0" strike="noStrike" spc="-1" dirty="0">
              <a:latin typeface="Arial"/>
            </a:endParaRPr>
          </a:p>
          <a:p>
            <a:pPr marL="216000" indent="-216000">
              <a:lnSpc>
                <a:spcPct val="100000"/>
              </a:lnSpc>
            </a:pPr>
            <a:r>
              <a:rPr lang="en-GB" sz="1800" b="0" strike="noStrike" spc="-1" dirty="0">
                <a:solidFill>
                  <a:srgbClr val="000000"/>
                </a:solidFill>
                <a:latin typeface="Calibri"/>
                <a:ea typeface="Calibri"/>
              </a:rPr>
              <a:t>Note that the first three lessons of the year teach language that can be continuously recycled as lesson routine every lesson in Y3/4.</a:t>
            </a:r>
          </a:p>
          <a:p>
            <a:pPr marL="216000" indent="-216000">
              <a:lnSpc>
                <a:spcPct val="100000"/>
              </a:lnSpc>
            </a:pPr>
            <a:r>
              <a:rPr lang="en-GB" sz="1800" b="0" strike="noStrike" spc="-1" dirty="0">
                <a:solidFill>
                  <a:srgbClr val="000000"/>
                </a:solidFill>
                <a:latin typeface="Calibri"/>
                <a:ea typeface="Calibri"/>
              </a:rPr>
              <a:t>The idea would be that the class teacher (whether or not s/he teaches the class German can re-use the language as part of the daily routine with the class.</a:t>
            </a:r>
            <a:endParaRPr lang="en-GB" sz="1800" b="0" strike="noStrike" spc="-1" dirty="0">
              <a:latin typeface="Arial"/>
            </a:endParaRPr>
          </a:p>
          <a:p>
            <a:pPr marL="216000" indent="-216000">
              <a:lnSpc>
                <a:spcPct val="100000"/>
              </a:lnSpc>
            </a:pPr>
            <a:endParaRPr lang="en-GB" sz="1800" b="0" strike="noStrike" spc="-1" dirty="0">
              <a:latin typeface="Arial"/>
            </a:endParaRPr>
          </a:p>
          <a:p>
            <a:pPr marL="216000" indent="-216000">
              <a:lnSpc>
                <a:spcPct val="100000"/>
              </a:lnSpc>
            </a:pPr>
            <a:endParaRPr lang="en-GB" sz="1800" b="0" strike="noStrike" spc="-1" dirty="0">
              <a:latin typeface="Arial"/>
            </a:endParaRPr>
          </a:p>
          <a:p>
            <a:pPr marL="216000" indent="-216000">
              <a:lnSpc>
                <a:spcPct val="100000"/>
              </a:lnSpc>
            </a:pPr>
            <a:endParaRPr lang="en-GB" sz="1800" b="0" strike="noStrike" spc="-1" dirty="0">
              <a:latin typeface="Arial"/>
            </a:endParaRPr>
          </a:p>
          <a:p>
            <a:pPr marL="0" lvl="0" indent="0" algn="l" rtl="0">
              <a:spcBef>
                <a:spcPts val="0"/>
              </a:spcBef>
              <a:spcAft>
                <a:spcPts val="0"/>
              </a:spcAft>
              <a:buClr>
                <a:schemeClr val="dk1"/>
              </a:buClr>
              <a:buSzPts val="1400"/>
              <a:buFont typeface="Arial"/>
              <a:buNone/>
            </a:pP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[2/2]</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9688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828459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dirty="0"/>
              <a:t>HANDOUT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47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128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present the SSC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th</a:t>
            </a:r>
            <a:r>
              <a:rPr lang="en-GB" sz="1200" b="1" strike="noStrike" spc="-1" dirty="0">
                <a:solidFill>
                  <a:srgbClr val="000000"/>
                </a:solidFill>
                <a:latin typeface="Calibri"/>
                <a:ea typeface="Calibri"/>
              </a:rPr>
              <a:t>].</a:t>
            </a:r>
          </a:p>
          <a:p>
            <a:pPr marL="216000" indent="-216000">
              <a:lnSpc>
                <a:spcPct val="100000"/>
              </a:lnSpc>
            </a:pPr>
            <a:endParaRPr lang="en-GB" sz="1200" b="1" strike="noStrike" spc="-1" dirty="0">
              <a:solidFill>
                <a:srgbClr val="000000"/>
              </a:solidFill>
              <a:latin typeface="Calibri"/>
              <a:ea typeface="Calibri"/>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1. Present the letter and say the </a:t>
            </a:r>
            <a:r>
              <a:rPr lang="en-GB" sz="1200" b="1" dirty="0"/>
              <a:t>[</a:t>
            </a:r>
            <a:r>
              <a:rPr lang="en-GB" sz="1200" b="1" dirty="0" err="1"/>
              <a:t>th</a:t>
            </a:r>
            <a:r>
              <a:rPr lang="en-GB" sz="1200" b="1" dirty="0"/>
              <a:t>] </a:t>
            </a:r>
            <a:r>
              <a:rPr lang="en-GB" sz="1200" b="0" dirty="0"/>
              <a:t>sound first, on its own. Pupils repeat it with you.</a:t>
            </a:r>
            <a:br>
              <a:rPr lang="en-GB" sz="1200" b="0" dirty="0"/>
            </a:br>
            <a:r>
              <a:rPr lang="en-GB" sz="1200" b="0" dirty="0"/>
              <a:t>2. Bring up the word </a:t>
            </a:r>
            <a:r>
              <a:rPr lang="en-GB" sz="1200" b="0" baseline="0" dirty="0"/>
              <a:t>”</a:t>
            </a:r>
            <a:r>
              <a:rPr lang="en-GB" sz="1200" b="1" baseline="0" dirty="0" err="1">
                <a:solidFill>
                  <a:srgbClr val="002060"/>
                </a:solidFill>
                <a:latin typeface="Century Gothic" panose="020B0502020202020204" pitchFamily="34" charset="0"/>
              </a:rPr>
              <a:t>Theater</a:t>
            </a:r>
            <a:r>
              <a:rPr lang="en-GB" sz="1200" b="0" dirty="0">
                <a:solidFill>
                  <a:schemeClr val="tx1"/>
                </a:solidFill>
                <a:latin typeface="+mn-lt"/>
              </a:rPr>
              <a:t>”</a:t>
            </a:r>
            <a:r>
              <a:rPr lang="en-GB" sz="1200" b="0" dirty="0"/>
              <a:t> on its own, say</a:t>
            </a:r>
            <a:r>
              <a:rPr lang="en-GB" sz="1200" b="0" baseline="0" dirty="0"/>
              <a:t> it, pupils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0" dirty="0"/>
              <a:t>3. Click to bring up the picture and introduce the gesture, if using. Pupils repeat the word again.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4. Roll back the animations and work through 1-3 again, but this time, dropping your voice completely to listen carefully to the students saying the </a:t>
            </a:r>
            <a:r>
              <a:rPr lang="en-GB" sz="1200" b="1" dirty="0"/>
              <a:t>[</a:t>
            </a:r>
            <a:r>
              <a:rPr lang="en-GB" sz="1200" b="1" dirty="0" err="1"/>
              <a:t>th</a:t>
            </a:r>
            <a:r>
              <a:rPr lang="en-GB" sz="1200" b="1" dirty="0"/>
              <a:t>] </a:t>
            </a:r>
            <a:r>
              <a:rPr lang="en-GB" sz="1200" baseline="0" dirty="0"/>
              <a:t>sound, pronouncing </a:t>
            </a:r>
            <a:r>
              <a:rPr lang="en-GB" sz="1200" b="0" baseline="0" dirty="0"/>
              <a:t>”</a:t>
            </a:r>
            <a:r>
              <a:rPr lang="en-GB" sz="1200" b="1" baseline="0" dirty="0" err="1"/>
              <a:t>Theater</a:t>
            </a:r>
            <a:r>
              <a:rPr lang="en-GB" sz="1200" b="0" dirty="0">
                <a:solidFill>
                  <a:schemeClr val="tx1"/>
                </a:solidFill>
                <a:latin typeface="+mn-lt"/>
              </a:rPr>
              <a:t>”</a:t>
            </a:r>
            <a:r>
              <a:rPr lang="en-GB" sz="1200" b="0" baseline="0" dirty="0">
                <a:solidFill>
                  <a:schemeClr val="tx1"/>
                </a:solidFill>
                <a:latin typeface="+mn-lt"/>
              </a:rPr>
              <a:t> </a:t>
            </a:r>
            <a:r>
              <a:rPr lang="en-GB" sz="1200" baseline="0" dirty="0"/>
              <a:t>and, if using, doing the gesture.</a:t>
            </a:r>
            <a:endParaRPr lang="en-GB" sz="1200" dirty="0"/>
          </a:p>
          <a:p>
            <a:pPr>
              <a:lnSpc>
                <a:spcPct val="100000"/>
              </a:lnSpc>
            </a:pPr>
            <a:endParaRPr lang="en-GB" sz="1200" b="0" strike="noStrike" spc="-1" dirty="0">
              <a:latin typeface="Arial"/>
            </a:endParaRPr>
          </a:p>
          <a:p>
            <a:pPr>
              <a:lnSpc>
                <a:spcPct val="100000"/>
              </a:lnSpc>
            </a:pPr>
            <a:r>
              <a:rPr lang="en-GB" sz="1200" b="1" strike="noStrike" spc="-1" dirty="0">
                <a:latin typeface="Arial"/>
              </a:rPr>
              <a:t>Note</a:t>
            </a:r>
            <a:r>
              <a:rPr lang="en-GB" sz="1200" b="0" strike="noStrike" spc="-1" dirty="0">
                <a:latin typeface="Arial"/>
              </a:rPr>
              <a:t>: </a:t>
            </a:r>
            <a:r>
              <a:rPr lang="en-GB" sz="1200" dirty="0"/>
              <a:t>A</a:t>
            </a:r>
            <a:r>
              <a:rPr lang="en-GB" sz="1200" baseline="0" dirty="0"/>
              <a:t> possible gesture for this would be to mime the opening of a theatre’s curtains, by drawing your hands away from each other quickly, in front of your body.  This is very much like the gesture for ‘play’ in charades.</a:t>
            </a:r>
            <a:br>
              <a:rPr lang="en-GB" sz="1200" baseline="0" dirty="0"/>
            </a:br>
            <a:endParaRPr lang="fr-FR" sz="1200" b="0" strike="noStrike" spc="-1" baseline="0"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Frequency: </a:t>
            </a:r>
            <a:b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br>
            <a:r>
              <a:rPr kumimoji="0" lang="en-GB" sz="1200" b="1" i="0" u="none" strike="noStrike" kern="1200" cap="none" spc="-1" normalizeH="0" baseline="0" noProof="0" dirty="0" err="1">
                <a:ln>
                  <a:noFill/>
                </a:ln>
                <a:solidFill>
                  <a:srgbClr val="002060"/>
                </a:solidFill>
                <a:effectLst/>
                <a:uLnTx/>
                <a:uFillTx/>
                <a:latin typeface="Century Gothic"/>
                <a:ea typeface="Century Gothic"/>
                <a:cs typeface="+mn-cs"/>
              </a:rPr>
              <a:t>Theater</a:t>
            </a: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en-GB" sz="1200" b="0" i="0" u="none" strike="noStrike" kern="1200" cap="none" spc="-1" normalizeH="0" baseline="0" noProof="0" dirty="0">
                <a:ln>
                  <a:noFill/>
                </a:ln>
                <a:solidFill>
                  <a:srgbClr val="002060"/>
                </a:solidFill>
                <a:effectLst/>
                <a:uLnTx/>
                <a:uFillTx/>
                <a:latin typeface="Century Gothic"/>
                <a:ea typeface="Century Gothic"/>
                <a:cs typeface="+mn-cs"/>
              </a:rPr>
              <a:t>[1086]</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Jones, R.L &amp; </a:t>
            </a:r>
            <a:r>
              <a:rPr kumimoji="0" lang="en-GB" sz="11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Tschirner</a:t>
            </a: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E. (2019). A frequency dictionary of German: Core vocabulary for learners. London: Routledge.</a:t>
            </a:r>
          </a:p>
          <a:p>
            <a:pPr marL="285750" indent="-285750">
              <a:lnSpc>
                <a:spcPct val="100000"/>
              </a:lnSpc>
              <a:buAutoNum type="romanLcParenR"/>
            </a:pP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contrasting [</a:t>
            </a:r>
            <a:r>
              <a:rPr lang="en-GB" b="0" dirty="0" err="1"/>
              <a:t>th</a:t>
            </a:r>
            <a:r>
              <a:rPr lang="en-GB" b="0" dirty="0"/>
              <a:t>] with [t] [h].</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Read the explanation and ensure pupils can understand the difference between the [</a:t>
            </a:r>
            <a:r>
              <a:rPr lang="en-GB" b="0" dirty="0" err="1"/>
              <a:t>th</a:t>
            </a:r>
            <a:r>
              <a:rPr lang="en-GB" b="0" dirty="0"/>
              <a:t>] in </a:t>
            </a:r>
            <a:r>
              <a:rPr lang="en-GB" b="0" dirty="0" err="1"/>
              <a:t>Theater</a:t>
            </a:r>
            <a:r>
              <a:rPr lang="en-GB" b="0" dirty="0"/>
              <a:t> and [t] [h] in </a:t>
            </a:r>
            <a:r>
              <a:rPr lang="en-GB" b="0" dirty="0" err="1"/>
              <a:t>Sporthalle</a:t>
            </a:r>
            <a:r>
              <a:rPr lang="en-GB" b="0" dirty="0"/>
              <a:t>.</a:t>
            </a:r>
          </a:p>
          <a:p>
            <a:pPr marL="0" marR="0" lvl="0" indent="0" algn="l" rtl="0">
              <a:lnSpc>
                <a:spcPct val="100000"/>
              </a:lnSpc>
              <a:spcBef>
                <a:spcPts val="0"/>
              </a:spcBef>
              <a:spcAft>
                <a:spcPts val="0"/>
              </a:spcAft>
              <a:buClr>
                <a:schemeClr val="dk1"/>
              </a:buClr>
              <a:buSzPts val="1200"/>
              <a:buFont typeface="Calibri"/>
              <a:buNone/>
            </a:pPr>
            <a:r>
              <a:rPr lang="en-GB" b="0" dirty="0"/>
              <a:t>2. Click on the audio buttons to hear the words. Pupils write 1-8 and note down whether they heard [</a:t>
            </a:r>
            <a:r>
              <a:rPr lang="en-GB" b="0" dirty="0" err="1"/>
              <a:t>th</a:t>
            </a:r>
            <a:r>
              <a:rPr lang="en-GB" b="0" dirty="0"/>
              <a:t>] together or [t] [h] separately.</a:t>
            </a:r>
          </a:p>
          <a:p>
            <a:pPr marL="0" marR="0" lvl="0" indent="0" algn="l" rtl="0">
              <a:lnSpc>
                <a:spcPct val="100000"/>
              </a:lnSpc>
              <a:spcBef>
                <a:spcPts val="0"/>
              </a:spcBef>
              <a:spcAft>
                <a:spcPts val="0"/>
              </a:spcAft>
              <a:buClr>
                <a:schemeClr val="dk1"/>
              </a:buClr>
              <a:buSzPts val="1200"/>
              <a:buFont typeface="Calibri"/>
              <a:buNone/>
            </a:pPr>
            <a:r>
              <a:rPr lang="en-GB" b="0" dirty="0"/>
              <a:t>3. Click to reveal answers. </a:t>
            </a:r>
          </a:p>
          <a:p>
            <a:pPr marL="0" marR="0" lvl="0" indent="0" algn="l" rtl="0">
              <a:lnSpc>
                <a:spcPct val="100000"/>
              </a:lnSpc>
              <a:spcBef>
                <a:spcPts val="0"/>
              </a:spcBef>
              <a:spcAft>
                <a:spcPts val="0"/>
              </a:spcAft>
              <a:buClr>
                <a:schemeClr val="dk1"/>
              </a:buClr>
              <a:buSzPts val="1200"/>
              <a:buFont typeface="Calibri"/>
              <a:buNone/>
            </a:pPr>
            <a:endParaRPr lang="en-GB" b="0" baseline="0" dirty="0"/>
          </a:p>
          <a:p>
            <a:pPr marL="0" marR="0" lvl="0" indent="0" algn="l" rtl="0">
              <a:lnSpc>
                <a:spcPct val="100000"/>
              </a:lnSpc>
              <a:spcBef>
                <a:spcPts val="0"/>
              </a:spcBef>
              <a:spcAft>
                <a:spcPts val="0"/>
              </a:spcAft>
              <a:buClr>
                <a:schemeClr val="dk1"/>
              </a:buClr>
              <a:buSzPts val="1200"/>
              <a:buFont typeface="Calibri"/>
              <a:buNone/>
            </a:pPr>
            <a:r>
              <a:rPr lang="en-GB" b="1" baseline="0" dirty="0"/>
              <a:t>Transcript:</a:t>
            </a:r>
          </a:p>
          <a:p>
            <a:r>
              <a:rPr lang="en-GB" sz="1200" b="0" kern="1200" dirty="0">
                <a:solidFill>
                  <a:schemeClr val="tx1"/>
                </a:solidFill>
                <a:effectLst/>
                <a:latin typeface="+mn-lt"/>
                <a:ea typeface="+mn-ea"/>
                <a:cs typeface="+mn-cs"/>
              </a:rPr>
              <a:t>1. </a:t>
            </a:r>
            <a:r>
              <a:rPr lang="en-GB" sz="1200" b="0" kern="1200" dirty="0" err="1">
                <a:solidFill>
                  <a:schemeClr val="tx1"/>
                </a:solidFill>
                <a:effectLst/>
                <a:latin typeface="+mn-lt"/>
                <a:ea typeface="+mn-ea"/>
                <a:cs typeface="+mn-cs"/>
              </a:rPr>
              <a:t>Athlet</a:t>
            </a:r>
            <a:br>
              <a:rPr lang="en-GB" sz="1200" b="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2. </a:t>
            </a:r>
            <a:r>
              <a:rPr lang="en-GB" sz="1200" b="0" kern="1200" dirty="0" err="1">
                <a:solidFill>
                  <a:schemeClr val="tx1"/>
                </a:solidFill>
                <a:effectLst/>
                <a:latin typeface="+mn-lt"/>
                <a:ea typeface="+mn-ea"/>
                <a:cs typeface="+mn-cs"/>
              </a:rPr>
              <a:t>Discothek</a:t>
            </a:r>
            <a:br>
              <a:rPr lang="en-GB" sz="1200" b="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3. </a:t>
            </a:r>
            <a:r>
              <a:rPr lang="en-GB" sz="1200" b="0" kern="1200" dirty="0" err="1">
                <a:solidFill>
                  <a:schemeClr val="tx1"/>
                </a:solidFill>
                <a:effectLst/>
                <a:latin typeface="+mn-lt"/>
                <a:ea typeface="+mn-ea"/>
                <a:cs typeface="+mn-cs"/>
              </a:rPr>
              <a:t>Rathaus</a:t>
            </a:r>
            <a:br>
              <a:rPr lang="en-GB" sz="1200" b="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4. </a:t>
            </a:r>
            <a:r>
              <a:rPr lang="en-GB" sz="1200" b="0" kern="1200" dirty="0" err="1">
                <a:solidFill>
                  <a:schemeClr val="tx1"/>
                </a:solidFill>
                <a:effectLst/>
                <a:latin typeface="+mn-lt"/>
                <a:ea typeface="+mn-ea"/>
                <a:cs typeface="+mn-cs"/>
              </a:rPr>
              <a:t>Theorie</a:t>
            </a:r>
            <a:br>
              <a:rPr lang="en-GB" sz="1200" b="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5. </a:t>
            </a:r>
            <a:r>
              <a:rPr lang="en-GB" sz="1200" b="0" kern="1200" dirty="0" err="1">
                <a:solidFill>
                  <a:schemeClr val="tx1"/>
                </a:solidFill>
                <a:effectLst/>
                <a:latin typeface="+mn-lt"/>
                <a:ea typeface="+mn-ea"/>
                <a:cs typeface="+mn-cs"/>
              </a:rPr>
              <a:t>Sporthemd</a:t>
            </a:r>
            <a:br>
              <a:rPr lang="en-GB" sz="1200" b="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6. </a:t>
            </a:r>
            <a:r>
              <a:rPr lang="en-GB" sz="1200" b="0" kern="1200" dirty="0" err="1">
                <a:solidFill>
                  <a:schemeClr val="tx1"/>
                </a:solidFill>
                <a:effectLst/>
                <a:latin typeface="+mn-lt"/>
                <a:ea typeface="+mn-ea"/>
                <a:cs typeface="+mn-cs"/>
              </a:rPr>
              <a:t>Mithilfe</a:t>
            </a:r>
            <a:br>
              <a:rPr lang="en-GB" sz="1200" b="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7. </a:t>
            </a:r>
            <a:r>
              <a:rPr lang="en-GB" sz="1200" b="0" kern="1200" dirty="0" err="1">
                <a:solidFill>
                  <a:schemeClr val="tx1"/>
                </a:solidFill>
                <a:effectLst/>
                <a:latin typeface="+mn-lt"/>
                <a:ea typeface="+mn-ea"/>
                <a:cs typeface="+mn-cs"/>
              </a:rPr>
              <a:t>gutheißen</a:t>
            </a:r>
            <a:br>
              <a:rPr lang="en-GB" sz="1200" b="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8. Panther</a:t>
            </a:r>
            <a:endParaRPr lang="en-GB" b="0" baseline="0" dirty="0"/>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German): </a:t>
            </a:r>
            <a:br>
              <a:rPr lang="en-GB" b="1" baseline="0" dirty="0"/>
            </a:br>
            <a:r>
              <a:rPr lang="en-GB" b="0" baseline="0" dirty="0" err="1"/>
              <a:t>Athlet</a:t>
            </a:r>
            <a:r>
              <a:rPr lang="en-GB" b="0" baseline="0" dirty="0"/>
              <a:t> [3316] </a:t>
            </a:r>
            <a:r>
              <a:rPr lang="en-GB" b="0" baseline="0" dirty="0" err="1"/>
              <a:t>Discothek</a:t>
            </a:r>
            <a:r>
              <a:rPr lang="en-GB" b="0" baseline="0" dirty="0"/>
              <a:t> [&gt;5000] </a:t>
            </a:r>
            <a:r>
              <a:rPr lang="en-GB" b="0" baseline="0" dirty="0" err="1"/>
              <a:t>gutheißen</a:t>
            </a:r>
            <a:r>
              <a:rPr lang="en-GB" b="0" baseline="0" dirty="0"/>
              <a:t> [&gt;5000] </a:t>
            </a:r>
            <a:r>
              <a:rPr lang="en-GB" b="0" baseline="0" dirty="0" err="1"/>
              <a:t>Mithilfe</a:t>
            </a:r>
            <a:r>
              <a:rPr lang="en-GB" b="0" baseline="0" dirty="0"/>
              <a:t> [&gt;5000] Panther [&gt;5000] </a:t>
            </a:r>
            <a:r>
              <a:rPr lang="en-GB" b="0" baseline="0" dirty="0" err="1"/>
              <a:t>Rathaus</a:t>
            </a:r>
            <a:r>
              <a:rPr lang="en-GB" b="0" baseline="0" dirty="0"/>
              <a:t> [3960] </a:t>
            </a:r>
            <a:r>
              <a:rPr lang="en-GB" b="0" baseline="0" dirty="0" err="1"/>
              <a:t>Sporthemd</a:t>
            </a:r>
            <a:r>
              <a:rPr lang="en-GB" b="0" baseline="0" dirty="0"/>
              <a:t> [&gt;5000] </a:t>
            </a:r>
            <a:r>
              <a:rPr lang="en-GB" b="0" baseline="0" dirty="0" err="1"/>
              <a:t>Theorie</a:t>
            </a:r>
            <a:r>
              <a:rPr lang="en-GB" b="0" baseline="0" dirty="0"/>
              <a:t> [1064]</a:t>
            </a:r>
            <a:br>
              <a:rPr lang="en-GB" baseline="0" dirty="0"/>
            </a:br>
            <a:r>
              <a:rPr lang="en-GB" i="1" dirty="0"/>
              <a:t>Source:  Jones, R.L. &amp; </a:t>
            </a:r>
            <a:r>
              <a:rPr lang="en-GB" i="1" dirty="0" err="1"/>
              <a:t>Tschirner</a:t>
            </a:r>
            <a:r>
              <a:rPr lang="en-GB" i="1" dirty="0"/>
              <a:t>, E. (2019). A frequency dictionary of German: core vocabulary for learners. Routledge</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41463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this week’s new vocabulary.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Explain the task. Ronja is telling Olivia about the kittens. She translates her sentences into English for Olivia, but has made some mistakes.</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read each sentence and write down the word that Ronja has translated incorrectly. More proficient pupils may also like to write down the correct translation.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reveal answers.</a:t>
            </a:r>
          </a:p>
          <a:p>
            <a:pPr marL="0" marR="0" lvl="0" indent="0" algn="l" rtl="0">
              <a:lnSpc>
                <a:spcPct val="100000"/>
              </a:lnSpc>
              <a:spcBef>
                <a:spcPts val="0"/>
              </a:spcBef>
              <a:spcAft>
                <a:spcPts val="0"/>
              </a:spcAft>
              <a:buClr>
                <a:schemeClr val="dk1"/>
              </a:buClr>
              <a:buSzPts val="1200"/>
              <a:buFont typeface="Calibri"/>
              <a:buNone/>
            </a:pPr>
            <a:endParaRPr lang="en-GB" sz="1200"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27886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to practise asking questions using this week’s new vocabulary, to introduce “</a:t>
            </a:r>
            <a:r>
              <a:rPr lang="en-GB" sz="1200" dirty="0">
                <a:latin typeface="Century Gothic" panose="020B0502020202020204" pitchFamily="34" charset="0"/>
              </a:rPr>
              <a:t>Wie </a:t>
            </a:r>
            <a:r>
              <a:rPr lang="en-GB" sz="1200" dirty="0" err="1">
                <a:latin typeface="Century Gothic" panose="020B0502020202020204" pitchFamily="34" charset="0"/>
              </a:rPr>
              <a:t>heißt</a:t>
            </a:r>
            <a:r>
              <a:rPr lang="en-GB" sz="1200" dirty="0">
                <a:latin typeface="Century Gothic" panose="020B0502020202020204" pitchFamily="34" charset="0"/>
              </a:rPr>
              <a:t>…?”</a:t>
            </a:r>
            <a:r>
              <a:rPr lang="en-GB" b="0" dirty="0"/>
              <a:t>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0" dirty="0"/>
              <a:t>Click to reveal a callout explaining “</a:t>
            </a:r>
            <a:r>
              <a:rPr lang="en-GB" sz="1200" dirty="0">
                <a:latin typeface="Century Gothic" panose="020B0502020202020204" pitchFamily="34" charset="0"/>
              </a:rPr>
              <a:t>Wie </a:t>
            </a:r>
            <a:r>
              <a:rPr lang="en-GB" sz="1200" dirty="0" err="1">
                <a:latin typeface="Century Gothic" panose="020B0502020202020204" pitchFamily="34" charset="0"/>
              </a:rPr>
              <a:t>heißt</a:t>
            </a:r>
            <a:r>
              <a:rPr lang="en-GB" sz="1200" dirty="0">
                <a:latin typeface="Century Gothic" panose="020B0502020202020204" pitchFamily="34" charset="0"/>
              </a:rPr>
              <a:t>…?”</a:t>
            </a:r>
            <a:r>
              <a:rPr lang="en-GB" b="0"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Explain the task. Olivia asked Ronja questions about the cats. Pupils read each sentence and decide which of the three questions Olivia asked Ronja.</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reveal answers.</a:t>
            </a:r>
          </a:p>
          <a:p>
            <a:pPr marL="0" marR="0" lvl="0" indent="0" algn="l" rtl="0">
              <a:lnSpc>
                <a:spcPct val="100000"/>
              </a:lnSpc>
              <a:spcBef>
                <a:spcPts val="0"/>
              </a:spcBef>
              <a:spcAft>
                <a:spcPts val="0"/>
              </a:spcAft>
              <a:buClr>
                <a:schemeClr val="dk1"/>
              </a:buClr>
              <a:buSzPts val="1200"/>
              <a:buFont typeface="Calibri"/>
              <a:buNone/>
            </a:pPr>
            <a:endParaRPr lang="en-GB" sz="1200"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21465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r>
              <a:rPr lang="en-GB" b="0" dirty="0"/>
              <a:t>2. Remind pupils that adjectives can refer to male or female persons and they should note this in their translations. E.g. pleased (f), short (m).</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904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German </a:t>
            </a:r>
            <a:r>
              <a:rPr lang="en-GB" b="0" dirty="0"/>
              <a:t>meanings of any of the words they know, trying to reach 15 points in total.</a:t>
            </a:r>
            <a:br>
              <a:rPr lang="en-GB" b="0" dirty="0"/>
            </a:br>
            <a:r>
              <a:rPr lang="en-GB" b="0" dirty="0"/>
              <a:t>2. Remind pupils that adjectives can refer to male or female persons and they should note this in their translations. E.g. pleased (f), short (m).</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22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this week’s vocabulary and verbs in the third person, and to practise talking about age.</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Use the sentences with </a:t>
            </a:r>
            <a:r>
              <a:rPr lang="en-GB" dirty="0" err="1"/>
              <a:t>Minze</a:t>
            </a:r>
            <a:r>
              <a:rPr lang="en-GB" dirty="0"/>
              <a:t> as an example.</a:t>
            </a:r>
          </a:p>
          <a:p>
            <a:pPr marL="228600" lvl="0" indent="-228600" algn="l" rtl="0">
              <a:spcBef>
                <a:spcPts val="0"/>
              </a:spcBef>
              <a:spcAft>
                <a:spcPts val="0"/>
              </a:spcAft>
              <a:buAutoNum type="arabicPeriod"/>
            </a:pPr>
            <a:r>
              <a:rPr lang="en-GB" dirty="0"/>
              <a:t>Pupils are going to secretly choose one of the six cats to write about. </a:t>
            </a:r>
          </a:p>
          <a:p>
            <a:pPr marL="228600" lvl="0" indent="-228600" algn="l" rtl="0">
              <a:spcBef>
                <a:spcPts val="0"/>
              </a:spcBef>
              <a:spcAft>
                <a:spcPts val="0"/>
              </a:spcAft>
              <a:buAutoNum type="arabicPeriod"/>
            </a:pPr>
            <a:r>
              <a:rPr lang="en-GB" dirty="0"/>
              <a:t>Using the prompts in the blue circle, they will write four sentences about their chosen cat.</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6221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 (2 slides)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spoken production of this week’s vocabulary and verbs in the first and second persons, to practise talking about age, to practise spoken production of [</a:t>
            </a:r>
            <a:r>
              <a:rPr lang="en-GB" b="0" dirty="0" err="1"/>
              <a:t>th</a:t>
            </a:r>
            <a:r>
              <a:rPr lang="en-GB" b="0" dirty="0"/>
              <a:t>].</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Model the task using the conversation between Ronja and </a:t>
            </a:r>
            <a:r>
              <a:rPr lang="en-GB" dirty="0" err="1"/>
              <a:t>Lias</a:t>
            </a:r>
            <a:r>
              <a:rPr lang="en-GB" dirty="0"/>
              <a:t>.</a:t>
            </a:r>
          </a:p>
          <a:p>
            <a:pPr marL="228600" lvl="0" indent="-228600" algn="l" rtl="0">
              <a:spcBef>
                <a:spcPts val="0"/>
              </a:spcBef>
              <a:spcAft>
                <a:spcPts val="0"/>
              </a:spcAft>
              <a:buAutoNum type="arabicPeriod"/>
            </a:pPr>
            <a:r>
              <a:rPr lang="en-GB" dirty="0"/>
              <a:t>Pupils work in pairs and try to work out which cat their partner wrote about in follow up 4 by asking questions in the second person. Their partner will respond as if they are the cat, in the first person.</a:t>
            </a:r>
          </a:p>
          <a:p>
            <a:pPr marL="228600" lvl="0" indent="-228600" algn="l" rtl="0">
              <a:spcBef>
                <a:spcPts val="0"/>
              </a:spcBef>
              <a:spcAft>
                <a:spcPts val="0"/>
              </a:spcAft>
              <a:buAutoNum type="arabicPeriod"/>
            </a:pPr>
            <a:r>
              <a:rPr lang="en-GB" dirty="0"/>
              <a:t>Display the following slide during the activity, so pupils can see all the details about each cat. Depending upon the ability of the class, the questions pupils should ask each other can be displayed on the slide or hidden.</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92667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873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4168983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108284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39234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2162040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774999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936675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54413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380453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235050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534399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5023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dirty="0">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12634094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jpeg"/><Relationship Id="rId18" Type="http://schemas.openxmlformats.org/officeDocument/2006/relationships/image" Target="../media/image38.jpe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32.png"/><Relationship Id="rId17" Type="http://schemas.openxmlformats.org/officeDocument/2006/relationships/image" Target="../media/image37.jpeg"/><Relationship Id="rId2" Type="http://schemas.openxmlformats.org/officeDocument/2006/relationships/notesSlide" Target="../notesSlides/notesSlide10.xml"/><Relationship Id="rId16" Type="http://schemas.openxmlformats.org/officeDocument/2006/relationships/image" Target="../media/image36.jpe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31.jpeg"/><Relationship Id="rId5" Type="http://schemas.openxmlformats.org/officeDocument/2006/relationships/image" Target="../media/image7.png"/><Relationship Id="rId15" Type="http://schemas.openxmlformats.org/officeDocument/2006/relationships/image" Target="../media/image35.jpeg"/><Relationship Id="rId10" Type="http://schemas.microsoft.com/office/2007/relationships/hdphoto" Target="../media/hdphoto1.wdp"/><Relationship Id="rId19" Type="http://schemas.openxmlformats.org/officeDocument/2006/relationships/image" Target="../media/image39.png"/><Relationship Id="rId4" Type="http://schemas.openxmlformats.org/officeDocument/2006/relationships/image" Target="../media/image27.svg"/><Relationship Id="rId9" Type="http://schemas.openxmlformats.org/officeDocument/2006/relationships/image" Target="../media/image30.png"/><Relationship Id="rId1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audio" Target="../media/audio12.wav"/></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audio" Target="../media/audio8.wav"/><Relationship Id="rId18" Type="http://schemas.openxmlformats.org/officeDocument/2006/relationships/audio" Target="../media/audio9.wav"/><Relationship Id="rId3" Type="http://schemas.openxmlformats.org/officeDocument/2006/relationships/audio" Target="../media/audio1.wav"/><Relationship Id="rId21" Type="http://schemas.openxmlformats.org/officeDocument/2006/relationships/image" Target="../media/image16.jpeg"/><Relationship Id="rId7" Type="http://schemas.openxmlformats.org/officeDocument/2006/relationships/audio" Target="../media/audio2.wav"/><Relationship Id="rId12" Type="http://schemas.openxmlformats.org/officeDocument/2006/relationships/audio" Target="../media/audio7.wav"/><Relationship Id="rId17" Type="http://schemas.openxmlformats.org/officeDocument/2006/relationships/image" Target="../media/image13.png"/><Relationship Id="rId25" Type="http://schemas.openxmlformats.org/officeDocument/2006/relationships/audio" Target="../media/audio11.wav"/><Relationship Id="rId2" Type="http://schemas.openxmlformats.org/officeDocument/2006/relationships/notesSlide" Target="../notesSlides/notesSlide3.xml"/><Relationship Id="rId16" Type="http://schemas.openxmlformats.org/officeDocument/2006/relationships/image" Target="../media/image12.png"/><Relationship Id="rId20" Type="http://schemas.openxmlformats.org/officeDocument/2006/relationships/image" Target="../media/image15.jpeg"/><Relationship Id="rId1" Type="http://schemas.openxmlformats.org/officeDocument/2006/relationships/slideLayout" Target="../slideLayouts/slideLayout16.xml"/><Relationship Id="rId6" Type="http://schemas.openxmlformats.org/officeDocument/2006/relationships/image" Target="../media/image9.png"/><Relationship Id="rId11" Type="http://schemas.openxmlformats.org/officeDocument/2006/relationships/audio" Target="../media/audio6.wav"/><Relationship Id="rId24" Type="http://schemas.openxmlformats.org/officeDocument/2006/relationships/image" Target="../media/image18.png"/><Relationship Id="rId5" Type="http://schemas.openxmlformats.org/officeDocument/2006/relationships/image" Target="../media/image8.svg"/><Relationship Id="rId15" Type="http://schemas.openxmlformats.org/officeDocument/2006/relationships/image" Target="../media/image11.png"/><Relationship Id="rId23" Type="http://schemas.openxmlformats.org/officeDocument/2006/relationships/audio" Target="../media/audio10.wav"/><Relationship Id="rId10" Type="http://schemas.openxmlformats.org/officeDocument/2006/relationships/audio" Target="../media/audio5.wav"/><Relationship Id="rId19"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audio" Target="../media/audio4.wav"/><Relationship Id="rId14" Type="http://schemas.openxmlformats.org/officeDocument/2006/relationships/image" Target="../media/image10.png"/><Relationship Id="rId22"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7.png"/><Relationship Id="rId7" Type="http://schemas.openxmlformats.org/officeDocument/2006/relationships/image" Target="../media/image20.gi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image" Target="../media/image19.png"/><Relationship Id="rId10" Type="http://schemas.openxmlformats.org/officeDocument/2006/relationships/image" Target="../media/image22.gif"/><Relationship Id="rId4" Type="http://schemas.openxmlformats.org/officeDocument/2006/relationships/image" Target="../media/image8.svg"/><Relationship Id="rId9"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image" Target="../media/image1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18" Type="http://schemas.openxmlformats.org/officeDocument/2006/relationships/image" Target="../media/image37.jpeg"/><Relationship Id="rId3" Type="http://schemas.openxmlformats.org/officeDocument/2006/relationships/image" Target="../media/image26.png"/><Relationship Id="rId7" Type="http://schemas.openxmlformats.org/officeDocument/2006/relationships/image" Target="../media/image8.svg"/><Relationship Id="rId12" Type="http://schemas.openxmlformats.org/officeDocument/2006/relationships/image" Target="../media/image31.jpeg"/><Relationship Id="rId17" Type="http://schemas.openxmlformats.org/officeDocument/2006/relationships/image" Target="../media/image36.jpeg"/><Relationship Id="rId2" Type="http://schemas.openxmlformats.org/officeDocument/2006/relationships/notesSlide" Target="../notesSlides/notesSlide8.xml"/><Relationship Id="rId16"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7.png"/><Relationship Id="rId11" Type="http://schemas.microsoft.com/office/2007/relationships/hdphoto" Target="../media/hdphoto1.wdp"/><Relationship Id="rId5" Type="http://schemas.openxmlformats.org/officeDocument/2006/relationships/image" Target="../media/image2.gif"/><Relationship Id="rId15" Type="http://schemas.openxmlformats.org/officeDocument/2006/relationships/image" Target="../media/image34.png"/><Relationship Id="rId10" Type="http://schemas.openxmlformats.org/officeDocument/2006/relationships/image" Target="../media/image30.png"/><Relationship Id="rId19" Type="http://schemas.openxmlformats.org/officeDocument/2006/relationships/image" Target="../media/image38.jpeg"/><Relationship Id="rId4" Type="http://schemas.openxmlformats.org/officeDocument/2006/relationships/image" Target="../media/image27.svg"/><Relationship Id="rId9" Type="http://schemas.openxmlformats.org/officeDocument/2006/relationships/image" Target="../media/image29.png"/><Relationship Id="rId14" Type="http://schemas.openxmlformats.org/officeDocument/2006/relationships/image" Target="../media/image33.jpe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4.gif"/><Relationship Id="rId3" Type="http://schemas.openxmlformats.org/officeDocument/2006/relationships/image" Target="../media/image7.png"/><Relationship Id="rId7" Type="http://schemas.openxmlformats.org/officeDocument/2006/relationships/image" Target="../media/image30.png"/><Relationship Id="rId12"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38.jpe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8.svg"/><Relationship Id="rId9" Type="http://schemas.openxmlformats.org/officeDocument/2006/relationships/image" Target="../media/image31.jpeg"/><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 name="CustomShape 1">
            <a:extLst>
              <a:ext uri="{FF2B5EF4-FFF2-40B4-BE49-F238E27FC236}">
                <a16:creationId xmlns:a16="http://schemas.microsoft.com/office/drawing/2014/main" id="{D9F09DF2-C99C-4AE5-B878-10333DAF4102}"/>
              </a:ext>
            </a:extLst>
          </p:cNvPr>
          <p:cNvSpPr/>
          <p:nvPr/>
        </p:nvSpPr>
        <p:spPr>
          <a:xfrm>
            <a:off x="0" y="-703"/>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txBody>
          <a:bodyPr/>
          <a:lstStyle/>
          <a:p>
            <a:endParaRPr lang="en-GB"/>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3B3838"/>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3B3838"/>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744" y="233239"/>
            <a:ext cx="4350984" cy="1325563"/>
          </a:xfrm>
        </p:spPr>
        <p:txBody>
          <a:bodyPr>
            <a:noAutofit/>
          </a:bodyPr>
          <a:lstStyle/>
          <a:p>
            <a:pPr algn="ctr"/>
            <a:r>
              <a:rPr lang="en-GB" sz="4000" b="1" spc="-1">
                <a:solidFill>
                  <a:srgbClr val="3B3838"/>
                </a:solidFill>
                <a:latin typeface="Century Gothic" panose="020B0502020202020204" pitchFamily="34" charset="0"/>
                <a:ea typeface="Century Gothic"/>
              </a:rPr>
              <a:t>Talking about activities and events</a:t>
            </a:r>
            <a:endParaRPr lang="en-GB" sz="4000" dirty="0">
              <a:solidFill>
                <a:srgbClr val="3B3838"/>
              </a:solidFill>
            </a:endParaRPr>
          </a:p>
        </p:txBody>
      </p:sp>
      <p:pic>
        <p:nvPicPr>
          <p:cNvPr id="8" name="Picture 7" descr="Map&#10;&#10;Description automatically generated">
            <a:extLst>
              <a:ext uri="{FF2B5EF4-FFF2-40B4-BE49-F238E27FC236}">
                <a16:creationId xmlns:a16="http://schemas.microsoft.com/office/drawing/2014/main" id="{7E2E925F-F542-435B-8CEB-05FEDBBEE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C9A0E710-98FE-45EC-A32A-7523767395BD}"/>
              </a:ext>
            </a:extLst>
          </p:cNvPr>
          <p:cNvSpPr txBox="1"/>
          <p:nvPr/>
        </p:nvSpPr>
        <p:spPr>
          <a:xfrm>
            <a:off x="8182900" y="6466406"/>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3 Week 8</a:t>
            </a:r>
          </a:p>
        </p:txBody>
      </p:sp>
      <p:sp>
        <p:nvSpPr>
          <p:cNvPr id="3" name="CustomShape 2">
            <a:extLst>
              <a:ext uri="{FF2B5EF4-FFF2-40B4-BE49-F238E27FC236}">
                <a16:creationId xmlns:a16="http://schemas.microsoft.com/office/drawing/2014/main" id="{22C24C22-B136-8C7A-9445-5A0438CB5138}"/>
              </a:ext>
            </a:extLst>
          </p:cNvPr>
          <p:cNvSpPr/>
          <p:nvPr/>
        </p:nvSpPr>
        <p:spPr>
          <a:xfrm>
            <a:off x="5649294" y="4911926"/>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err="1">
                <a:ln>
                  <a:noFill/>
                </a:ln>
                <a:solidFill>
                  <a:srgbClr val="FFC000"/>
                </a:solidFill>
                <a:effectLst/>
                <a:uLnTx/>
                <a:uFillTx/>
                <a:latin typeface="Modern Love" panose="04090805081005020601" pitchFamily="82" charset="0"/>
                <a:cs typeface="Arial"/>
                <a:sym typeface="Arial"/>
              </a:rPr>
              <a:t>gelb</a:t>
            </a:r>
            <a:endParaRPr kumimoji="0" lang="en-GB" sz="1400" b="0"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endParaRPr>
          </a:p>
        </p:txBody>
      </p:sp>
      <p:pic>
        <p:nvPicPr>
          <p:cNvPr id="5" name="Picture 4" descr="A black cat with yellow eyes&#10;&#10;Description automatically generated">
            <a:extLst>
              <a:ext uri="{FF2B5EF4-FFF2-40B4-BE49-F238E27FC236}">
                <a16:creationId xmlns:a16="http://schemas.microsoft.com/office/drawing/2014/main" id="{615B53A2-5FF7-93A8-4108-3ED5284251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031" y="4149606"/>
            <a:ext cx="1277590" cy="1482345"/>
          </a:xfrm>
          <a:prstGeom prst="rect">
            <a:avLst/>
          </a:prstGeom>
        </p:spPr>
      </p:pic>
      <p:pic>
        <p:nvPicPr>
          <p:cNvPr id="6" name="Picture 5" descr="A cartoon of a person with her hands in her pockets&#10;&#10;Description automatically generated">
            <a:extLst>
              <a:ext uri="{FF2B5EF4-FFF2-40B4-BE49-F238E27FC236}">
                <a16:creationId xmlns:a16="http://schemas.microsoft.com/office/drawing/2014/main" id="{13DBAA4E-62B3-AAA9-F599-247A93AA9667}"/>
              </a:ext>
            </a:extLst>
          </p:cNvPr>
          <p:cNvPicPr>
            <a:picLocks noChangeAspect="1"/>
          </p:cNvPicPr>
          <p:nvPr/>
        </p:nvPicPr>
        <p:blipFill rotWithShape="1">
          <a:blip r:embed="rId5">
            <a:extLst>
              <a:ext uri="{28A0092B-C50C-407E-A947-70E740481C1C}">
                <a14:useLocalDpi xmlns:a14="http://schemas.microsoft.com/office/drawing/2010/main" val="0"/>
              </a:ext>
            </a:extLst>
          </a:blip>
          <a:srcRect l="10802"/>
          <a:stretch/>
        </p:blipFill>
        <p:spPr>
          <a:xfrm>
            <a:off x="1624621" y="1982041"/>
            <a:ext cx="1277590" cy="3707125"/>
          </a:xfrm>
          <a:prstGeom prst="rect">
            <a:avLst/>
          </a:prstGeom>
        </p:spPr>
      </p:pic>
      <p:pic>
        <p:nvPicPr>
          <p:cNvPr id="7" name="Picture 6" descr="A cartoon of a person&#10;&#10;Description automatically generated">
            <a:extLst>
              <a:ext uri="{FF2B5EF4-FFF2-40B4-BE49-F238E27FC236}">
                <a16:creationId xmlns:a16="http://schemas.microsoft.com/office/drawing/2014/main" id="{38BED727-EEBD-B94E-971B-794C9C17B5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6630" y="1924826"/>
            <a:ext cx="972977" cy="37071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303175"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5" name="Google Shape;167;p2">
            <a:extLst>
              <a:ext uri="{FF2B5EF4-FFF2-40B4-BE49-F238E27FC236}">
                <a16:creationId xmlns:a16="http://schemas.microsoft.com/office/drawing/2014/main" id="{417AD6AF-DC6B-4897-A0D1-741C8E6F512F}"/>
              </a:ext>
            </a:extLst>
          </p:cNvPr>
          <p:cNvSpPr/>
          <p:nvPr/>
        </p:nvSpPr>
        <p:spPr>
          <a:xfrm>
            <a:off x="123171" y="128500"/>
            <a:ext cx="521370" cy="478471"/>
          </a:xfrm>
          <a:prstGeom prst="roundRect">
            <a:avLst>
              <a:gd name="adj" fmla="val 16667"/>
            </a:avLst>
          </a:prstGeom>
          <a:solidFill>
            <a:srgbClr val="FFD319"/>
          </a:solidFill>
          <a:ln w="12700" cap="flat" cmpd="sng">
            <a:solidFill>
              <a:srgbClr val="FFD3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6" name="Graphic 35" descr="Blackboard">
            <a:extLst>
              <a:ext uri="{FF2B5EF4-FFF2-40B4-BE49-F238E27FC236}">
                <a16:creationId xmlns:a16="http://schemas.microsoft.com/office/drawing/2014/main" id="{0D5644D5-B692-47C1-8975-B05460A66E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9121" y="-110706"/>
            <a:ext cx="1256675" cy="1256675"/>
          </a:xfrm>
          <a:prstGeom prst="rect">
            <a:avLst/>
          </a:prstGeom>
        </p:spPr>
      </p:pic>
      <p:sp>
        <p:nvSpPr>
          <p:cNvPr id="21" name="Speech Bubble: Rectangle with Corners Rounded 20">
            <a:extLst>
              <a:ext uri="{FF2B5EF4-FFF2-40B4-BE49-F238E27FC236}">
                <a16:creationId xmlns:a16="http://schemas.microsoft.com/office/drawing/2014/main" id="{29CF4FF4-23F0-A1C0-ABF4-1B4CCF2AD098}"/>
              </a:ext>
            </a:extLst>
          </p:cNvPr>
          <p:cNvSpPr/>
          <p:nvPr/>
        </p:nvSpPr>
        <p:spPr>
          <a:xfrm>
            <a:off x="3715539" y="77796"/>
            <a:ext cx="1958222" cy="445888"/>
          </a:xfrm>
          <a:prstGeom prst="wedgeRoundRectCallout">
            <a:avLst>
              <a:gd name="adj1" fmla="val -61543"/>
              <a:gd name="adj2" fmla="val -840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prstClr val="white"/>
                </a:solidFill>
                <a:effectLst/>
                <a:uLnTx/>
                <a:uFillTx/>
                <a:latin typeface="Century Gothic" panose="020B0502020202020204" pitchFamily="34" charset="0"/>
              </a:rPr>
              <a:t>Wer</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rPr>
              <a:t> bin ich?</a:t>
            </a:r>
          </a:p>
        </p:txBody>
      </p:sp>
      <p:pic>
        <p:nvPicPr>
          <p:cNvPr id="22" name="Graphic 21" descr="Teacher">
            <a:extLst>
              <a:ext uri="{FF2B5EF4-FFF2-40B4-BE49-F238E27FC236}">
                <a16:creationId xmlns:a16="http://schemas.microsoft.com/office/drawing/2014/main" id="{DCAA3185-E0D8-3DB4-0EDD-14B1596C60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14420" y="-75964"/>
            <a:ext cx="914400" cy="914400"/>
          </a:xfrm>
          <a:prstGeom prst="rect">
            <a:avLst/>
          </a:prstGeom>
        </p:spPr>
      </p:pic>
      <p:grpSp>
        <p:nvGrpSpPr>
          <p:cNvPr id="82" name="Group 81">
            <a:extLst>
              <a:ext uri="{FF2B5EF4-FFF2-40B4-BE49-F238E27FC236}">
                <a16:creationId xmlns:a16="http://schemas.microsoft.com/office/drawing/2014/main" id="{B792F174-D01D-5068-9E76-011F965843B7}"/>
              </a:ext>
            </a:extLst>
          </p:cNvPr>
          <p:cNvGrpSpPr/>
          <p:nvPr/>
        </p:nvGrpSpPr>
        <p:grpSpPr>
          <a:xfrm>
            <a:off x="3678758" y="1722830"/>
            <a:ext cx="3480900" cy="2735016"/>
            <a:chOff x="4458379" y="1756886"/>
            <a:chExt cx="3480900" cy="2735016"/>
          </a:xfrm>
        </p:grpSpPr>
        <p:grpSp>
          <p:nvGrpSpPr>
            <p:cNvPr id="67" name="Group 66">
              <a:extLst>
                <a:ext uri="{FF2B5EF4-FFF2-40B4-BE49-F238E27FC236}">
                  <a16:creationId xmlns:a16="http://schemas.microsoft.com/office/drawing/2014/main" id="{753089DB-1F1A-EF77-0DAE-F198B8AD35D4}"/>
                </a:ext>
              </a:extLst>
            </p:cNvPr>
            <p:cNvGrpSpPr/>
            <p:nvPr/>
          </p:nvGrpSpPr>
          <p:grpSpPr>
            <a:xfrm>
              <a:off x="4458379" y="1756886"/>
              <a:ext cx="3480900" cy="2735016"/>
              <a:chOff x="5531167" y="1668987"/>
              <a:chExt cx="3480900" cy="2735016"/>
            </a:xfrm>
          </p:grpSpPr>
          <p:grpSp>
            <p:nvGrpSpPr>
              <p:cNvPr id="43" name="Group 42">
                <a:extLst>
                  <a:ext uri="{FF2B5EF4-FFF2-40B4-BE49-F238E27FC236}">
                    <a16:creationId xmlns:a16="http://schemas.microsoft.com/office/drawing/2014/main" id="{C1495B34-60EC-A381-061F-18AD2D0C8777}"/>
                  </a:ext>
                </a:extLst>
              </p:cNvPr>
              <p:cNvGrpSpPr/>
              <p:nvPr/>
            </p:nvGrpSpPr>
            <p:grpSpPr>
              <a:xfrm>
                <a:off x="5531167" y="1668987"/>
                <a:ext cx="3480900" cy="2735016"/>
                <a:chOff x="3824335" y="1030588"/>
                <a:chExt cx="3717998" cy="3134372"/>
              </a:xfrm>
            </p:grpSpPr>
            <p:sp>
              <p:nvSpPr>
                <p:cNvPr id="44" name="Oval 43">
                  <a:extLst>
                    <a:ext uri="{FF2B5EF4-FFF2-40B4-BE49-F238E27FC236}">
                      <a16:creationId xmlns:a16="http://schemas.microsoft.com/office/drawing/2014/main" id="{DE9F0E0E-F935-470E-F96A-99869A4E2D1B}"/>
                    </a:ext>
                  </a:extLst>
                </p:cNvPr>
                <p:cNvSpPr/>
                <p:nvPr/>
              </p:nvSpPr>
              <p:spPr>
                <a:xfrm>
                  <a:off x="3824335" y="1030588"/>
                  <a:ext cx="3186909" cy="3134372"/>
                </a:xfrm>
                <a:prstGeom prst="ellipse">
                  <a:avLst/>
                </a:prstGeom>
                <a:solidFill>
                  <a:schemeClr val="accent3">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a:extLst>
                    <a:ext uri="{FF2B5EF4-FFF2-40B4-BE49-F238E27FC236}">
                      <a16:creationId xmlns:a16="http://schemas.microsoft.com/office/drawing/2014/main" id="{E16F6D3E-9F09-DDEA-BDB0-D5D89F2182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7227" y="2944930"/>
                  <a:ext cx="290688" cy="384396"/>
                </a:xfrm>
                <a:prstGeom prst="rect">
                  <a:avLst/>
                </a:prstGeom>
              </p:spPr>
            </p:pic>
            <p:sp>
              <p:nvSpPr>
                <p:cNvPr id="47" name="TextBox 46">
                  <a:extLst>
                    <a:ext uri="{FF2B5EF4-FFF2-40B4-BE49-F238E27FC236}">
                      <a16:creationId xmlns:a16="http://schemas.microsoft.com/office/drawing/2014/main" id="{D38CDFCD-4C5D-583F-FB57-2509A65861C6}"/>
                    </a:ext>
                  </a:extLst>
                </p:cNvPr>
                <p:cNvSpPr txBox="1"/>
                <p:nvPr/>
              </p:nvSpPr>
              <p:spPr>
                <a:xfrm>
                  <a:off x="4991309" y="2923303"/>
                  <a:ext cx="1794719" cy="458532"/>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11 Jahre</a:t>
                  </a:r>
                </a:p>
              </p:txBody>
            </p:sp>
            <p:pic>
              <p:nvPicPr>
                <p:cNvPr id="48" name="Picture 6" descr="Free location poi pin vector">
                  <a:extLst>
                    <a:ext uri="{FF2B5EF4-FFF2-40B4-BE49-F238E27FC236}">
                      <a16:creationId xmlns:a16="http://schemas.microsoft.com/office/drawing/2014/main" id="{F2639EEE-13B2-95A6-F7D4-F60A536D20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827" y="2168890"/>
                  <a:ext cx="308014" cy="492275"/>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778320E1-AFDC-8074-E199-A22B0813ECF4}"/>
                    </a:ext>
                  </a:extLst>
                </p:cNvPr>
                <p:cNvSpPr txBox="1"/>
                <p:nvPr/>
              </p:nvSpPr>
              <p:spPr>
                <a:xfrm>
                  <a:off x="5747614" y="2247180"/>
                  <a:ext cx="1794719" cy="458532"/>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Bern</a:t>
                  </a:r>
                </a:p>
              </p:txBody>
            </p:sp>
            <p:pic>
              <p:nvPicPr>
                <p:cNvPr id="50" name="Picture 49">
                  <a:extLst>
                    <a:ext uri="{FF2B5EF4-FFF2-40B4-BE49-F238E27FC236}">
                      <a16:creationId xmlns:a16="http://schemas.microsoft.com/office/drawing/2014/main" id="{4A916BDB-FCE6-4378-E03E-2C7644242A7B}"/>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2314" b="95875" l="1825" r="93157">
                              <a14:foregroundMark x1="37682" y1="60161" x2="37682" y2="60161"/>
                              <a14:foregroundMark x1="40693" y1="84205" x2="10858" y2="61167"/>
                              <a14:foregroundMark x1="10858" y1="61167" x2="28558" y2="22435"/>
                              <a14:foregroundMark x1="28558" y1="22435" x2="67427" y2="15091"/>
                              <a14:foregroundMark x1="67427" y1="15091" x2="78376" y2="57143"/>
                              <a14:foregroundMark x1="78376" y1="57143" x2="77828" y2="59457"/>
                              <a14:foregroundMark x1="34763" y1="75050" x2="74909" y2="55030"/>
                              <a14:foregroundMark x1="74909" y1="55030" x2="77281" y2="51006"/>
                              <a14:foregroundMark x1="83759" y1="78370" x2="46715" y2="89235"/>
                              <a14:foregroundMark x1="46715" y1="89235" x2="11496" y2="69316"/>
                              <a14:foregroundMark x1="11496" y1="69316" x2="11861" y2="27163"/>
                              <a14:foregroundMark x1="11861" y1="27163" x2="52555" y2="12274"/>
                              <a14:foregroundMark x1="52555" y1="12274" x2="79288" y2="42857"/>
                              <a14:foregroundMark x1="79288" y1="42857" x2="77281" y2="78974"/>
                              <a14:foregroundMark x1="84307" y1="67907" x2="79471" y2="23139"/>
                              <a14:foregroundMark x1="79471" y1="23139" x2="72536" y2="11368"/>
                              <a14:foregroundMark x1="84945" y1="54225" x2="93157" y2="34105"/>
                              <a14:foregroundMark x1="78376" y1="69215" x2="5292" y2="62676"/>
                              <a14:foregroundMark x1="73723" y1="75755" x2="69526" y2="75050"/>
                              <a14:foregroundMark x1="53011" y1="77062" x2="60766" y2="72435"/>
                              <a14:foregroundMark x1="66606" y1="78974" x2="35949" y2="77062"/>
                              <a14:foregroundMark x1="53650" y1="74447" x2="43613" y2="69819"/>
                              <a14:foregroundMark x1="49544" y1="82193" x2="30657" y2="75755"/>
                              <a14:foregroundMark x1="66606" y1="35412" x2="31113" y2="22435"/>
                              <a14:foregroundMark x1="31113" y1="22435" x2="33577" y2="7445"/>
                              <a14:foregroundMark x1="71350" y1="86117" x2="24179" y2="84809"/>
                              <a14:foregroundMark x1="2007" y1="55936" x2="2007" y2="55936"/>
                              <a14:foregroundMark x1="49544" y1="2414" x2="49544" y2="2414"/>
                              <a14:foregroundMark x1="47901" y1="95875" x2="47901" y2="95875"/>
                            </a14:backgroundRemoval>
                          </a14:imgEffect>
                        </a14:imgLayer>
                      </a14:imgProps>
                    </a:ext>
                  </a:extLst>
                </a:blip>
                <a:srcRect r="4602" b="2431"/>
                <a:stretch/>
              </p:blipFill>
              <p:spPr>
                <a:xfrm>
                  <a:off x="4438245" y="3372488"/>
                  <a:ext cx="511367" cy="531333"/>
                </a:xfrm>
                <a:prstGeom prst="rect">
                  <a:avLst/>
                </a:prstGeom>
              </p:spPr>
            </p:pic>
            <p:sp>
              <p:nvSpPr>
                <p:cNvPr id="51" name="TextBox 50">
                  <a:extLst>
                    <a:ext uri="{FF2B5EF4-FFF2-40B4-BE49-F238E27FC236}">
                      <a16:creationId xmlns:a16="http://schemas.microsoft.com/office/drawing/2014/main" id="{5C762455-DBD2-844C-3129-4DFA603D1603}"/>
                    </a:ext>
                  </a:extLst>
                </p:cNvPr>
                <p:cNvSpPr txBox="1"/>
                <p:nvPr/>
              </p:nvSpPr>
              <p:spPr>
                <a:xfrm>
                  <a:off x="4978269" y="3255396"/>
                  <a:ext cx="1794719" cy="811249"/>
                </a:xfrm>
                <a:prstGeom prst="rect">
                  <a:avLst/>
                </a:prstGeom>
                <a:noFill/>
              </p:spPr>
              <p:txBody>
                <a:bodyPr wrap="square" rtlCol="0">
                  <a:spAutoFit/>
                </a:bodyPr>
                <a:lstStyle/>
                <a:p>
                  <a:r>
                    <a:rPr lang="en-GB" sz="2000" dirty="0" err="1">
                      <a:solidFill>
                        <a:srgbClr val="002060"/>
                      </a:solidFill>
                      <a:latin typeface="Century Gothic" panose="020B0502020202020204" pitchFamily="34" charset="0"/>
                    </a:rPr>
                    <a:t>mit</a:t>
                  </a:r>
                  <a:r>
                    <a:rPr lang="en-GB" sz="2000" dirty="0">
                      <a:solidFill>
                        <a:srgbClr val="002060"/>
                      </a:solidFill>
                      <a:latin typeface="Century Gothic" panose="020B0502020202020204" pitchFamily="34" charset="0"/>
                    </a:rPr>
                    <a:t> Papier </a:t>
                  </a:r>
                  <a:r>
                    <a:rPr lang="en-GB" sz="2000" dirty="0" err="1">
                      <a:solidFill>
                        <a:srgbClr val="002060"/>
                      </a:solidFill>
                      <a:latin typeface="Century Gothic" panose="020B0502020202020204" pitchFamily="34" charset="0"/>
                    </a:rPr>
                    <a:t>spielen</a:t>
                  </a:r>
                  <a:endParaRPr lang="en-GB" sz="2000" dirty="0">
                    <a:solidFill>
                      <a:srgbClr val="002060"/>
                    </a:solidFill>
                    <a:latin typeface="Century Gothic" panose="020B0502020202020204" pitchFamily="34" charset="0"/>
                  </a:endParaRPr>
                </a:p>
              </p:txBody>
            </p:sp>
            <p:sp>
              <p:nvSpPr>
                <p:cNvPr id="52" name="TextBox 51">
                  <a:extLst>
                    <a:ext uri="{FF2B5EF4-FFF2-40B4-BE49-F238E27FC236}">
                      <a16:creationId xmlns:a16="http://schemas.microsoft.com/office/drawing/2014/main" id="{FA4DF408-2C8D-CE86-8957-272E9904BD31}"/>
                    </a:ext>
                  </a:extLst>
                </p:cNvPr>
                <p:cNvSpPr txBox="1"/>
                <p:nvPr/>
              </p:nvSpPr>
              <p:spPr>
                <a:xfrm>
                  <a:off x="4516057" y="1090530"/>
                  <a:ext cx="1794719" cy="458532"/>
                </a:xfrm>
                <a:prstGeom prst="rect">
                  <a:avLst/>
                </a:prstGeom>
                <a:noFill/>
              </p:spPr>
              <p:txBody>
                <a:bodyPr wrap="square" rtlCol="0">
                  <a:spAutoFit/>
                </a:bodyPr>
                <a:lstStyle/>
                <a:p>
                  <a:pPr algn="ctr"/>
                  <a:r>
                    <a:rPr lang="en-GB" sz="2000" b="1" dirty="0">
                      <a:solidFill>
                        <a:srgbClr val="002060"/>
                      </a:solidFill>
                      <a:latin typeface="Century Gothic" panose="020B0502020202020204" pitchFamily="34" charset="0"/>
                    </a:rPr>
                    <a:t>Matthias</a:t>
                  </a:r>
                </a:p>
              </p:txBody>
            </p:sp>
          </p:grpSp>
          <p:pic>
            <p:nvPicPr>
              <p:cNvPr id="1028" name="Picture 4" descr="Free Cat Pet photo and picture">
                <a:extLst>
                  <a:ext uri="{FF2B5EF4-FFF2-40B4-BE49-F238E27FC236}">
                    <a16:creationId xmlns:a16="http://schemas.microsoft.com/office/drawing/2014/main" id="{9613B2C4-6E06-B660-1B30-91366317CB5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3913" y="2065550"/>
                <a:ext cx="802327" cy="1203909"/>
              </a:xfrm>
              <a:prstGeom prst="rect">
                <a:avLst/>
              </a:prstGeom>
              <a:noFill/>
              <a:extLst>
                <a:ext uri="{909E8E84-426E-40DD-AFC4-6F175D3DCCD1}">
                  <a14:hiddenFill xmlns:a14="http://schemas.microsoft.com/office/drawing/2010/main">
                    <a:solidFill>
                      <a:srgbClr val="FFFFFF"/>
                    </a:solidFill>
                  </a14:hiddenFill>
                </a:ext>
              </a:extLst>
            </p:spPr>
          </p:pic>
        </p:grpSp>
        <p:pic>
          <p:nvPicPr>
            <p:cNvPr id="1032" name="Picture 8" descr="Free boy emblem gender vector">
              <a:extLst>
                <a:ext uri="{FF2B5EF4-FFF2-40B4-BE49-F238E27FC236}">
                  <a16:creationId xmlns:a16="http://schemas.microsoft.com/office/drawing/2014/main" id="{514F4768-A497-9EB4-ED6A-F725B60AB53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35810" y="2252796"/>
              <a:ext cx="350388" cy="3503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3" name="Group 82">
            <a:extLst>
              <a:ext uri="{FF2B5EF4-FFF2-40B4-BE49-F238E27FC236}">
                <a16:creationId xmlns:a16="http://schemas.microsoft.com/office/drawing/2014/main" id="{026DDF67-0C9F-08B3-831B-3F2E090F9A53}"/>
              </a:ext>
            </a:extLst>
          </p:cNvPr>
          <p:cNvGrpSpPr/>
          <p:nvPr/>
        </p:nvGrpSpPr>
        <p:grpSpPr>
          <a:xfrm>
            <a:off x="89170" y="1690481"/>
            <a:ext cx="3726008" cy="2735016"/>
            <a:chOff x="358185" y="1761529"/>
            <a:chExt cx="3726008" cy="2735016"/>
          </a:xfrm>
        </p:grpSpPr>
        <p:grpSp>
          <p:nvGrpSpPr>
            <p:cNvPr id="41" name="Group 40">
              <a:extLst>
                <a:ext uri="{FF2B5EF4-FFF2-40B4-BE49-F238E27FC236}">
                  <a16:creationId xmlns:a16="http://schemas.microsoft.com/office/drawing/2014/main" id="{06FE573A-8532-1B5D-CFC9-7C871421B0E9}"/>
                </a:ext>
              </a:extLst>
            </p:cNvPr>
            <p:cNvGrpSpPr/>
            <p:nvPr/>
          </p:nvGrpSpPr>
          <p:grpSpPr>
            <a:xfrm>
              <a:off x="358185" y="1761529"/>
              <a:ext cx="3726008" cy="2735016"/>
              <a:chOff x="3824336" y="1030588"/>
              <a:chExt cx="3979801" cy="3134372"/>
            </a:xfrm>
          </p:grpSpPr>
          <p:sp>
            <p:nvSpPr>
              <p:cNvPr id="38" name="Oval 37">
                <a:extLst>
                  <a:ext uri="{FF2B5EF4-FFF2-40B4-BE49-F238E27FC236}">
                    <a16:creationId xmlns:a16="http://schemas.microsoft.com/office/drawing/2014/main" id="{7B3215C5-A278-B317-648D-FCBE4197E2E5}"/>
                  </a:ext>
                </a:extLst>
              </p:cNvPr>
              <p:cNvSpPr/>
              <p:nvPr/>
            </p:nvSpPr>
            <p:spPr>
              <a:xfrm>
                <a:off x="3824336" y="1030588"/>
                <a:ext cx="3186909" cy="3134372"/>
              </a:xfrm>
              <a:prstGeom prst="ellipse">
                <a:avLst/>
              </a:prstGeom>
              <a:solidFill>
                <a:schemeClr val="accent3">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40" descr="Free Kitten Cat Baby photo and picture">
                <a:extLst>
                  <a:ext uri="{FF2B5EF4-FFF2-40B4-BE49-F238E27FC236}">
                    <a16:creationId xmlns:a16="http://schemas.microsoft.com/office/drawing/2014/main" id="{74E7B84B-6156-5CF4-2E81-CBCA5659897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89057" y="1590698"/>
                <a:ext cx="1205121" cy="100175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C11E1F9A-3A58-0C24-09D2-8AAB54AC0D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2899" y="2672126"/>
                <a:ext cx="290688" cy="384395"/>
              </a:xfrm>
              <a:prstGeom prst="rect">
                <a:avLst/>
              </a:prstGeom>
            </p:spPr>
          </p:pic>
          <p:sp>
            <p:nvSpPr>
              <p:cNvPr id="30" name="TextBox 29">
                <a:extLst>
                  <a:ext uri="{FF2B5EF4-FFF2-40B4-BE49-F238E27FC236}">
                    <a16:creationId xmlns:a16="http://schemas.microsoft.com/office/drawing/2014/main" id="{11CE5BE9-4525-7403-BA8E-18B370A1B45A}"/>
                  </a:ext>
                </a:extLst>
              </p:cNvPr>
              <p:cNvSpPr txBox="1"/>
              <p:nvPr/>
            </p:nvSpPr>
            <p:spPr>
              <a:xfrm>
                <a:off x="4659621" y="2641466"/>
                <a:ext cx="1794719"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7 </a:t>
                </a:r>
                <a:r>
                  <a:rPr lang="en-GB" sz="2000" dirty="0" err="1">
                    <a:solidFill>
                      <a:srgbClr val="002060"/>
                    </a:solidFill>
                    <a:latin typeface="Century Gothic" panose="020B0502020202020204" pitchFamily="34" charset="0"/>
                  </a:rPr>
                  <a:t>Stunden</a:t>
                </a:r>
                <a:endParaRPr lang="en-GB" sz="2000" dirty="0">
                  <a:solidFill>
                    <a:srgbClr val="002060"/>
                  </a:solidFill>
                  <a:latin typeface="Century Gothic" panose="020B0502020202020204" pitchFamily="34" charset="0"/>
                </a:endParaRPr>
              </a:p>
            </p:txBody>
          </p:sp>
          <p:pic>
            <p:nvPicPr>
              <p:cNvPr id="1030" name="Picture 6" descr="Free location poi pin vector">
                <a:extLst>
                  <a:ext uri="{FF2B5EF4-FFF2-40B4-BE49-F238E27FC236}">
                    <a16:creationId xmlns:a16="http://schemas.microsoft.com/office/drawing/2014/main" id="{9BABAA31-DA1E-F55F-9E46-5853C9DA78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6561" y="2128621"/>
                <a:ext cx="308014" cy="49227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44E75176-BE07-C7EB-4021-3E3596D0E067}"/>
                  </a:ext>
                </a:extLst>
              </p:cNvPr>
              <p:cNvSpPr txBox="1"/>
              <p:nvPr/>
            </p:nvSpPr>
            <p:spPr>
              <a:xfrm>
                <a:off x="6009418" y="2241859"/>
                <a:ext cx="1794719"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Biel</a:t>
                </a:r>
              </a:p>
            </p:txBody>
          </p:sp>
          <p:pic>
            <p:nvPicPr>
              <p:cNvPr id="34" name="Picture 33">
                <a:extLst>
                  <a:ext uri="{FF2B5EF4-FFF2-40B4-BE49-F238E27FC236}">
                    <a16:creationId xmlns:a16="http://schemas.microsoft.com/office/drawing/2014/main" id="{11C1A63E-23CB-DBCA-D74D-9B42FE2EC110}"/>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2314" b="95875" l="1825" r="93157">
                            <a14:foregroundMark x1="37682" y1="60161" x2="37682" y2="60161"/>
                            <a14:foregroundMark x1="40693" y1="84205" x2="10858" y2="61167"/>
                            <a14:foregroundMark x1="10858" y1="61167" x2="28558" y2="22435"/>
                            <a14:foregroundMark x1="28558" y1="22435" x2="67427" y2="15091"/>
                            <a14:foregroundMark x1="67427" y1="15091" x2="78376" y2="57143"/>
                            <a14:foregroundMark x1="78376" y1="57143" x2="77828" y2="59457"/>
                            <a14:foregroundMark x1="34763" y1="75050" x2="74909" y2="55030"/>
                            <a14:foregroundMark x1="74909" y1="55030" x2="77281" y2="51006"/>
                            <a14:foregroundMark x1="83759" y1="78370" x2="46715" y2="89235"/>
                            <a14:foregroundMark x1="46715" y1="89235" x2="11496" y2="69316"/>
                            <a14:foregroundMark x1="11496" y1="69316" x2="11861" y2="27163"/>
                            <a14:foregroundMark x1="11861" y1="27163" x2="52555" y2="12274"/>
                            <a14:foregroundMark x1="52555" y1="12274" x2="79288" y2="42857"/>
                            <a14:foregroundMark x1="79288" y1="42857" x2="77281" y2="78974"/>
                            <a14:foregroundMark x1="84307" y1="67907" x2="79471" y2="23139"/>
                            <a14:foregroundMark x1="79471" y1="23139" x2="72536" y2="11368"/>
                            <a14:foregroundMark x1="84945" y1="54225" x2="93157" y2="34105"/>
                            <a14:foregroundMark x1="78376" y1="69215" x2="5292" y2="62676"/>
                            <a14:foregroundMark x1="73723" y1="75755" x2="69526" y2="75050"/>
                            <a14:foregroundMark x1="53011" y1="77062" x2="60766" y2="72435"/>
                            <a14:foregroundMark x1="66606" y1="78974" x2="35949" y2="77062"/>
                            <a14:foregroundMark x1="53650" y1="74447" x2="43613" y2="69819"/>
                            <a14:foregroundMark x1="49544" y1="82193" x2="30657" y2="75755"/>
                            <a14:foregroundMark x1="66606" y1="35412" x2="31113" y2="22435"/>
                            <a14:foregroundMark x1="31113" y1="22435" x2="33577" y2="7445"/>
                            <a14:foregroundMark x1="71350" y1="86117" x2="24179" y2="84809"/>
                            <a14:foregroundMark x1="2007" y1="55936" x2="2007" y2="55936"/>
                            <a14:foregroundMark x1="49544" y1="2414" x2="49544" y2="2414"/>
                            <a14:foregroundMark x1="47901" y1="95875" x2="47901" y2="95875"/>
                          </a14:backgroundRemoval>
                        </a14:imgEffect>
                      </a14:imgLayer>
                    </a14:imgProps>
                  </a:ext>
                </a:extLst>
              </a:blip>
              <a:srcRect r="4602" b="2431"/>
              <a:stretch/>
            </p:blipFill>
            <p:spPr>
              <a:xfrm>
                <a:off x="4249568" y="3170467"/>
                <a:ext cx="531668" cy="552427"/>
              </a:xfrm>
              <a:prstGeom prst="rect">
                <a:avLst/>
              </a:prstGeom>
            </p:spPr>
          </p:pic>
          <p:sp>
            <p:nvSpPr>
              <p:cNvPr id="37" name="TextBox 36">
                <a:extLst>
                  <a:ext uri="{FF2B5EF4-FFF2-40B4-BE49-F238E27FC236}">
                    <a16:creationId xmlns:a16="http://schemas.microsoft.com/office/drawing/2014/main" id="{C8E85545-5B54-5DBE-B02E-D8F4BFA03450}"/>
                  </a:ext>
                </a:extLst>
              </p:cNvPr>
              <p:cNvSpPr txBox="1"/>
              <p:nvPr/>
            </p:nvSpPr>
            <p:spPr>
              <a:xfrm>
                <a:off x="4763591" y="3077801"/>
                <a:ext cx="1794719" cy="707886"/>
              </a:xfrm>
              <a:prstGeom prst="rect">
                <a:avLst/>
              </a:prstGeom>
              <a:noFill/>
            </p:spPr>
            <p:txBody>
              <a:bodyPr wrap="square" rtlCol="0">
                <a:spAutoFit/>
              </a:bodyPr>
              <a:lstStyle/>
              <a:p>
                <a:r>
                  <a:rPr lang="en-GB" sz="2000" dirty="0" err="1">
                    <a:solidFill>
                      <a:srgbClr val="002060"/>
                    </a:solidFill>
                    <a:latin typeface="Century Gothic" panose="020B0502020202020204" pitchFamily="34" charset="0"/>
                  </a:rPr>
                  <a:t>ein</a:t>
                </a:r>
                <a:r>
                  <a:rPr lang="en-GB" sz="2000" dirty="0">
                    <a:solidFill>
                      <a:srgbClr val="002060"/>
                    </a:solidFill>
                    <a:latin typeface="Century Gothic" panose="020B0502020202020204" pitchFamily="34" charset="0"/>
                  </a:rPr>
                  <a:t> Spiel </a:t>
                </a:r>
                <a:r>
                  <a:rPr lang="en-GB" sz="2000" dirty="0" err="1">
                    <a:solidFill>
                      <a:srgbClr val="002060"/>
                    </a:solidFill>
                    <a:latin typeface="Century Gothic" panose="020B0502020202020204" pitchFamily="34" charset="0"/>
                  </a:rPr>
                  <a:t>bekommen</a:t>
                </a:r>
                <a:endParaRPr lang="en-GB" sz="2000" dirty="0">
                  <a:solidFill>
                    <a:srgbClr val="002060"/>
                  </a:solidFill>
                  <a:latin typeface="Century Gothic" panose="020B0502020202020204" pitchFamily="34" charset="0"/>
                </a:endParaRPr>
              </a:p>
            </p:txBody>
          </p:sp>
          <p:sp>
            <p:nvSpPr>
              <p:cNvPr id="39" name="TextBox 38">
                <a:extLst>
                  <a:ext uri="{FF2B5EF4-FFF2-40B4-BE49-F238E27FC236}">
                    <a16:creationId xmlns:a16="http://schemas.microsoft.com/office/drawing/2014/main" id="{048F81C9-580C-B361-8E46-6B95B681E5AE}"/>
                  </a:ext>
                </a:extLst>
              </p:cNvPr>
              <p:cNvSpPr txBox="1"/>
              <p:nvPr/>
            </p:nvSpPr>
            <p:spPr>
              <a:xfrm>
                <a:off x="4601206" y="1110915"/>
                <a:ext cx="1794719" cy="400110"/>
              </a:xfrm>
              <a:prstGeom prst="rect">
                <a:avLst/>
              </a:prstGeom>
              <a:noFill/>
            </p:spPr>
            <p:txBody>
              <a:bodyPr wrap="square" rtlCol="0">
                <a:spAutoFit/>
              </a:bodyPr>
              <a:lstStyle/>
              <a:p>
                <a:pPr algn="ctr"/>
                <a:r>
                  <a:rPr lang="en-GB" sz="2000" b="1" dirty="0" err="1">
                    <a:solidFill>
                      <a:srgbClr val="002060"/>
                    </a:solidFill>
                    <a:latin typeface="Century Gothic" panose="020B0502020202020204" pitchFamily="34" charset="0"/>
                  </a:rPr>
                  <a:t>Niesen</a:t>
                </a:r>
                <a:endParaRPr lang="en-GB" sz="2000" b="1" dirty="0">
                  <a:solidFill>
                    <a:srgbClr val="002060"/>
                  </a:solidFill>
                  <a:latin typeface="Century Gothic" panose="020B0502020202020204" pitchFamily="34" charset="0"/>
                </a:endParaRPr>
              </a:p>
            </p:txBody>
          </p:sp>
        </p:grpSp>
        <p:pic>
          <p:nvPicPr>
            <p:cNvPr id="1034" name="Picture 10" descr="Free emblem female feminine vector">
              <a:extLst>
                <a:ext uri="{FF2B5EF4-FFF2-40B4-BE49-F238E27FC236}">
                  <a16:creationId xmlns:a16="http://schemas.microsoft.com/office/drawing/2014/main" id="{CD81E0A4-2039-2BD8-175E-B73D9843A79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54576" y="2227935"/>
              <a:ext cx="235065" cy="4001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1" name="Group 80">
            <a:extLst>
              <a:ext uri="{FF2B5EF4-FFF2-40B4-BE49-F238E27FC236}">
                <a16:creationId xmlns:a16="http://schemas.microsoft.com/office/drawing/2014/main" id="{475B8506-14C2-3829-A741-DF57E5B20022}"/>
              </a:ext>
            </a:extLst>
          </p:cNvPr>
          <p:cNvGrpSpPr/>
          <p:nvPr/>
        </p:nvGrpSpPr>
        <p:grpSpPr>
          <a:xfrm>
            <a:off x="7231257" y="1631215"/>
            <a:ext cx="3089845" cy="2735016"/>
            <a:chOff x="8773615" y="1787827"/>
            <a:chExt cx="3089845" cy="2735016"/>
          </a:xfrm>
        </p:grpSpPr>
        <p:grpSp>
          <p:nvGrpSpPr>
            <p:cNvPr id="79" name="Group 78">
              <a:extLst>
                <a:ext uri="{FF2B5EF4-FFF2-40B4-BE49-F238E27FC236}">
                  <a16:creationId xmlns:a16="http://schemas.microsoft.com/office/drawing/2014/main" id="{1E0ED1B9-2B3D-C9D2-C53D-DA660C2C3E6A}"/>
                </a:ext>
              </a:extLst>
            </p:cNvPr>
            <p:cNvGrpSpPr/>
            <p:nvPr/>
          </p:nvGrpSpPr>
          <p:grpSpPr>
            <a:xfrm>
              <a:off x="8773615" y="1787827"/>
              <a:ext cx="3089845" cy="2735016"/>
              <a:chOff x="7606969" y="1304197"/>
              <a:chExt cx="3089845" cy="2735016"/>
            </a:xfrm>
          </p:grpSpPr>
          <p:grpSp>
            <p:nvGrpSpPr>
              <p:cNvPr id="69" name="Group 68">
                <a:extLst>
                  <a:ext uri="{FF2B5EF4-FFF2-40B4-BE49-F238E27FC236}">
                    <a16:creationId xmlns:a16="http://schemas.microsoft.com/office/drawing/2014/main" id="{11CC4CFA-662C-11C5-15DD-48F06A2F1CC1}"/>
                  </a:ext>
                </a:extLst>
              </p:cNvPr>
              <p:cNvGrpSpPr/>
              <p:nvPr/>
            </p:nvGrpSpPr>
            <p:grpSpPr>
              <a:xfrm>
                <a:off x="7606969" y="1304197"/>
                <a:ext cx="3089845" cy="2735016"/>
                <a:chOff x="3824335" y="1030588"/>
                <a:chExt cx="3300307" cy="3134372"/>
              </a:xfrm>
            </p:grpSpPr>
            <p:sp>
              <p:nvSpPr>
                <p:cNvPr id="71" name="Oval 70">
                  <a:extLst>
                    <a:ext uri="{FF2B5EF4-FFF2-40B4-BE49-F238E27FC236}">
                      <a16:creationId xmlns:a16="http://schemas.microsoft.com/office/drawing/2014/main" id="{6DF4234A-19C8-69E4-8280-56105029C199}"/>
                    </a:ext>
                  </a:extLst>
                </p:cNvPr>
                <p:cNvSpPr/>
                <p:nvPr/>
              </p:nvSpPr>
              <p:spPr>
                <a:xfrm>
                  <a:off x="3824335" y="1030588"/>
                  <a:ext cx="3186909" cy="3134372"/>
                </a:xfrm>
                <a:prstGeom prst="ellipse">
                  <a:avLst/>
                </a:prstGeom>
                <a:solidFill>
                  <a:schemeClr val="accent3">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2" name="Picture 71">
                  <a:extLst>
                    <a:ext uri="{FF2B5EF4-FFF2-40B4-BE49-F238E27FC236}">
                      <a16:creationId xmlns:a16="http://schemas.microsoft.com/office/drawing/2014/main" id="{894D7FEA-78A3-937B-AB7B-BF880A90C7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7227" y="2944930"/>
                  <a:ext cx="290688" cy="384396"/>
                </a:xfrm>
                <a:prstGeom prst="rect">
                  <a:avLst/>
                </a:prstGeom>
              </p:spPr>
            </p:pic>
            <p:sp>
              <p:nvSpPr>
                <p:cNvPr id="73" name="TextBox 72">
                  <a:extLst>
                    <a:ext uri="{FF2B5EF4-FFF2-40B4-BE49-F238E27FC236}">
                      <a16:creationId xmlns:a16="http://schemas.microsoft.com/office/drawing/2014/main" id="{957F0A78-98F2-043F-9199-6E837C3E7F17}"/>
                    </a:ext>
                  </a:extLst>
                </p:cNvPr>
                <p:cNvSpPr txBox="1"/>
                <p:nvPr/>
              </p:nvSpPr>
              <p:spPr>
                <a:xfrm>
                  <a:off x="4991309" y="2923303"/>
                  <a:ext cx="1794719" cy="458532"/>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12 </a:t>
                  </a:r>
                  <a:r>
                    <a:rPr lang="en-GB" sz="2000" dirty="0" err="1">
                      <a:solidFill>
                        <a:srgbClr val="002060"/>
                      </a:solidFill>
                      <a:latin typeface="Century Gothic" panose="020B0502020202020204" pitchFamily="34" charset="0"/>
                    </a:rPr>
                    <a:t>Minuten</a:t>
                  </a:r>
                  <a:endParaRPr lang="en-GB" sz="2000" dirty="0">
                    <a:solidFill>
                      <a:srgbClr val="002060"/>
                    </a:solidFill>
                    <a:latin typeface="Century Gothic" panose="020B0502020202020204" pitchFamily="34" charset="0"/>
                  </a:endParaRPr>
                </a:p>
              </p:txBody>
            </p:sp>
            <p:pic>
              <p:nvPicPr>
                <p:cNvPr id="74" name="Picture 6" descr="Free location poi pin vector">
                  <a:extLst>
                    <a:ext uri="{FF2B5EF4-FFF2-40B4-BE49-F238E27FC236}">
                      <a16:creationId xmlns:a16="http://schemas.microsoft.com/office/drawing/2014/main" id="{75C0168C-6028-7A27-13B4-93072D9C75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827" y="1924977"/>
                  <a:ext cx="308014" cy="492275"/>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id="{69F15482-625F-5874-CCBC-FEF5E6C8E3A7}"/>
                    </a:ext>
                  </a:extLst>
                </p:cNvPr>
                <p:cNvSpPr txBox="1"/>
                <p:nvPr/>
              </p:nvSpPr>
              <p:spPr>
                <a:xfrm>
                  <a:off x="5329923" y="2378754"/>
                  <a:ext cx="1794719" cy="458532"/>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Winterthur</a:t>
                  </a:r>
                </a:p>
              </p:txBody>
            </p:sp>
            <p:pic>
              <p:nvPicPr>
                <p:cNvPr id="76" name="Picture 75">
                  <a:extLst>
                    <a:ext uri="{FF2B5EF4-FFF2-40B4-BE49-F238E27FC236}">
                      <a16:creationId xmlns:a16="http://schemas.microsoft.com/office/drawing/2014/main" id="{543A50F8-0FC0-04D1-3B4F-0227C2938CB2}"/>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2314" b="95875" l="1825" r="93157">
                              <a14:foregroundMark x1="37682" y1="60161" x2="37682" y2="60161"/>
                              <a14:foregroundMark x1="40693" y1="84205" x2="10858" y2="61167"/>
                              <a14:foregroundMark x1="10858" y1="61167" x2="28558" y2="22435"/>
                              <a14:foregroundMark x1="28558" y1="22435" x2="67427" y2="15091"/>
                              <a14:foregroundMark x1="67427" y1="15091" x2="78376" y2="57143"/>
                              <a14:foregroundMark x1="78376" y1="57143" x2="77828" y2="59457"/>
                              <a14:foregroundMark x1="34763" y1="75050" x2="74909" y2="55030"/>
                              <a14:foregroundMark x1="74909" y1="55030" x2="77281" y2="51006"/>
                              <a14:foregroundMark x1="83759" y1="78370" x2="46715" y2="89235"/>
                              <a14:foregroundMark x1="46715" y1="89235" x2="11496" y2="69316"/>
                              <a14:foregroundMark x1="11496" y1="69316" x2="11861" y2="27163"/>
                              <a14:foregroundMark x1="11861" y1="27163" x2="52555" y2="12274"/>
                              <a14:foregroundMark x1="52555" y1="12274" x2="79288" y2="42857"/>
                              <a14:foregroundMark x1="79288" y1="42857" x2="77281" y2="78974"/>
                              <a14:foregroundMark x1="84307" y1="67907" x2="79471" y2="23139"/>
                              <a14:foregroundMark x1="79471" y1="23139" x2="72536" y2="11368"/>
                              <a14:foregroundMark x1="84945" y1="54225" x2="93157" y2="34105"/>
                              <a14:foregroundMark x1="78376" y1="69215" x2="5292" y2="62676"/>
                              <a14:foregroundMark x1="73723" y1="75755" x2="69526" y2="75050"/>
                              <a14:foregroundMark x1="53011" y1="77062" x2="60766" y2="72435"/>
                              <a14:foregroundMark x1="66606" y1="78974" x2="35949" y2="77062"/>
                              <a14:foregroundMark x1="53650" y1="74447" x2="43613" y2="69819"/>
                              <a14:foregroundMark x1="49544" y1="82193" x2="30657" y2="75755"/>
                              <a14:foregroundMark x1="66606" y1="35412" x2="31113" y2="22435"/>
                              <a14:foregroundMark x1="31113" y1="22435" x2="33577" y2="7445"/>
                              <a14:foregroundMark x1="71350" y1="86117" x2="24179" y2="84809"/>
                              <a14:foregroundMark x1="2007" y1="55936" x2="2007" y2="55936"/>
                              <a14:foregroundMark x1="49544" y1="2414" x2="49544" y2="2414"/>
                              <a14:foregroundMark x1="47901" y1="95875" x2="47901" y2="95875"/>
                            </a14:backgroundRemoval>
                          </a14:imgEffect>
                        </a14:imgLayer>
                      </a14:imgProps>
                    </a:ext>
                  </a:extLst>
                </a:blip>
                <a:srcRect r="4602" b="2431"/>
                <a:stretch/>
              </p:blipFill>
              <p:spPr>
                <a:xfrm>
                  <a:off x="4564416" y="3428228"/>
                  <a:ext cx="511367" cy="531333"/>
                </a:xfrm>
                <a:prstGeom prst="rect">
                  <a:avLst/>
                </a:prstGeom>
              </p:spPr>
            </p:pic>
            <p:sp>
              <p:nvSpPr>
                <p:cNvPr id="77" name="TextBox 76">
                  <a:extLst>
                    <a:ext uri="{FF2B5EF4-FFF2-40B4-BE49-F238E27FC236}">
                      <a16:creationId xmlns:a16="http://schemas.microsoft.com/office/drawing/2014/main" id="{58DCA074-F348-D90D-D9F5-60267DFD88F8}"/>
                    </a:ext>
                  </a:extLst>
                </p:cNvPr>
                <p:cNvSpPr txBox="1"/>
                <p:nvPr/>
              </p:nvSpPr>
              <p:spPr>
                <a:xfrm>
                  <a:off x="5055035" y="3288270"/>
                  <a:ext cx="1794719" cy="811249"/>
                </a:xfrm>
                <a:prstGeom prst="rect">
                  <a:avLst/>
                </a:prstGeom>
                <a:noFill/>
              </p:spPr>
              <p:txBody>
                <a:bodyPr wrap="square" rtlCol="0">
                  <a:spAutoFit/>
                </a:bodyPr>
                <a:lstStyle/>
                <a:p>
                  <a:r>
                    <a:rPr lang="en-GB" sz="2000" dirty="0" err="1">
                      <a:solidFill>
                        <a:srgbClr val="002060"/>
                      </a:solidFill>
                      <a:latin typeface="Century Gothic" panose="020B0502020202020204" pitchFamily="34" charset="0"/>
                    </a:rPr>
                    <a:t>einen</a:t>
                  </a:r>
                  <a:r>
                    <a:rPr lang="en-GB" sz="2000" dirty="0">
                      <a:solidFill>
                        <a:srgbClr val="002060"/>
                      </a:solidFill>
                      <a:latin typeface="Century Gothic" panose="020B0502020202020204" pitchFamily="34" charset="0"/>
                    </a:rPr>
                    <a:t> Ball </a:t>
                  </a:r>
                  <a:r>
                    <a:rPr lang="en-GB" sz="2000" dirty="0" err="1">
                      <a:solidFill>
                        <a:srgbClr val="002060"/>
                      </a:solidFill>
                      <a:latin typeface="Century Gothic" panose="020B0502020202020204" pitchFamily="34" charset="0"/>
                    </a:rPr>
                    <a:t>haben</a:t>
                  </a:r>
                  <a:endParaRPr lang="en-GB" sz="2000" dirty="0">
                    <a:solidFill>
                      <a:srgbClr val="002060"/>
                    </a:solidFill>
                    <a:latin typeface="Century Gothic" panose="020B0502020202020204" pitchFamily="34" charset="0"/>
                  </a:endParaRPr>
                </a:p>
              </p:txBody>
            </p:sp>
            <p:sp>
              <p:nvSpPr>
                <p:cNvPr id="78" name="TextBox 77">
                  <a:extLst>
                    <a:ext uri="{FF2B5EF4-FFF2-40B4-BE49-F238E27FC236}">
                      <a16:creationId xmlns:a16="http://schemas.microsoft.com/office/drawing/2014/main" id="{05A729B9-4401-A83B-B344-4596DC87F70C}"/>
                    </a:ext>
                  </a:extLst>
                </p:cNvPr>
                <p:cNvSpPr txBox="1"/>
                <p:nvPr/>
              </p:nvSpPr>
              <p:spPr>
                <a:xfrm>
                  <a:off x="4516057" y="1090530"/>
                  <a:ext cx="1794719" cy="458532"/>
                </a:xfrm>
                <a:prstGeom prst="rect">
                  <a:avLst/>
                </a:prstGeom>
                <a:noFill/>
              </p:spPr>
              <p:txBody>
                <a:bodyPr wrap="square" rtlCol="0">
                  <a:spAutoFit/>
                </a:bodyPr>
                <a:lstStyle/>
                <a:p>
                  <a:pPr algn="ctr"/>
                  <a:r>
                    <a:rPr lang="en-GB" sz="2000" b="1" dirty="0">
                      <a:solidFill>
                        <a:srgbClr val="002060"/>
                      </a:solidFill>
                      <a:latin typeface="Century Gothic" panose="020B0502020202020204" pitchFamily="34" charset="0"/>
                    </a:rPr>
                    <a:t>Thea</a:t>
                  </a:r>
                </a:p>
              </p:txBody>
            </p:sp>
          </p:grpSp>
          <p:pic>
            <p:nvPicPr>
              <p:cNvPr id="23" name="Picture 32" descr="Free Kitten Baby photo and picture">
                <a:extLst>
                  <a:ext uri="{FF2B5EF4-FFF2-40B4-BE49-F238E27FC236}">
                    <a16:creationId xmlns:a16="http://schemas.microsoft.com/office/drawing/2014/main" id="{9D3D5F64-5978-3908-54F0-0D359EB1CA2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98333" y="1992761"/>
                <a:ext cx="1081675" cy="720783"/>
              </a:xfrm>
              <a:prstGeom prst="rect">
                <a:avLst/>
              </a:prstGeom>
              <a:noFill/>
              <a:extLst>
                <a:ext uri="{909E8E84-426E-40DD-AFC4-6F175D3DCCD1}">
                  <a14:hiddenFill xmlns:a14="http://schemas.microsoft.com/office/drawing/2010/main">
                    <a:solidFill>
                      <a:srgbClr val="FFFFFF"/>
                    </a:solidFill>
                  </a14:hiddenFill>
                </a:ext>
              </a:extLst>
            </p:spPr>
          </p:pic>
        </p:grpSp>
        <p:pic>
          <p:nvPicPr>
            <p:cNvPr id="80" name="Picture 10" descr="Free emblem female feminine vector">
              <a:extLst>
                <a:ext uri="{FF2B5EF4-FFF2-40B4-BE49-F238E27FC236}">
                  <a16:creationId xmlns:a16="http://schemas.microsoft.com/office/drawing/2014/main" id="{EFDF18D7-D4C4-587B-C5EC-347B9AA65BB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815591" y="2209301"/>
              <a:ext cx="235065" cy="4001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5" name="Group 84">
            <a:extLst>
              <a:ext uri="{FF2B5EF4-FFF2-40B4-BE49-F238E27FC236}">
                <a16:creationId xmlns:a16="http://schemas.microsoft.com/office/drawing/2014/main" id="{82E9750F-5A84-7500-5270-791F66F1D9DD}"/>
              </a:ext>
            </a:extLst>
          </p:cNvPr>
          <p:cNvGrpSpPr/>
          <p:nvPr/>
        </p:nvGrpSpPr>
        <p:grpSpPr>
          <a:xfrm>
            <a:off x="1835288" y="3991440"/>
            <a:ext cx="3726008" cy="2735016"/>
            <a:chOff x="3824336" y="1030588"/>
            <a:chExt cx="3979801" cy="3134372"/>
          </a:xfrm>
        </p:grpSpPr>
        <p:sp>
          <p:nvSpPr>
            <p:cNvPr id="87" name="Oval 86">
              <a:extLst>
                <a:ext uri="{FF2B5EF4-FFF2-40B4-BE49-F238E27FC236}">
                  <a16:creationId xmlns:a16="http://schemas.microsoft.com/office/drawing/2014/main" id="{D26870DA-53DD-91FA-3E8C-F2BCE32EF747}"/>
                </a:ext>
              </a:extLst>
            </p:cNvPr>
            <p:cNvSpPr/>
            <p:nvPr/>
          </p:nvSpPr>
          <p:spPr>
            <a:xfrm>
              <a:off x="3824336" y="1030588"/>
              <a:ext cx="3186909" cy="3134372"/>
            </a:xfrm>
            <a:prstGeom prst="ellipse">
              <a:avLst/>
            </a:prstGeom>
            <a:solidFill>
              <a:schemeClr val="accent3">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9" name="Picture 88">
              <a:extLst>
                <a:ext uri="{FF2B5EF4-FFF2-40B4-BE49-F238E27FC236}">
                  <a16:creationId xmlns:a16="http://schemas.microsoft.com/office/drawing/2014/main" id="{77BC6CA3-4765-188D-8FDF-1A9A047A3B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2899" y="2672126"/>
              <a:ext cx="290688" cy="384395"/>
            </a:xfrm>
            <a:prstGeom prst="rect">
              <a:avLst/>
            </a:prstGeom>
          </p:spPr>
        </p:pic>
        <p:sp>
          <p:nvSpPr>
            <p:cNvPr id="90" name="TextBox 89">
              <a:extLst>
                <a:ext uri="{FF2B5EF4-FFF2-40B4-BE49-F238E27FC236}">
                  <a16:creationId xmlns:a16="http://schemas.microsoft.com/office/drawing/2014/main" id="{2B815AE5-A42C-D469-0ABA-9EE755ABBA9A}"/>
                </a:ext>
              </a:extLst>
            </p:cNvPr>
            <p:cNvSpPr txBox="1"/>
            <p:nvPr/>
          </p:nvSpPr>
          <p:spPr>
            <a:xfrm>
              <a:off x="4659621" y="2641466"/>
              <a:ext cx="1794719" cy="458532"/>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11 Jahre</a:t>
              </a:r>
            </a:p>
          </p:txBody>
        </p:sp>
        <p:pic>
          <p:nvPicPr>
            <p:cNvPr id="91" name="Picture 6" descr="Free location poi pin vector">
              <a:extLst>
                <a:ext uri="{FF2B5EF4-FFF2-40B4-BE49-F238E27FC236}">
                  <a16:creationId xmlns:a16="http://schemas.microsoft.com/office/drawing/2014/main" id="{CC1F9255-012E-E0A3-3774-333E501D53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6561" y="2128621"/>
              <a:ext cx="308014" cy="492275"/>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a:extLst>
                <a:ext uri="{FF2B5EF4-FFF2-40B4-BE49-F238E27FC236}">
                  <a16:creationId xmlns:a16="http://schemas.microsoft.com/office/drawing/2014/main" id="{F5D315AB-B8D8-2C4D-5152-2AB2FC9D8137}"/>
                </a:ext>
              </a:extLst>
            </p:cNvPr>
            <p:cNvSpPr txBox="1"/>
            <p:nvPr/>
          </p:nvSpPr>
          <p:spPr>
            <a:xfrm>
              <a:off x="6009418" y="2241859"/>
              <a:ext cx="1794719" cy="458532"/>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Bern</a:t>
              </a:r>
            </a:p>
          </p:txBody>
        </p:sp>
        <p:pic>
          <p:nvPicPr>
            <p:cNvPr id="93" name="Picture 92">
              <a:extLst>
                <a:ext uri="{FF2B5EF4-FFF2-40B4-BE49-F238E27FC236}">
                  <a16:creationId xmlns:a16="http://schemas.microsoft.com/office/drawing/2014/main" id="{4DEEA86A-3268-495C-58B5-727727B69312}"/>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2314" b="95875" l="1825" r="93157">
                          <a14:foregroundMark x1="37682" y1="60161" x2="37682" y2="60161"/>
                          <a14:foregroundMark x1="40693" y1="84205" x2="10858" y2="61167"/>
                          <a14:foregroundMark x1="10858" y1="61167" x2="28558" y2="22435"/>
                          <a14:foregroundMark x1="28558" y1="22435" x2="67427" y2="15091"/>
                          <a14:foregroundMark x1="67427" y1="15091" x2="78376" y2="57143"/>
                          <a14:foregroundMark x1="78376" y1="57143" x2="77828" y2="59457"/>
                          <a14:foregroundMark x1="34763" y1="75050" x2="74909" y2="55030"/>
                          <a14:foregroundMark x1="74909" y1="55030" x2="77281" y2="51006"/>
                          <a14:foregroundMark x1="83759" y1="78370" x2="46715" y2="89235"/>
                          <a14:foregroundMark x1="46715" y1="89235" x2="11496" y2="69316"/>
                          <a14:foregroundMark x1="11496" y1="69316" x2="11861" y2="27163"/>
                          <a14:foregroundMark x1="11861" y1="27163" x2="52555" y2="12274"/>
                          <a14:foregroundMark x1="52555" y1="12274" x2="79288" y2="42857"/>
                          <a14:foregroundMark x1="79288" y1="42857" x2="77281" y2="78974"/>
                          <a14:foregroundMark x1="84307" y1="67907" x2="79471" y2="23139"/>
                          <a14:foregroundMark x1="79471" y1="23139" x2="72536" y2="11368"/>
                          <a14:foregroundMark x1="84945" y1="54225" x2="93157" y2="34105"/>
                          <a14:foregroundMark x1="78376" y1="69215" x2="5292" y2="62676"/>
                          <a14:foregroundMark x1="73723" y1="75755" x2="69526" y2="75050"/>
                          <a14:foregroundMark x1="53011" y1="77062" x2="60766" y2="72435"/>
                          <a14:foregroundMark x1="66606" y1="78974" x2="35949" y2="77062"/>
                          <a14:foregroundMark x1="53650" y1="74447" x2="43613" y2="69819"/>
                          <a14:foregroundMark x1="49544" y1="82193" x2="30657" y2="75755"/>
                          <a14:foregroundMark x1="66606" y1="35412" x2="31113" y2="22435"/>
                          <a14:foregroundMark x1="31113" y1="22435" x2="33577" y2="7445"/>
                          <a14:foregroundMark x1="71350" y1="86117" x2="24179" y2="84809"/>
                          <a14:foregroundMark x1="2007" y1="55936" x2="2007" y2="55936"/>
                          <a14:foregroundMark x1="49544" y1="2414" x2="49544" y2="2414"/>
                          <a14:foregroundMark x1="47901" y1="95875" x2="47901" y2="95875"/>
                        </a14:backgroundRemoval>
                      </a14:imgEffect>
                    </a14:imgLayer>
                  </a14:imgProps>
                </a:ext>
              </a:extLst>
            </a:blip>
            <a:srcRect r="4602" b="2431"/>
            <a:stretch/>
          </p:blipFill>
          <p:spPr>
            <a:xfrm>
              <a:off x="4249568" y="3170467"/>
              <a:ext cx="531668" cy="552427"/>
            </a:xfrm>
            <a:prstGeom prst="rect">
              <a:avLst/>
            </a:prstGeom>
          </p:spPr>
        </p:pic>
        <p:sp>
          <p:nvSpPr>
            <p:cNvPr id="94" name="TextBox 93">
              <a:extLst>
                <a:ext uri="{FF2B5EF4-FFF2-40B4-BE49-F238E27FC236}">
                  <a16:creationId xmlns:a16="http://schemas.microsoft.com/office/drawing/2014/main" id="{E7D5EF05-28F3-06D7-5605-C1BE370E1AD9}"/>
                </a:ext>
              </a:extLst>
            </p:cNvPr>
            <p:cNvSpPr txBox="1"/>
            <p:nvPr/>
          </p:nvSpPr>
          <p:spPr>
            <a:xfrm>
              <a:off x="4763591" y="3077801"/>
              <a:ext cx="1794719" cy="811249"/>
            </a:xfrm>
            <a:prstGeom prst="rect">
              <a:avLst/>
            </a:prstGeom>
            <a:noFill/>
          </p:spPr>
          <p:txBody>
            <a:bodyPr wrap="square" rtlCol="0">
              <a:spAutoFit/>
            </a:bodyPr>
            <a:lstStyle/>
            <a:p>
              <a:r>
                <a:rPr lang="en-GB" sz="2000" dirty="0" err="1">
                  <a:solidFill>
                    <a:srgbClr val="002060"/>
                  </a:solidFill>
                  <a:latin typeface="Century Gothic" panose="020B0502020202020204" pitchFamily="34" charset="0"/>
                </a:rPr>
                <a:t>einen</a:t>
              </a:r>
              <a:r>
                <a:rPr lang="en-GB" sz="2000" dirty="0">
                  <a:solidFill>
                    <a:srgbClr val="002060"/>
                  </a:solidFill>
                  <a:latin typeface="Century Gothic" panose="020B0502020202020204" pitchFamily="34" charset="0"/>
                </a:rPr>
                <a:t> Ball </a:t>
              </a:r>
              <a:r>
                <a:rPr lang="en-GB" sz="2000" dirty="0" err="1">
                  <a:solidFill>
                    <a:srgbClr val="002060"/>
                  </a:solidFill>
                  <a:latin typeface="Century Gothic" panose="020B0502020202020204" pitchFamily="34" charset="0"/>
                </a:rPr>
                <a:t>haben</a:t>
              </a:r>
              <a:endParaRPr lang="en-GB" sz="2000" dirty="0">
                <a:solidFill>
                  <a:srgbClr val="002060"/>
                </a:solidFill>
                <a:latin typeface="Century Gothic" panose="020B0502020202020204" pitchFamily="34" charset="0"/>
              </a:endParaRPr>
            </a:p>
          </p:txBody>
        </p:sp>
        <p:sp>
          <p:nvSpPr>
            <p:cNvPr id="95" name="TextBox 94">
              <a:extLst>
                <a:ext uri="{FF2B5EF4-FFF2-40B4-BE49-F238E27FC236}">
                  <a16:creationId xmlns:a16="http://schemas.microsoft.com/office/drawing/2014/main" id="{1A534B57-1F5B-E075-B7BB-BADC22555062}"/>
                </a:ext>
              </a:extLst>
            </p:cNvPr>
            <p:cNvSpPr txBox="1"/>
            <p:nvPr/>
          </p:nvSpPr>
          <p:spPr>
            <a:xfrm>
              <a:off x="4601206" y="1110915"/>
              <a:ext cx="1794719" cy="458532"/>
            </a:xfrm>
            <a:prstGeom prst="rect">
              <a:avLst/>
            </a:prstGeom>
            <a:noFill/>
          </p:spPr>
          <p:txBody>
            <a:bodyPr wrap="square" rtlCol="0">
              <a:spAutoFit/>
            </a:bodyPr>
            <a:lstStyle/>
            <a:p>
              <a:pPr algn="ctr"/>
              <a:r>
                <a:rPr lang="en-GB" sz="2000" b="1" dirty="0">
                  <a:solidFill>
                    <a:srgbClr val="002060"/>
                  </a:solidFill>
                  <a:latin typeface="Century Gothic" panose="020B0502020202020204" pitchFamily="34" charset="0"/>
                </a:rPr>
                <a:t>Thorsten</a:t>
              </a:r>
            </a:p>
          </p:txBody>
        </p:sp>
      </p:grpSp>
      <p:grpSp>
        <p:nvGrpSpPr>
          <p:cNvPr id="96" name="Group 95">
            <a:extLst>
              <a:ext uri="{FF2B5EF4-FFF2-40B4-BE49-F238E27FC236}">
                <a16:creationId xmlns:a16="http://schemas.microsoft.com/office/drawing/2014/main" id="{25EF64D0-D8AA-5C84-2507-623EC55678DA}"/>
              </a:ext>
            </a:extLst>
          </p:cNvPr>
          <p:cNvGrpSpPr/>
          <p:nvPr/>
        </p:nvGrpSpPr>
        <p:grpSpPr>
          <a:xfrm>
            <a:off x="5517566" y="3991440"/>
            <a:ext cx="3257994" cy="2735016"/>
            <a:chOff x="358185" y="1761529"/>
            <a:chExt cx="3257994" cy="2735016"/>
          </a:xfrm>
        </p:grpSpPr>
        <p:grpSp>
          <p:nvGrpSpPr>
            <p:cNvPr id="97" name="Group 96">
              <a:extLst>
                <a:ext uri="{FF2B5EF4-FFF2-40B4-BE49-F238E27FC236}">
                  <a16:creationId xmlns:a16="http://schemas.microsoft.com/office/drawing/2014/main" id="{1EACD4A9-E938-2198-0F42-07F10E49ACFC}"/>
                </a:ext>
              </a:extLst>
            </p:cNvPr>
            <p:cNvGrpSpPr/>
            <p:nvPr/>
          </p:nvGrpSpPr>
          <p:grpSpPr>
            <a:xfrm>
              <a:off x="358185" y="1761529"/>
              <a:ext cx="3257994" cy="2735016"/>
              <a:chOff x="3824336" y="1030588"/>
              <a:chExt cx="3479909" cy="3134372"/>
            </a:xfrm>
          </p:grpSpPr>
          <p:sp>
            <p:nvSpPr>
              <p:cNvPr id="99" name="Oval 98">
                <a:extLst>
                  <a:ext uri="{FF2B5EF4-FFF2-40B4-BE49-F238E27FC236}">
                    <a16:creationId xmlns:a16="http://schemas.microsoft.com/office/drawing/2014/main" id="{62FFFA4D-DFBB-DADF-AE6E-FCECAA451978}"/>
                  </a:ext>
                </a:extLst>
              </p:cNvPr>
              <p:cNvSpPr/>
              <p:nvPr/>
            </p:nvSpPr>
            <p:spPr>
              <a:xfrm>
                <a:off x="3824336" y="1030588"/>
                <a:ext cx="3186909" cy="3134372"/>
              </a:xfrm>
              <a:prstGeom prst="ellipse">
                <a:avLst/>
              </a:prstGeom>
              <a:solidFill>
                <a:schemeClr val="accent3">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1" name="Picture 100">
                <a:extLst>
                  <a:ext uri="{FF2B5EF4-FFF2-40B4-BE49-F238E27FC236}">
                    <a16:creationId xmlns:a16="http://schemas.microsoft.com/office/drawing/2014/main" id="{D585FD31-1A2B-9153-7929-67765A0A87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2899" y="2672126"/>
                <a:ext cx="290688" cy="384395"/>
              </a:xfrm>
              <a:prstGeom prst="rect">
                <a:avLst/>
              </a:prstGeom>
            </p:spPr>
          </p:pic>
          <p:sp>
            <p:nvSpPr>
              <p:cNvPr id="102" name="TextBox 101">
                <a:extLst>
                  <a:ext uri="{FF2B5EF4-FFF2-40B4-BE49-F238E27FC236}">
                    <a16:creationId xmlns:a16="http://schemas.microsoft.com/office/drawing/2014/main" id="{0A6C9ADF-0E23-1D99-8846-231D6571389C}"/>
                  </a:ext>
                </a:extLst>
              </p:cNvPr>
              <p:cNvSpPr txBox="1"/>
              <p:nvPr/>
            </p:nvSpPr>
            <p:spPr>
              <a:xfrm>
                <a:off x="4659621" y="2641466"/>
                <a:ext cx="1794719" cy="458532"/>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12 </a:t>
                </a:r>
                <a:r>
                  <a:rPr lang="en-GB" sz="2000" dirty="0" err="1">
                    <a:solidFill>
                      <a:srgbClr val="002060"/>
                    </a:solidFill>
                    <a:latin typeface="Century Gothic" panose="020B0502020202020204" pitchFamily="34" charset="0"/>
                  </a:rPr>
                  <a:t>Minuten</a:t>
                </a:r>
                <a:endParaRPr lang="en-GB" sz="2000" dirty="0">
                  <a:solidFill>
                    <a:srgbClr val="002060"/>
                  </a:solidFill>
                  <a:latin typeface="Century Gothic" panose="020B0502020202020204" pitchFamily="34" charset="0"/>
                </a:endParaRPr>
              </a:p>
            </p:txBody>
          </p:sp>
          <p:pic>
            <p:nvPicPr>
              <p:cNvPr id="103" name="Picture 6" descr="Free location poi pin vector">
                <a:extLst>
                  <a:ext uri="{FF2B5EF4-FFF2-40B4-BE49-F238E27FC236}">
                    <a16:creationId xmlns:a16="http://schemas.microsoft.com/office/drawing/2014/main" id="{877663A0-0C56-94C6-C5CF-67990B5B25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6561" y="1781744"/>
                <a:ext cx="308014" cy="492275"/>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a:extLst>
                  <a:ext uri="{FF2B5EF4-FFF2-40B4-BE49-F238E27FC236}">
                    <a16:creationId xmlns:a16="http://schemas.microsoft.com/office/drawing/2014/main" id="{D74DDA4B-E58F-4ED6-CB7C-6778FE1F4E16}"/>
                  </a:ext>
                </a:extLst>
              </p:cNvPr>
              <p:cNvSpPr txBox="1"/>
              <p:nvPr/>
            </p:nvSpPr>
            <p:spPr>
              <a:xfrm>
                <a:off x="5509526" y="2184652"/>
                <a:ext cx="1794719" cy="458532"/>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Winterthur</a:t>
                </a:r>
              </a:p>
            </p:txBody>
          </p:sp>
          <p:pic>
            <p:nvPicPr>
              <p:cNvPr id="105" name="Picture 104">
                <a:extLst>
                  <a:ext uri="{FF2B5EF4-FFF2-40B4-BE49-F238E27FC236}">
                    <a16:creationId xmlns:a16="http://schemas.microsoft.com/office/drawing/2014/main" id="{2A156CA0-D1F5-F56E-91B8-16BFD988695C}"/>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2314" b="95875" l="1825" r="93157">
                            <a14:foregroundMark x1="37682" y1="60161" x2="37682" y2="60161"/>
                            <a14:foregroundMark x1="40693" y1="84205" x2="10858" y2="61167"/>
                            <a14:foregroundMark x1="10858" y1="61167" x2="28558" y2="22435"/>
                            <a14:foregroundMark x1="28558" y1="22435" x2="67427" y2="15091"/>
                            <a14:foregroundMark x1="67427" y1="15091" x2="78376" y2="57143"/>
                            <a14:foregroundMark x1="78376" y1="57143" x2="77828" y2="59457"/>
                            <a14:foregroundMark x1="34763" y1="75050" x2="74909" y2="55030"/>
                            <a14:foregroundMark x1="74909" y1="55030" x2="77281" y2="51006"/>
                            <a14:foregroundMark x1="83759" y1="78370" x2="46715" y2="89235"/>
                            <a14:foregroundMark x1="46715" y1="89235" x2="11496" y2="69316"/>
                            <a14:foregroundMark x1="11496" y1="69316" x2="11861" y2="27163"/>
                            <a14:foregroundMark x1="11861" y1="27163" x2="52555" y2="12274"/>
                            <a14:foregroundMark x1="52555" y1="12274" x2="79288" y2="42857"/>
                            <a14:foregroundMark x1="79288" y1="42857" x2="77281" y2="78974"/>
                            <a14:foregroundMark x1="84307" y1="67907" x2="79471" y2="23139"/>
                            <a14:foregroundMark x1="79471" y1="23139" x2="72536" y2="11368"/>
                            <a14:foregroundMark x1="84945" y1="54225" x2="93157" y2="34105"/>
                            <a14:foregroundMark x1="78376" y1="69215" x2="5292" y2="62676"/>
                            <a14:foregroundMark x1="73723" y1="75755" x2="69526" y2="75050"/>
                            <a14:foregroundMark x1="53011" y1="77062" x2="60766" y2="72435"/>
                            <a14:foregroundMark x1="66606" y1="78974" x2="35949" y2="77062"/>
                            <a14:foregroundMark x1="53650" y1="74447" x2="43613" y2="69819"/>
                            <a14:foregroundMark x1="49544" y1="82193" x2="30657" y2="75755"/>
                            <a14:foregroundMark x1="66606" y1="35412" x2="31113" y2="22435"/>
                            <a14:foregroundMark x1="31113" y1="22435" x2="33577" y2="7445"/>
                            <a14:foregroundMark x1="71350" y1="86117" x2="24179" y2="84809"/>
                            <a14:foregroundMark x1="2007" y1="55936" x2="2007" y2="55936"/>
                            <a14:foregroundMark x1="49544" y1="2414" x2="49544" y2="2414"/>
                            <a14:foregroundMark x1="47901" y1="95875" x2="47901" y2="95875"/>
                          </a14:backgroundRemoval>
                        </a14:imgEffect>
                      </a14:imgLayer>
                    </a14:imgProps>
                  </a:ext>
                </a:extLst>
              </a:blip>
              <a:srcRect r="4602" b="2431"/>
              <a:stretch/>
            </p:blipFill>
            <p:spPr>
              <a:xfrm>
                <a:off x="4249568" y="3170467"/>
                <a:ext cx="531668" cy="552427"/>
              </a:xfrm>
              <a:prstGeom prst="rect">
                <a:avLst/>
              </a:prstGeom>
            </p:spPr>
          </p:pic>
          <p:sp>
            <p:nvSpPr>
              <p:cNvPr id="106" name="TextBox 105">
                <a:extLst>
                  <a:ext uri="{FF2B5EF4-FFF2-40B4-BE49-F238E27FC236}">
                    <a16:creationId xmlns:a16="http://schemas.microsoft.com/office/drawing/2014/main" id="{39F64885-3731-1F63-63E3-09CCAD962E61}"/>
                  </a:ext>
                </a:extLst>
              </p:cNvPr>
              <p:cNvSpPr txBox="1"/>
              <p:nvPr/>
            </p:nvSpPr>
            <p:spPr>
              <a:xfrm>
                <a:off x="4763591" y="3077801"/>
                <a:ext cx="1794719" cy="707886"/>
              </a:xfrm>
              <a:prstGeom prst="rect">
                <a:avLst/>
              </a:prstGeom>
              <a:noFill/>
            </p:spPr>
            <p:txBody>
              <a:bodyPr wrap="square" rtlCol="0">
                <a:spAutoFit/>
              </a:bodyPr>
              <a:lstStyle/>
              <a:p>
                <a:r>
                  <a:rPr lang="en-GB" sz="2000" dirty="0" err="1">
                    <a:solidFill>
                      <a:srgbClr val="002060"/>
                    </a:solidFill>
                    <a:latin typeface="Century Gothic" panose="020B0502020202020204" pitchFamily="34" charset="0"/>
                  </a:rPr>
                  <a:t>ein</a:t>
                </a:r>
                <a:r>
                  <a:rPr lang="en-GB" sz="2000" dirty="0">
                    <a:solidFill>
                      <a:srgbClr val="002060"/>
                    </a:solidFill>
                    <a:latin typeface="Century Gothic" panose="020B0502020202020204" pitchFamily="34" charset="0"/>
                  </a:rPr>
                  <a:t> Spiel </a:t>
                </a:r>
                <a:r>
                  <a:rPr lang="en-GB" sz="2000" dirty="0" err="1">
                    <a:solidFill>
                      <a:srgbClr val="002060"/>
                    </a:solidFill>
                    <a:latin typeface="Century Gothic" panose="020B0502020202020204" pitchFamily="34" charset="0"/>
                  </a:rPr>
                  <a:t>bekommen</a:t>
                </a:r>
                <a:endParaRPr lang="en-GB" sz="2000" dirty="0">
                  <a:solidFill>
                    <a:srgbClr val="002060"/>
                  </a:solidFill>
                  <a:latin typeface="Century Gothic" panose="020B0502020202020204" pitchFamily="34" charset="0"/>
                </a:endParaRPr>
              </a:p>
            </p:txBody>
          </p:sp>
          <p:sp>
            <p:nvSpPr>
              <p:cNvPr id="107" name="TextBox 106">
                <a:extLst>
                  <a:ext uri="{FF2B5EF4-FFF2-40B4-BE49-F238E27FC236}">
                    <a16:creationId xmlns:a16="http://schemas.microsoft.com/office/drawing/2014/main" id="{82AA342E-243F-826A-D42B-B2A048909989}"/>
                  </a:ext>
                </a:extLst>
              </p:cNvPr>
              <p:cNvSpPr txBox="1"/>
              <p:nvPr/>
            </p:nvSpPr>
            <p:spPr>
              <a:xfrm>
                <a:off x="4601206" y="1110915"/>
                <a:ext cx="1794719" cy="458532"/>
              </a:xfrm>
              <a:prstGeom prst="rect">
                <a:avLst/>
              </a:prstGeom>
              <a:noFill/>
            </p:spPr>
            <p:txBody>
              <a:bodyPr wrap="square" rtlCol="0">
                <a:spAutoFit/>
              </a:bodyPr>
              <a:lstStyle/>
              <a:p>
                <a:pPr algn="ctr"/>
                <a:r>
                  <a:rPr lang="en-GB" sz="2000" b="1" dirty="0">
                    <a:solidFill>
                      <a:srgbClr val="002060"/>
                    </a:solidFill>
                    <a:latin typeface="Century Gothic" panose="020B0502020202020204" pitchFamily="34" charset="0"/>
                  </a:rPr>
                  <a:t>Theodor</a:t>
                </a:r>
              </a:p>
            </p:txBody>
          </p:sp>
        </p:grpSp>
        <p:pic>
          <p:nvPicPr>
            <p:cNvPr id="98" name="Picture 10" descr="Free emblem female feminine vector">
              <a:extLst>
                <a:ext uri="{FF2B5EF4-FFF2-40B4-BE49-F238E27FC236}">
                  <a16:creationId xmlns:a16="http://schemas.microsoft.com/office/drawing/2014/main" id="{CB871811-2524-DB1D-E56D-147AC88014A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20986" y="2091558"/>
              <a:ext cx="235065" cy="4001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9" name="Group 108">
            <a:extLst>
              <a:ext uri="{FF2B5EF4-FFF2-40B4-BE49-F238E27FC236}">
                <a16:creationId xmlns:a16="http://schemas.microsoft.com/office/drawing/2014/main" id="{75A16703-1CAE-20C2-5AE4-8A2EBE5B354D}"/>
              </a:ext>
            </a:extLst>
          </p:cNvPr>
          <p:cNvGrpSpPr/>
          <p:nvPr/>
        </p:nvGrpSpPr>
        <p:grpSpPr>
          <a:xfrm>
            <a:off x="9132072" y="3919176"/>
            <a:ext cx="3726008" cy="2735016"/>
            <a:chOff x="3824336" y="1030588"/>
            <a:chExt cx="3979801" cy="3134372"/>
          </a:xfrm>
        </p:grpSpPr>
        <p:sp>
          <p:nvSpPr>
            <p:cNvPr id="111" name="Oval 110">
              <a:extLst>
                <a:ext uri="{FF2B5EF4-FFF2-40B4-BE49-F238E27FC236}">
                  <a16:creationId xmlns:a16="http://schemas.microsoft.com/office/drawing/2014/main" id="{01357EE7-BA38-66CD-5BA0-DAE6D681165E}"/>
                </a:ext>
              </a:extLst>
            </p:cNvPr>
            <p:cNvSpPr/>
            <p:nvPr/>
          </p:nvSpPr>
          <p:spPr>
            <a:xfrm>
              <a:off x="3824336" y="1030588"/>
              <a:ext cx="3186909" cy="3134372"/>
            </a:xfrm>
            <a:prstGeom prst="ellipse">
              <a:avLst/>
            </a:prstGeom>
            <a:solidFill>
              <a:schemeClr val="accent3">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3" name="Picture 112">
              <a:extLst>
                <a:ext uri="{FF2B5EF4-FFF2-40B4-BE49-F238E27FC236}">
                  <a16:creationId xmlns:a16="http://schemas.microsoft.com/office/drawing/2014/main" id="{2EE953C0-6995-49B0-68E1-350BE49E0E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2899" y="2672126"/>
              <a:ext cx="290688" cy="384395"/>
            </a:xfrm>
            <a:prstGeom prst="rect">
              <a:avLst/>
            </a:prstGeom>
          </p:spPr>
        </p:pic>
        <p:sp>
          <p:nvSpPr>
            <p:cNvPr id="114" name="TextBox 113">
              <a:extLst>
                <a:ext uri="{FF2B5EF4-FFF2-40B4-BE49-F238E27FC236}">
                  <a16:creationId xmlns:a16="http://schemas.microsoft.com/office/drawing/2014/main" id="{C18C0F8B-F98E-9FDF-0F3F-D33F4C35B8A5}"/>
                </a:ext>
              </a:extLst>
            </p:cNvPr>
            <p:cNvSpPr txBox="1"/>
            <p:nvPr/>
          </p:nvSpPr>
          <p:spPr>
            <a:xfrm>
              <a:off x="4659621" y="2641466"/>
              <a:ext cx="1794719" cy="458532"/>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7 </a:t>
              </a:r>
              <a:r>
                <a:rPr lang="en-GB" sz="2000" dirty="0" err="1">
                  <a:solidFill>
                    <a:srgbClr val="002060"/>
                  </a:solidFill>
                  <a:latin typeface="Century Gothic" panose="020B0502020202020204" pitchFamily="34" charset="0"/>
                </a:rPr>
                <a:t>Stunden</a:t>
              </a:r>
              <a:endParaRPr lang="en-GB" sz="2000" dirty="0">
                <a:solidFill>
                  <a:srgbClr val="002060"/>
                </a:solidFill>
                <a:latin typeface="Century Gothic" panose="020B0502020202020204" pitchFamily="34" charset="0"/>
              </a:endParaRPr>
            </a:p>
          </p:txBody>
        </p:sp>
        <p:pic>
          <p:nvPicPr>
            <p:cNvPr id="115" name="Picture 6" descr="Free location poi pin vector">
              <a:extLst>
                <a:ext uri="{FF2B5EF4-FFF2-40B4-BE49-F238E27FC236}">
                  <a16:creationId xmlns:a16="http://schemas.microsoft.com/office/drawing/2014/main" id="{4B9B91E7-AB33-E3A9-DCB6-A69D29AF26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6561" y="2128621"/>
              <a:ext cx="308014" cy="492275"/>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15">
              <a:extLst>
                <a:ext uri="{FF2B5EF4-FFF2-40B4-BE49-F238E27FC236}">
                  <a16:creationId xmlns:a16="http://schemas.microsoft.com/office/drawing/2014/main" id="{A7B969C2-0066-A18B-0145-62686F432E07}"/>
                </a:ext>
              </a:extLst>
            </p:cNvPr>
            <p:cNvSpPr txBox="1"/>
            <p:nvPr/>
          </p:nvSpPr>
          <p:spPr>
            <a:xfrm>
              <a:off x="6009418" y="2241859"/>
              <a:ext cx="1794719"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Biel</a:t>
              </a:r>
            </a:p>
          </p:txBody>
        </p:sp>
        <p:pic>
          <p:nvPicPr>
            <p:cNvPr id="117" name="Picture 116">
              <a:extLst>
                <a:ext uri="{FF2B5EF4-FFF2-40B4-BE49-F238E27FC236}">
                  <a16:creationId xmlns:a16="http://schemas.microsoft.com/office/drawing/2014/main" id="{9BB6651A-E00D-133F-576F-89895DF4F197}"/>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2314" b="95875" l="1825" r="93157">
                          <a14:foregroundMark x1="37682" y1="60161" x2="37682" y2="60161"/>
                          <a14:foregroundMark x1="40693" y1="84205" x2="10858" y2="61167"/>
                          <a14:foregroundMark x1="10858" y1="61167" x2="28558" y2="22435"/>
                          <a14:foregroundMark x1="28558" y1="22435" x2="67427" y2="15091"/>
                          <a14:foregroundMark x1="67427" y1="15091" x2="78376" y2="57143"/>
                          <a14:foregroundMark x1="78376" y1="57143" x2="77828" y2="59457"/>
                          <a14:foregroundMark x1="34763" y1="75050" x2="74909" y2="55030"/>
                          <a14:foregroundMark x1="74909" y1="55030" x2="77281" y2="51006"/>
                          <a14:foregroundMark x1="83759" y1="78370" x2="46715" y2="89235"/>
                          <a14:foregroundMark x1="46715" y1="89235" x2="11496" y2="69316"/>
                          <a14:foregroundMark x1="11496" y1="69316" x2="11861" y2="27163"/>
                          <a14:foregroundMark x1="11861" y1="27163" x2="52555" y2="12274"/>
                          <a14:foregroundMark x1="52555" y1="12274" x2="79288" y2="42857"/>
                          <a14:foregroundMark x1="79288" y1="42857" x2="77281" y2="78974"/>
                          <a14:foregroundMark x1="84307" y1="67907" x2="79471" y2="23139"/>
                          <a14:foregroundMark x1="79471" y1="23139" x2="72536" y2="11368"/>
                          <a14:foregroundMark x1="84945" y1="54225" x2="93157" y2="34105"/>
                          <a14:foregroundMark x1="78376" y1="69215" x2="5292" y2="62676"/>
                          <a14:foregroundMark x1="73723" y1="75755" x2="69526" y2="75050"/>
                          <a14:foregroundMark x1="53011" y1="77062" x2="60766" y2="72435"/>
                          <a14:foregroundMark x1="66606" y1="78974" x2="35949" y2="77062"/>
                          <a14:foregroundMark x1="53650" y1="74447" x2="43613" y2="69819"/>
                          <a14:foregroundMark x1="49544" y1="82193" x2="30657" y2="75755"/>
                          <a14:foregroundMark x1="66606" y1="35412" x2="31113" y2="22435"/>
                          <a14:foregroundMark x1="31113" y1="22435" x2="33577" y2="7445"/>
                          <a14:foregroundMark x1="71350" y1="86117" x2="24179" y2="84809"/>
                          <a14:foregroundMark x1="2007" y1="55936" x2="2007" y2="55936"/>
                          <a14:foregroundMark x1="49544" y1="2414" x2="49544" y2="2414"/>
                          <a14:foregroundMark x1="47901" y1="95875" x2="47901" y2="95875"/>
                        </a14:backgroundRemoval>
                      </a14:imgEffect>
                    </a14:imgLayer>
                  </a14:imgProps>
                </a:ext>
              </a:extLst>
            </a:blip>
            <a:srcRect r="4602" b="2431"/>
            <a:stretch/>
          </p:blipFill>
          <p:spPr>
            <a:xfrm>
              <a:off x="4249568" y="3170467"/>
              <a:ext cx="531668" cy="552427"/>
            </a:xfrm>
            <a:prstGeom prst="rect">
              <a:avLst/>
            </a:prstGeom>
          </p:spPr>
        </p:pic>
        <p:sp>
          <p:nvSpPr>
            <p:cNvPr id="118" name="TextBox 117">
              <a:extLst>
                <a:ext uri="{FF2B5EF4-FFF2-40B4-BE49-F238E27FC236}">
                  <a16:creationId xmlns:a16="http://schemas.microsoft.com/office/drawing/2014/main" id="{EBEABAF9-15D9-93A6-C6DE-5AC2E6561152}"/>
                </a:ext>
              </a:extLst>
            </p:cNvPr>
            <p:cNvSpPr txBox="1"/>
            <p:nvPr/>
          </p:nvSpPr>
          <p:spPr>
            <a:xfrm>
              <a:off x="4822192" y="3077801"/>
              <a:ext cx="1794719" cy="811249"/>
            </a:xfrm>
            <a:prstGeom prst="rect">
              <a:avLst/>
            </a:prstGeom>
            <a:noFill/>
          </p:spPr>
          <p:txBody>
            <a:bodyPr wrap="square" rtlCol="0">
              <a:spAutoFit/>
            </a:bodyPr>
            <a:lstStyle/>
            <a:p>
              <a:r>
                <a:rPr lang="en-GB" sz="2000" dirty="0" err="1">
                  <a:solidFill>
                    <a:srgbClr val="002060"/>
                  </a:solidFill>
                  <a:latin typeface="Century Gothic" panose="020B0502020202020204" pitchFamily="34" charset="0"/>
                </a:rPr>
                <a:t>mit</a:t>
              </a:r>
              <a:r>
                <a:rPr lang="en-GB" sz="2000" dirty="0">
                  <a:solidFill>
                    <a:srgbClr val="002060"/>
                  </a:solidFill>
                  <a:latin typeface="Century Gothic" panose="020B0502020202020204" pitchFamily="34" charset="0"/>
                </a:rPr>
                <a:t> Papier </a:t>
              </a:r>
              <a:r>
                <a:rPr lang="en-GB" sz="2000" dirty="0" err="1">
                  <a:solidFill>
                    <a:srgbClr val="002060"/>
                  </a:solidFill>
                  <a:latin typeface="Century Gothic" panose="020B0502020202020204" pitchFamily="34" charset="0"/>
                </a:rPr>
                <a:t>spielen</a:t>
              </a:r>
              <a:endParaRPr lang="en-GB" sz="2000" dirty="0">
                <a:solidFill>
                  <a:srgbClr val="002060"/>
                </a:solidFill>
                <a:latin typeface="Century Gothic" panose="020B0502020202020204" pitchFamily="34" charset="0"/>
              </a:endParaRPr>
            </a:p>
          </p:txBody>
        </p:sp>
        <p:sp>
          <p:nvSpPr>
            <p:cNvPr id="119" name="TextBox 118">
              <a:extLst>
                <a:ext uri="{FF2B5EF4-FFF2-40B4-BE49-F238E27FC236}">
                  <a16:creationId xmlns:a16="http://schemas.microsoft.com/office/drawing/2014/main" id="{59C483F7-129B-48B2-4751-6E603E2F3508}"/>
                </a:ext>
              </a:extLst>
            </p:cNvPr>
            <p:cNvSpPr txBox="1"/>
            <p:nvPr/>
          </p:nvSpPr>
          <p:spPr>
            <a:xfrm>
              <a:off x="4601206" y="1110915"/>
              <a:ext cx="1794719" cy="458532"/>
            </a:xfrm>
            <a:prstGeom prst="rect">
              <a:avLst/>
            </a:prstGeom>
            <a:noFill/>
          </p:spPr>
          <p:txBody>
            <a:bodyPr wrap="square" rtlCol="0">
              <a:spAutoFit/>
            </a:bodyPr>
            <a:lstStyle/>
            <a:p>
              <a:pPr algn="ctr"/>
              <a:r>
                <a:rPr lang="en-GB" sz="2000" b="1" dirty="0">
                  <a:solidFill>
                    <a:srgbClr val="002060"/>
                  </a:solidFill>
                  <a:latin typeface="Century Gothic" panose="020B0502020202020204" pitchFamily="34" charset="0"/>
                </a:rPr>
                <a:t>Rigi</a:t>
              </a:r>
            </a:p>
          </p:txBody>
        </p:sp>
      </p:grpSp>
      <p:pic>
        <p:nvPicPr>
          <p:cNvPr id="5" name="Picture 10" descr="Free Cat Baby Kitten photo and picture">
            <a:extLst>
              <a:ext uri="{FF2B5EF4-FFF2-40B4-BE49-F238E27FC236}">
                <a16:creationId xmlns:a16="http://schemas.microsoft.com/office/drawing/2014/main" id="{14219A2B-D488-0E63-92B3-63202CDFB53D}"/>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7606" r="10420"/>
          <a:stretch/>
        </p:blipFill>
        <p:spPr bwMode="auto">
          <a:xfrm>
            <a:off x="9538094" y="4418590"/>
            <a:ext cx="1108195" cy="7616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2" descr="Free Kitten Babies photo and picture">
            <a:extLst>
              <a:ext uri="{FF2B5EF4-FFF2-40B4-BE49-F238E27FC236}">
                <a16:creationId xmlns:a16="http://schemas.microsoft.com/office/drawing/2014/main" id="{BAEBDE85-307E-C849-0C51-6A9C8061089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62033" y="4504946"/>
            <a:ext cx="1167588" cy="7598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ee Cat Tabby photo and picture">
            <a:extLst>
              <a:ext uri="{FF2B5EF4-FFF2-40B4-BE49-F238E27FC236}">
                <a16:creationId xmlns:a16="http://schemas.microsoft.com/office/drawing/2014/main" id="{A49A4F1C-2F1B-D70D-7D7D-58598535443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19036" y="4484730"/>
            <a:ext cx="1075386" cy="799874"/>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Free boy emblem gender vector">
            <a:extLst>
              <a:ext uri="{FF2B5EF4-FFF2-40B4-BE49-F238E27FC236}">
                <a16:creationId xmlns:a16="http://schemas.microsoft.com/office/drawing/2014/main" id="{D594F964-75F5-2C34-E8B5-DEF36F2387C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4320" y="4490714"/>
            <a:ext cx="350388" cy="350388"/>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8" descr="Free boy emblem gender vector">
            <a:extLst>
              <a:ext uri="{FF2B5EF4-FFF2-40B4-BE49-F238E27FC236}">
                <a16:creationId xmlns:a16="http://schemas.microsoft.com/office/drawing/2014/main" id="{6840234E-6C10-9898-25A2-08CC979ECDD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55438" y="4441561"/>
            <a:ext cx="350388" cy="3503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42F6A65A-7559-687C-D21F-7983105DCB55}"/>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ea typeface="Calibri"/>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ea typeface="Calibri"/>
              <a:cs typeface="Calibri"/>
              <a:sym typeface="Calibri"/>
            </a:endParaRPr>
          </a:p>
        </p:txBody>
      </p:sp>
      <p:pic>
        <p:nvPicPr>
          <p:cNvPr id="6" name="Picture 5" descr="Icon&#10;&#10;Description automatically generated">
            <a:extLst>
              <a:ext uri="{FF2B5EF4-FFF2-40B4-BE49-F238E27FC236}">
                <a16:creationId xmlns:a16="http://schemas.microsoft.com/office/drawing/2014/main" id="{E0929FB0-FF09-D5FF-1BA1-DA0333A6236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7" name="Speech Bubble: Rectangle with Corners Rounded 6">
            <a:extLst>
              <a:ext uri="{FF2B5EF4-FFF2-40B4-BE49-F238E27FC236}">
                <a16:creationId xmlns:a16="http://schemas.microsoft.com/office/drawing/2014/main" id="{92A25424-B1C0-121E-81CA-E7056A6ED747}"/>
              </a:ext>
            </a:extLst>
          </p:cNvPr>
          <p:cNvSpPr/>
          <p:nvPr/>
        </p:nvSpPr>
        <p:spPr>
          <a:xfrm>
            <a:off x="467940" y="824900"/>
            <a:ext cx="2604909" cy="540000"/>
          </a:xfrm>
          <a:prstGeom prst="wedgeRoundRectCallout">
            <a:avLst>
              <a:gd name="adj1" fmla="val -57315"/>
              <a:gd name="adj2" fmla="val -8297"/>
              <a:gd name="adj3" fmla="val 16667"/>
            </a:avLst>
          </a:prstGeom>
          <a:solidFill>
            <a:schemeClr val="accent3">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entury Gothic" panose="020B0502020202020204" pitchFamily="34" charset="0"/>
              </a:rPr>
              <a:t>Wo </a:t>
            </a:r>
            <a:r>
              <a:rPr lang="en-GB" sz="2000" dirty="0" err="1">
                <a:solidFill>
                  <a:srgbClr val="002060"/>
                </a:solidFill>
                <a:latin typeface="Century Gothic" panose="020B0502020202020204" pitchFamily="34" charset="0"/>
              </a:rPr>
              <a:t>wohnst</a:t>
            </a:r>
            <a:r>
              <a:rPr lang="en-GB" sz="2000" dirty="0">
                <a:solidFill>
                  <a:srgbClr val="002060"/>
                </a:solidFill>
                <a:latin typeface="Century Gothic" panose="020B0502020202020204" pitchFamily="34" charset="0"/>
              </a:rPr>
              <a:t> du?</a:t>
            </a:r>
          </a:p>
        </p:txBody>
      </p:sp>
      <p:sp>
        <p:nvSpPr>
          <p:cNvPr id="9" name="Speech Bubble: Rectangle with Corners Rounded 8">
            <a:extLst>
              <a:ext uri="{FF2B5EF4-FFF2-40B4-BE49-F238E27FC236}">
                <a16:creationId xmlns:a16="http://schemas.microsoft.com/office/drawing/2014/main" id="{31ACAB01-0716-7A66-0880-309FB010FFBC}"/>
              </a:ext>
            </a:extLst>
          </p:cNvPr>
          <p:cNvSpPr/>
          <p:nvPr/>
        </p:nvSpPr>
        <p:spPr>
          <a:xfrm>
            <a:off x="3455569" y="824900"/>
            <a:ext cx="2272635" cy="540000"/>
          </a:xfrm>
          <a:prstGeom prst="wedgeRoundRectCallout">
            <a:avLst>
              <a:gd name="adj1" fmla="val -57315"/>
              <a:gd name="adj2" fmla="val -8297"/>
              <a:gd name="adj3" fmla="val 16667"/>
            </a:avLst>
          </a:prstGeom>
          <a:solidFill>
            <a:schemeClr val="accent3">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entury Gothic" panose="020B0502020202020204" pitchFamily="34" charset="0"/>
              </a:rPr>
              <a:t>Wie alt </a:t>
            </a:r>
            <a:r>
              <a:rPr lang="en-GB" sz="2000" dirty="0" err="1">
                <a:solidFill>
                  <a:srgbClr val="002060"/>
                </a:solidFill>
                <a:latin typeface="Century Gothic" panose="020B0502020202020204" pitchFamily="34" charset="0"/>
              </a:rPr>
              <a:t>bist</a:t>
            </a:r>
            <a:r>
              <a:rPr lang="en-GB" sz="2000" dirty="0">
                <a:solidFill>
                  <a:srgbClr val="002060"/>
                </a:solidFill>
                <a:latin typeface="Century Gothic" panose="020B0502020202020204" pitchFamily="34" charset="0"/>
              </a:rPr>
              <a:t> du?</a:t>
            </a:r>
          </a:p>
        </p:txBody>
      </p:sp>
      <p:sp>
        <p:nvSpPr>
          <p:cNvPr id="10" name="Speech Bubble: Rectangle with Corners Rounded 9">
            <a:extLst>
              <a:ext uri="{FF2B5EF4-FFF2-40B4-BE49-F238E27FC236}">
                <a16:creationId xmlns:a16="http://schemas.microsoft.com/office/drawing/2014/main" id="{1B157FFF-CFED-0A30-B77C-B5579A32EC67}"/>
              </a:ext>
            </a:extLst>
          </p:cNvPr>
          <p:cNvSpPr/>
          <p:nvPr/>
        </p:nvSpPr>
        <p:spPr>
          <a:xfrm>
            <a:off x="6258689" y="822647"/>
            <a:ext cx="3677053" cy="540000"/>
          </a:xfrm>
          <a:prstGeom prst="wedgeRoundRectCallout">
            <a:avLst>
              <a:gd name="adj1" fmla="val -57315"/>
              <a:gd name="adj2" fmla="val -8297"/>
              <a:gd name="adj3" fmla="val 16667"/>
            </a:avLst>
          </a:prstGeom>
          <a:solidFill>
            <a:schemeClr val="accent3">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entury Gothic" panose="020B0502020202020204" pitchFamily="34" charset="0"/>
              </a:rPr>
              <a:t>Was </a:t>
            </a:r>
            <a:r>
              <a:rPr lang="en-GB" sz="2000" dirty="0" err="1">
                <a:solidFill>
                  <a:srgbClr val="002060"/>
                </a:solidFill>
                <a:latin typeface="Century Gothic" panose="020B0502020202020204" pitchFamily="34" charset="0"/>
              </a:rPr>
              <a:t>möchtest</a:t>
            </a:r>
            <a:r>
              <a:rPr lang="en-GB" sz="2000" dirty="0">
                <a:solidFill>
                  <a:srgbClr val="002060"/>
                </a:solidFill>
                <a:latin typeface="Century Gothic" panose="020B0502020202020204" pitchFamily="34" charset="0"/>
              </a:rPr>
              <a:t> du </a:t>
            </a:r>
            <a:r>
              <a:rPr lang="en-GB" sz="2000" dirty="0" err="1">
                <a:solidFill>
                  <a:srgbClr val="002060"/>
                </a:solidFill>
                <a:latin typeface="Century Gothic" panose="020B0502020202020204" pitchFamily="34" charset="0"/>
              </a:rPr>
              <a:t>machen</a:t>
            </a:r>
            <a:r>
              <a:rPr lang="en-GB" sz="2000" dirty="0">
                <a:solidFill>
                  <a:srgbClr val="002060"/>
                </a:solidFill>
                <a:latin typeface="Century Gothic" panose="020B0502020202020204" pitchFamily="34" charset="0"/>
              </a:rPr>
              <a:t>?</a:t>
            </a:r>
          </a:p>
        </p:txBody>
      </p:sp>
    </p:spTree>
    <p:extLst>
      <p:ext uri="{BB962C8B-B14F-4D97-AF65-F5344CB8AC3E}">
        <p14:creationId xmlns:p14="http://schemas.microsoft.com/office/powerpoint/2010/main" val="2063324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a:extLst>
              <a:ext uri="{FF2B5EF4-FFF2-40B4-BE49-F238E27FC236}">
                <a16:creationId xmlns:a16="http://schemas.microsoft.com/office/drawing/2014/main" id="{7AEA9783-5FAF-4A73-9C1C-3283B12CA41B}"/>
              </a:ext>
            </a:extLst>
          </p:cNvPr>
          <p:cNvSpPr/>
          <p:nvPr/>
        </p:nvSpPr>
        <p:spPr>
          <a:xfrm>
            <a:off x="-24707" y="0"/>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txBody>
          <a:bodyPr/>
          <a:lstStyle/>
          <a:p>
            <a:endParaRPr lang="es-MX"/>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err="1">
                <a:ln>
                  <a:noFill/>
                </a:ln>
                <a:solidFill>
                  <a:srgbClr val="FFC000"/>
                </a:solidFill>
                <a:effectLst/>
                <a:uLnTx/>
                <a:uFillTx/>
                <a:latin typeface="Modern Love" panose="04090805081005020601" pitchFamily="82" charset="0"/>
                <a:cs typeface="Arial"/>
                <a:sym typeface="Arial"/>
              </a:rPr>
              <a:t>gelb</a:t>
            </a:r>
            <a:endParaRPr kumimoji="0" lang="en-GB" sz="1400" b="0"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7" name="Title 1">
            <a:extLst>
              <a:ext uri="{FF2B5EF4-FFF2-40B4-BE49-F238E27FC236}">
                <a16:creationId xmlns:a16="http://schemas.microsoft.com/office/drawing/2014/main" id="{77F2140E-EB89-8FF0-8D1A-65C5245044AA}"/>
              </a:ext>
            </a:extLst>
          </p:cNvPr>
          <p:cNvSpPr txBox="1">
            <a:spLocks/>
          </p:cNvSpPr>
          <p:nvPr/>
        </p:nvSpPr>
        <p:spPr>
          <a:xfrm rot="20294405">
            <a:off x="238991" y="2856240"/>
            <a:ext cx="4216910" cy="1144800"/>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6000" b="1" dirty="0" err="1">
                <a:solidFill>
                  <a:srgbClr val="3B3838"/>
                </a:solidFill>
                <a:latin typeface="Century Gothic" panose="020B0502020202020204" pitchFamily="34" charset="0"/>
                <a:hlinkClick r:id="" action="ppaction://noaction">
                  <a:snd r:embed="rId4" name="tschuess.wav"/>
                  <a:extLst>
                    <a:ext uri="{A12FA001-AC4F-418D-AE19-62706E023703}">
                      <ahyp:hlinkClr xmlns:ahyp="http://schemas.microsoft.com/office/drawing/2018/hyperlinkcolor" val="tx"/>
                    </a:ext>
                  </a:extLst>
                </a:hlinkClick>
              </a:rPr>
              <a:t>Tschüss</a:t>
            </a:r>
            <a:r>
              <a:rPr lang="en-GB" sz="6000" b="1" dirty="0">
                <a:solidFill>
                  <a:srgbClr val="3B3838"/>
                </a:solidFill>
                <a:latin typeface="Century Gothic" panose="020B0502020202020204" pitchFamily="34" charset="0"/>
                <a:hlinkClick r:id="" action="ppaction://noaction">
                  <a:snd r:embed="rId4" name="tschuess.wav"/>
                  <a:extLst>
                    <a:ext uri="{A12FA001-AC4F-418D-AE19-62706E023703}">
                      <ahyp:hlinkClr xmlns:ahyp="http://schemas.microsoft.com/office/drawing/2018/hyperlinkcolor" val="tx"/>
                    </a:ext>
                  </a:extLst>
                </a:hlinkClick>
              </a:rPr>
              <a:t>!</a:t>
            </a:r>
          </a:p>
        </p:txBody>
      </p:sp>
    </p:spTree>
    <p:extLst>
      <p:ext uri="{BB962C8B-B14F-4D97-AF65-F5344CB8AC3E}">
        <p14:creationId xmlns:p14="http://schemas.microsoft.com/office/powerpoint/2010/main" val="114712005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2107357976"/>
              </p:ext>
            </p:extLst>
          </p:nvPr>
        </p:nvGraphicFramePr>
        <p:xfrm>
          <a:off x="557161" y="596480"/>
          <a:ext cx="9810698" cy="6052800"/>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1008800">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das Papier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das Spiel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bekommen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1008800">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spielen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haben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a:t>
                      </a:r>
                      <a:r>
                        <a:rPr lang="en-GB" sz="2400" b="1" dirty="0" err="1">
                          <a:solidFill>
                            <a:srgbClr val="002060"/>
                          </a:solidFill>
                          <a:latin typeface="Century Gothic" panose="020B0502020202020204" pitchFamily="34" charset="0"/>
                        </a:rPr>
                        <a:t>Katze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1008800">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ich </a:t>
                      </a:r>
                      <a:r>
                        <a:rPr lang="en-GB" sz="2400" b="1" dirty="0" err="1">
                          <a:solidFill>
                            <a:srgbClr val="002060"/>
                          </a:solidFill>
                          <a:latin typeface="Century Gothic" panose="020B0502020202020204" pitchFamily="34" charset="0"/>
                        </a:rPr>
                        <a:t>möchte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fahren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möcht</a:t>
                      </a:r>
                      <a:r>
                        <a:rPr lang="en-GB" sz="2400" b="1" dirty="0">
                          <a:solidFill>
                            <a:srgbClr val="002060"/>
                          </a:solidFill>
                          <a:latin typeface="Century Gothic" panose="020B0502020202020204" pitchFamily="34" charset="0"/>
                        </a:rPr>
                        <a:t>-</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1008800">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du </a:t>
                      </a:r>
                      <a:r>
                        <a:rPr lang="en-GB" sz="2400" b="1" dirty="0" err="1">
                          <a:solidFill>
                            <a:srgbClr val="002060"/>
                          </a:solidFill>
                          <a:latin typeface="Century Gothic" panose="020B0502020202020204" pitchFamily="34" charset="0"/>
                        </a:rPr>
                        <a:t>möchtest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der Monat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alt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1008800">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das </a:t>
                      </a:r>
                      <a:r>
                        <a:rPr lang="en-GB" sz="2400" b="1" dirty="0" err="1">
                          <a:solidFill>
                            <a:srgbClr val="002060"/>
                          </a:solidFill>
                          <a:latin typeface="Century Gothic" panose="020B0502020202020204" pitchFamily="34" charset="0"/>
                        </a:rPr>
                        <a:t>Jahr</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heißen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Minute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1008800">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wohnen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jung</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a:t>
                      </a:r>
                      <a:r>
                        <a:rPr lang="en-GB" sz="2400" b="1" dirty="0" err="1">
                          <a:solidFill>
                            <a:srgbClr val="002060"/>
                          </a:solidFill>
                          <a:latin typeface="Century Gothic" panose="020B0502020202020204" pitchFamily="34" charset="0"/>
                        </a:rPr>
                        <a:t>Stunde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D319"/>
          </a:solidFill>
          <a:ln w="12700" cap="flat" cmpd="sng">
            <a:solidFill>
              <a:srgbClr val="FFD3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3: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ea typeface="Calibri"/>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4" name="Title 2">
            <a:extLst>
              <a:ext uri="{FF2B5EF4-FFF2-40B4-BE49-F238E27FC236}">
                <a16:creationId xmlns:a16="http://schemas.microsoft.com/office/drawing/2014/main" id="{CF2FA3F7-D841-A86B-61C7-D339B8B25CE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ea typeface="Calibri"/>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779794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1046418842"/>
              </p:ext>
            </p:extLst>
          </p:nvPr>
        </p:nvGraphicFramePr>
        <p:xfrm>
          <a:off x="557161" y="596480"/>
          <a:ext cx="9881135" cy="6012528"/>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468880">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100208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300" b="1" dirty="0">
                          <a:solidFill>
                            <a:srgbClr val="002060"/>
                          </a:solidFill>
                          <a:latin typeface="Century Gothic" panose="020B0502020202020204" pitchFamily="34" charset="0"/>
                        </a:rPr>
                        <a:t>to have, having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play, playing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paper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100208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cat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200" b="1" dirty="0">
                          <a:solidFill>
                            <a:srgbClr val="002060"/>
                          </a:solidFill>
                          <a:latin typeface="Century Gothic" panose="020B0502020202020204" pitchFamily="34" charset="0"/>
                        </a:rPr>
                        <a:t>to receive, receiving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game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100208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month</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you would like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I would like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100208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old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would like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go (transport)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1002088">
                <a:tc rowSpan="2">
                  <a:txBody>
                    <a:bodyPr/>
                    <a:lstStyle/>
                    <a:p>
                      <a:endParaRPr lang="en-GB"/>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young</a:t>
                      </a: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live, living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year</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100208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hour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minute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be called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D319"/>
          </a:solidFill>
          <a:ln w="12700" cap="flat" cmpd="sng">
            <a:solidFill>
              <a:srgbClr val="FFD3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3: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ea typeface="Calibri"/>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Tree>
    <p:extLst>
      <p:ext uri="{BB962C8B-B14F-4D97-AF65-F5344CB8AC3E}">
        <p14:creationId xmlns:p14="http://schemas.microsoft.com/office/powerpoint/2010/main" val="1728013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79513" y="-50588"/>
            <a:ext cx="206680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srgbClr val="002060"/>
                </a:solidFill>
                <a:effectLst/>
                <a:uLnTx/>
                <a:uFillTx/>
                <a:latin typeface="Century Gothic"/>
                <a:ea typeface="+mn-ea"/>
                <a:cs typeface="+mn-cs"/>
              </a:rPr>
              <a:t>[</a:t>
            </a:r>
            <a:r>
              <a:rPr kumimoji="0" lang="en-GB" sz="8800" b="0" i="0" u="none" strike="noStrike" kern="1200" cap="none" spc="0" normalizeH="0" baseline="0" noProof="0" dirty="0" err="1">
                <a:ln>
                  <a:noFill/>
                </a:ln>
                <a:solidFill>
                  <a:srgbClr val="FF0066"/>
                </a:solidFill>
                <a:effectLst/>
                <a:uLnTx/>
                <a:uFillTx/>
                <a:latin typeface="Century Gothic"/>
                <a:ea typeface="+mn-ea"/>
                <a:cs typeface="+mn-cs"/>
              </a:rPr>
              <a:t>th</a:t>
            </a:r>
            <a:r>
              <a:rPr kumimoji="0" lang="en-GB" sz="8800" b="0" i="0" u="none" strike="noStrike" kern="1200" cap="none" spc="0" normalizeH="0" baseline="0" noProof="0" dirty="0">
                <a:ln>
                  <a:noFill/>
                </a:ln>
                <a:solidFill>
                  <a:srgbClr val="002060"/>
                </a:solidFill>
                <a:effectLst/>
                <a:uLnTx/>
                <a:uFillTx/>
                <a:latin typeface="Century Gothic"/>
                <a:ea typeface="+mn-ea"/>
                <a:cs typeface="+mn-cs"/>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38D4744F-B290-4485-90A6-89466F9A0EE9}"/>
              </a:ext>
            </a:extLst>
          </p:cNvPr>
          <p:cNvGrpSpPr/>
          <p:nvPr/>
        </p:nvGrpSpPr>
        <p:grpSpPr>
          <a:xfrm>
            <a:off x="10396437" y="189956"/>
            <a:ext cx="1537410" cy="941869"/>
            <a:chOff x="10396437" y="189956"/>
            <a:chExt cx="1537410" cy="941869"/>
          </a:xfrm>
        </p:grpSpPr>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grpSp>
      <p:sp>
        <p:nvSpPr>
          <p:cNvPr id="10" name="Rectangle 9">
            <a:extLst>
              <a:ext uri="{FF2B5EF4-FFF2-40B4-BE49-F238E27FC236}">
                <a16:creationId xmlns:a16="http://schemas.microsoft.com/office/drawing/2014/main" id="{EC596076-C468-46AA-BCB5-4607E09FFDA4}"/>
              </a:ext>
            </a:extLst>
          </p:cNvPr>
          <p:cNvSpPr/>
          <p:nvPr/>
        </p:nvSpPr>
        <p:spPr>
          <a:xfrm>
            <a:off x="2899650" y="4282775"/>
            <a:ext cx="5814412" cy="193899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Th</a:t>
            </a:r>
            <a:r>
              <a:rPr kumimoji="0" lang="en-GB" sz="1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eater</a:t>
            </a:r>
            <a:endParaRPr kumimoji="0" lang="en-GB" sz="12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pic>
        <p:nvPicPr>
          <p:cNvPr id="12" name="Picture 11">
            <a:extLst>
              <a:ext uri="{FF2B5EF4-FFF2-40B4-BE49-F238E27FC236}">
                <a16:creationId xmlns:a16="http://schemas.microsoft.com/office/drawing/2014/main" id="{4D590A18-897D-4A3F-B3D9-CCE5BE4D03A8}"/>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2722" y="672687"/>
            <a:ext cx="5201520" cy="41240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6409071" cy="508891"/>
          </a:xfrm>
        </p:spPr>
        <p:txBody>
          <a:bodyPr>
            <a:normAutofit/>
          </a:bodyPr>
          <a:lstStyle/>
          <a:p>
            <a:r>
              <a:rPr lang="es-AR" sz="3200" b="1" dirty="0">
                <a:solidFill>
                  <a:srgbClr val="002060"/>
                </a:solidFill>
                <a:latin typeface="Century Gothic" panose="020B0502020202020204" pitchFamily="34" charset="0"/>
                <a:cs typeface="Arial"/>
                <a:sym typeface="Arial"/>
              </a:rPr>
              <a:t>Follow up 1</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D319"/>
          </a:solidFill>
          <a:ln w="12700" cap="flat" cmpd="sng">
            <a:solidFill>
              <a:srgbClr val="FFD3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8" name="Speech Bubble: Rectangle with Corners Rounded 17">
            <a:hlinkClick r:id="" action="ppaction://noaction">
              <a:snd r:embed="rId3" name="T3_W8F_3.1.wav"/>
            </a:hlinkClick>
            <a:extLst>
              <a:ext uri="{FF2B5EF4-FFF2-40B4-BE49-F238E27FC236}">
                <a16:creationId xmlns:a16="http://schemas.microsoft.com/office/drawing/2014/main" id="{39A0EC1D-351E-4C65-96EA-8418D53765B0}"/>
              </a:ext>
            </a:extLst>
          </p:cNvPr>
          <p:cNvSpPr/>
          <p:nvPr/>
        </p:nvSpPr>
        <p:spPr>
          <a:xfrm>
            <a:off x="3747312" y="131972"/>
            <a:ext cx="5038879"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white"/>
                </a:solidFill>
                <a:effectLst/>
                <a:uLnTx/>
                <a:uFillTx/>
                <a:latin typeface="Century Gothic"/>
                <a:ea typeface="+mn-ea"/>
                <a:cs typeface="+mn-cs"/>
              </a:rPr>
              <a:t>Hör</a:t>
            </a:r>
            <a:r>
              <a:rPr kumimoji="0" lang="en-GB" sz="2400" b="0" i="0" u="none" strike="noStrike" kern="1200" cap="none" spc="0" normalizeH="0" baseline="0" noProof="0" dirty="0">
                <a:ln>
                  <a:noFill/>
                </a:ln>
                <a:solidFill>
                  <a:prstClr val="white"/>
                </a:solidFill>
                <a:effectLst/>
                <a:uLnTx/>
                <a:uFillTx/>
                <a:latin typeface="Century Gothic"/>
                <a:ea typeface="+mn-ea"/>
                <a:cs typeface="+mn-cs"/>
              </a:rPr>
              <a:t> </a:t>
            </a:r>
            <a:r>
              <a:rPr kumimoji="0" lang="en-GB" sz="2400" b="0" i="0" u="none" strike="noStrike" kern="1200" cap="none" spc="0" normalizeH="0" baseline="0" noProof="0" dirty="0" err="1">
                <a:ln>
                  <a:noFill/>
                </a:ln>
                <a:solidFill>
                  <a:prstClr val="white"/>
                </a:solidFill>
                <a:effectLst/>
                <a:uLnTx/>
                <a:uFillTx/>
                <a:latin typeface="Century Gothic"/>
                <a:ea typeface="+mn-ea"/>
                <a:cs typeface="+mn-cs"/>
              </a:rPr>
              <a:t>zu</a:t>
            </a:r>
            <a:r>
              <a:rPr kumimoji="0" lang="en-GB" sz="2400" b="0" i="0" u="none" strike="noStrike" kern="1200" cap="none" spc="0" normalizeH="0" baseline="0" noProof="0" dirty="0">
                <a:ln>
                  <a:noFill/>
                </a:ln>
                <a:solidFill>
                  <a:prstClr val="white"/>
                </a:solidFill>
                <a:effectLst/>
                <a:uLnTx/>
                <a:uFillTx/>
                <a:latin typeface="Century Gothic"/>
                <a:ea typeface="+mn-ea"/>
                <a:cs typeface="+mn-cs"/>
              </a:rPr>
              <a:t>. </a:t>
            </a:r>
            <a:r>
              <a:rPr kumimoji="0" lang="en-GB" sz="2400" b="0" i="0" u="none" strike="noStrike" kern="1200" cap="none" spc="0" normalizeH="0" baseline="0" noProof="0" dirty="0" err="1">
                <a:ln>
                  <a:noFill/>
                </a:ln>
                <a:solidFill>
                  <a:prstClr val="white"/>
                </a:solidFill>
                <a:effectLst/>
                <a:uLnTx/>
                <a:uFillTx/>
                <a:latin typeface="Century Gothic"/>
                <a:ea typeface="+mn-ea"/>
                <a:cs typeface="+mn-cs"/>
              </a:rPr>
              <a:t>Ist</a:t>
            </a:r>
            <a:r>
              <a:rPr kumimoji="0" lang="en-GB" sz="2400" b="0" i="0" u="none" strike="noStrike" kern="1200" cap="none" spc="0" normalizeH="0" baseline="0" noProof="0" dirty="0">
                <a:ln>
                  <a:noFill/>
                </a:ln>
                <a:solidFill>
                  <a:prstClr val="white"/>
                </a:solidFill>
                <a:effectLst/>
                <a:uLnTx/>
                <a:uFillTx/>
                <a:latin typeface="Century Gothic"/>
                <a:ea typeface="+mn-ea"/>
                <a:cs typeface="+mn-cs"/>
              </a:rPr>
              <a:t> das [</a:t>
            </a:r>
            <a:r>
              <a:rPr kumimoji="0" lang="en-GB" sz="2400" b="0" i="0" u="none" strike="noStrike" kern="1200" cap="none" spc="0" normalizeH="0" baseline="0" noProof="0" dirty="0" err="1">
                <a:ln>
                  <a:noFill/>
                </a:ln>
                <a:solidFill>
                  <a:prstClr val="white"/>
                </a:solidFill>
                <a:effectLst/>
                <a:uLnTx/>
                <a:uFillTx/>
                <a:latin typeface="Century Gothic"/>
                <a:ea typeface="+mn-ea"/>
                <a:cs typeface="+mn-cs"/>
              </a:rPr>
              <a:t>th</a:t>
            </a:r>
            <a:r>
              <a:rPr lang="en-GB" sz="2400" dirty="0">
                <a:solidFill>
                  <a:prstClr val="white"/>
                </a:solidFill>
                <a:latin typeface="Century Gothic"/>
              </a:rPr>
              <a:t>] </a:t>
            </a:r>
            <a:r>
              <a:rPr lang="en-GB" sz="2400" dirty="0" err="1">
                <a:solidFill>
                  <a:prstClr val="white"/>
                </a:solidFill>
                <a:latin typeface="Century Gothic"/>
              </a:rPr>
              <a:t>oder</a:t>
            </a:r>
            <a:r>
              <a:rPr lang="en-GB" sz="2400" dirty="0">
                <a:solidFill>
                  <a:prstClr val="white"/>
                </a:solidFill>
                <a:latin typeface="Century Gothic"/>
              </a:rPr>
              <a:t> [t] [h]</a:t>
            </a:r>
            <a:r>
              <a:rPr kumimoji="0" lang="en-GB" sz="2400" b="0" i="0" u="none" strike="noStrike" kern="1200" cap="none" spc="0" normalizeH="0" baseline="0" noProof="0" dirty="0">
                <a:ln>
                  <a:noFill/>
                </a:ln>
                <a:solidFill>
                  <a:prstClr val="white"/>
                </a:solidFill>
                <a:effectLst/>
                <a:uLnTx/>
                <a:uFillTx/>
                <a:latin typeface="Century Gothic"/>
                <a:ea typeface="+mn-ea"/>
                <a:cs typeface="+mn-cs"/>
              </a:rPr>
              <a:t>?</a:t>
            </a:r>
          </a:p>
        </p:txBody>
      </p:sp>
      <p:pic>
        <p:nvPicPr>
          <p:cNvPr id="19" name="Graphic 18" descr="Teacher">
            <a:extLst>
              <a:ext uri="{FF2B5EF4-FFF2-40B4-BE49-F238E27FC236}">
                <a16:creationId xmlns:a16="http://schemas.microsoft.com/office/drawing/2014/main" id="{8D5912BE-7AE4-460D-980A-A948C74A17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3245" y="-82722"/>
            <a:ext cx="914400" cy="914400"/>
          </a:xfrm>
          <a:prstGeom prst="rect">
            <a:avLst/>
          </a:prstGeom>
        </p:spPr>
      </p:pic>
      <p:sp>
        <p:nvSpPr>
          <p:cNvPr id="4" name="Title 1">
            <a:extLst>
              <a:ext uri="{FF2B5EF4-FFF2-40B4-BE49-F238E27FC236}">
                <a16:creationId xmlns:a16="http://schemas.microsoft.com/office/drawing/2014/main" id="{8E8F79BA-60B2-7B30-E827-0AF5ABB0FD92}"/>
              </a:ext>
            </a:extLst>
          </p:cNvPr>
          <p:cNvSpPr txBox="1">
            <a:spLocks/>
          </p:cNvSpPr>
          <p:nvPr/>
        </p:nvSpPr>
        <p:spPr>
          <a:xfrm>
            <a:off x="10950576" y="123972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black"/>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ea typeface="Calibri"/>
                <a:cs typeface="Calibri"/>
                <a:sym typeface="Calibri"/>
              </a:rPr>
              <a:t>hören</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alibri"/>
            </a:endParaRPr>
          </a:p>
        </p:txBody>
      </p:sp>
      <p:pic>
        <p:nvPicPr>
          <p:cNvPr id="6" name="Picture 5" descr="A picture containing text, clipart&#10;&#10;Description automatically generated">
            <a:extLst>
              <a:ext uri="{FF2B5EF4-FFF2-40B4-BE49-F238E27FC236}">
                <a16:creationId xmlns:a16="http://schemas.microsoft.com/office/drawing/2014/main" id="{B2B82B26-C7E7-CA7E-25FA-C4B8C22501E6}"/>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graphicFrame>
        <p:nvGraphicFramePr>
          <p:cNvPr id="60" name="Table 6">
            <a:extLst>
              <a:ext uri="{FF2B5EF4-FFF2-40B4-BE49-F238E27FC236}">
                <a16:creationId xmlns:a16="http://schemas.microsoft.com/office/drawing/2014/main" id="{0BE49AEA-BAA5-9F69-6574-B25F453487F8}"/>
              </a:ext>
            </a:extLst>
          </p:cNvPr>
          <p:cNvGraphicFramePr>
            <a:graphicFrameLocks noGrp="1"/>
          </p:cNvGraphicFramePr>
          <p:nvPr/>
        </p:nvGraphicFramePr>
        <p:xfrm>
          <a:off x="641350" y="3041374"/>
          <a:ext cx="10617200" cy="3149876"/>
        </p:xfrm>
        <a:graphic>
          <a:graphicData uri="http://schemas.openxmlformats.org/drawingml/2006/table">
            <a:tbl>
              <a:tblPr firstRow="1" bandRow="1"/>
              <a:tblGrid>
                <a:gridCol w="2654300">
                  <a:extLst>
                    <a:ext uri="{9D8B030D-6E8A-4147-A177-3AD203B41FA5}">
                      <a16:colId xmlns:a16="http://schemas.microsoft.com/office/drawing/2014/main" val="2668371600"/>
                    </a:ext>
                  </a:extLst>
                </a:gridCol>
                <a:gridCol w="2654300">
                  <a:extLst>
                    <a:ext uri="{9D8B030D-6E8A-4147-A177-3AD203B41FA5}">
                      <a16:colId xmlns:a16="http://schemas.microsoft.com/office/drawing/2014/main" val="3453503746"/>
                    </a:ext>
                  </a:extLst>
                </a:gridCol>
                <a:gridCol w="2654300">
                  <a:extLst>
                    <a:ext uri="{9D8B030D-6E8A-4147-A177-3AD203B41FA5}">
                      <a16:colId xmlns:a16="http://schemas.microsoft.com/office/drawing/2014/main" val="336181300"/>
                    </a:ext>
                  </a:extLst>
                </a:gridCol>
                <a:gridCol w="2654300">
                  <a:extLst>
                    <a:ext uri="{9D8B030D-6E8A-4147-A177-3AD203B41FA5}">
                      <a16:colId xmlns:a16="http://schemas.microsoft.com/office/drawing/2014/main" val="414323417"/>
                    </a:ext>
                  </a:extLst>
                </a:gridCol>
              </a:tblGrid>
              <a:tr h="15749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b="0" i="0" dirty="0">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b="0" i="0" dirty="0">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b="0" i="0" dirty="0">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b="0" i="0" dirty="0">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975070354"/>
                  </a:ext>
                </a:extLst>
              </a:tr>
              <a:tr h="15749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b="0" i="0" dirty="0">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b="0" i="0" dirty="0">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b="0" i="0" dirty="0">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b="0" i="0" dirty="0">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033923628"/>
                  </a:ext>
                </a:extLst>
              </a:tr>
            </a:tbl>
          </a:graphicData>
        </a:graphic>
      </p:graphicFrame>
      <p:sp>
        <p:nvSpPr>
          <p:cNvPr id="61" name="Action Button: Custom 16">
            <a:hlinkClick r:id="" action="ppaction://noaction" highlightClick="1">
              <a:snd r:embed="rId7" name="T3_W8F_3.4.wav"/>
            </a:hlinkClick>
            <a:extLst>
              <a:ext uri="{FF2B5EF4-FFF2-40B4-BE49-F238E27FC236}">
                <a16:creationId xmlns:a16="http://schemas.microsoft.com/office/drawing/2014/main" id="{6D31A487-D06E-2115-3C6E-C1BB91D51B66}"/>
              </a:ext>
            </a:extLst>
          </p:cNvPr>
          <p:cNvSpPr/>
          <p:nvPr/>
        </p:nvSpPr>
        <p:spPr>
          <a:xfrm>
            <a:off x="693101" y="3093721"/>
            <a:ext cx="393922" cy="357939"/>
          </a:xfrm>
          <a:prstGeom prst="actionButtonBlank">
            <a:avLst/>
          </a:prstGeom>
          <a:solidFill>
            <a:srgbClr val="4472C4">
              <a:lumMod val="50000"/>
            </a:srgbClr>
          </a:solidFill>
          <a:ln w="12700" cap="flat" cmpd="sng" algn="ctr">
            <a:solidFill>
              <a:srgbClr val="DAA520"/>
            </a:solid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panose="020F0502020204030204"/>
                <a:ea typeface="+mn-ea"/>
                <a:cs typeface="+mn-cs"/>
              </a:rPr>
              <a:t>1</a:t>
            </a:r>
          </a:p>
        </p:txBody>
      </p:sp>
      <p:sp>
        <p:nvSpPr>
          <p:cNvPr id="62" name="Action Button: Custom 16">
            <a:hlinkClick r:id="" action="ppaction://noaction" highlightClick="1">
              <a:snd r:embed="rId8" name="T3_W8F_3.5.wav"/>
            </a:hlinkClick>
            <a:extLst>
              <a:ext uri="{FF2B5EF4-FFF2-40B4-BE49-F238E27FC236}">
                <a16:creationId xmlns:a16="http://schemas.microsoft.com/office/drawing/2014/main" id="{CE313096-5DFF-E3DF-DE0F-9F1C7971C7CF}"/>
              </a:ext>
            </a:extLst>
          </p:cNvPr>
          <p:cNvSpPr/>
          <p:nvPr/>
        </p:nvSpPr>
        <p:spPr>
          <a:xfrm>
            <a:off x="3351167" y="3093721"/>
            <a:ext cx="393922" cy="357939"/>
          </a:xfrm>
          <a:prstGeom prst="actionButtonBlank">
            <a:avLst/>
          </a:prstGeom>
          <a:solidFill>
            <a:srgbClr val="4472C4">
              <a:lumMod val="50000"/>
            </a:srgbClr>
          </a:solidFill>
          <a:ln w="12700" cap="flat" cmpd="sng" algn="ctr">
            <a:solidFill>
              <a:srgbClr val="DAA520"/>
            </a:solid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panose="020F0502020204030204"/>
                <a:ea typeface="+mn-ea"/>
                <a:cs typeface="+mn-cs"/>
              </a:rPr>
              <a:t>2</a:t>
            </a:r>
          </a:p>
        </p:txBody>
      </p:sp>
      <p:sp>
        <p:nvSpPr>
          <p:cNvPr id="63" name="Action Button: Custom 16">
            <a:hlinkClick r:id="" action="ppaction://noaction" highlightClick="1">
              <a:snd r:embed="rId9" name="T3_W8F_3.6.wav"/>
            </a:hlinkClick>
            <a:extLst>
              <a:ext uri="{FF2B5EF4-FFF2-40B4-BE49-F238E27FC236}">
                <a16:creationId xmlns:a16="http://schemas.microsoft.com/office/drawing/2014/main" id="{2F811A57-0E9B-DC4E-E1A5-A3F67448F990}"/>
              </a:ext>
            </a:extLst>
          </p:cNvPr>
          <p:cNvSpPr/>
          <p:nvPr/>
        </p:nvSpPr>
        <p:spPr>
          <a:xfrm>
            <a:off x="6009094" y="3093721"/>
            <a:ext cx="393922" cy="357939"/>
          </a:xfrm>
          <a:prstGeom prst="actionButtonBlank">
            <a:avLst/>
          </a:prstGeom>
          <a:solidFill>
            <a:srgbClr val="4472C4">
              <a:lumMod val="50000"/>
            </a:srgbClr>
          </a:solidFill>
          <a:ln w="12700" cap="flat" cmpd="sng" algn="ctr">
            <a:solidFill>
              <a:srgbClr val="DAA520"/>
            </a:solid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panose="020F0502020204030204"/>
                <a:ea typeface="+mn-ea"/>
                <a:cs typeface="+mn-cs"/>
              </a:rPr>
              <a:t>3</a:t>
            </a:r>
          </a:p>
        </p:txBody>
      </p:sp>
      <p:sp>
        <p:nvSpPr>
          <p:cNvPr id="1025" name="Action Button: Custom 16">
            <a:hlinkClick r:id="" action="ppaction://noaction" highlightClick="1">
              <a:snd r:embed="rId10" name="T3_W8F_3.8.wav"/>
            </a:hlinkClick>
            <a:extLst>
              <a:ext uri="{FF2B5EF4-FFF2-40B4-BE49-F238E27FC236}">
                <a16:creationId xmlns:a16="http://schemas.microsoft.com/office/drawing/2014/main" id="{5909050D-D711-7B95-FFA9-1669749E58AA}"/>
              </a:ext>
            </a:extLst>
          </p:cNvPr>
          <p:cNvSpPr/>
          <p:nvPr/>
        </p:nvSpPr>
        <p:spPr>
          <a:xfrm>
            <a:off x="693101" y="4677107"/>
            <a:ext cx="393922" cy="357939"/>
          </a:xfrm>
          <a:prstGeom prst="actionButtonBlank">
            <a:avLst/>
          </a:prstGeom>
          <a:solidFill>
            <a:srgbClr val="4472C4">
              <a:lumMod val="50000"/>
            </a:srgbClr>
          </a:solidFill>
          <a:ln w="12700" cap="flat" cmpd="sng" algn="ctr">
            <a:solidFill>
              <a:srgbClr val="DAA520"/>
            </a:solid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panose="020F0502020204030204"/>
                <a:ea typeface="+mn-ea"/>
                <a:cs typeface="+mn-cs"/>
              </a:rPr>
              <a:t>5</a:t>
            </a:r>
          </a:p>
        </p:txBody>
      </p:sp>
      <p:sp>
        <p:nvSpPr>
          <p:cNvPr id="1027" name="Action Button: Custom 16">
            <a:hlinkClick r:id="" action="ppaction://noaction" highlightClick="1">
              <a:snd r:embed="rId11" name="T3_W8F_3.9.wav"/>
            </a:hlinkClick>
            <a:extLst>
              <a:ext uri="{FF2B5EF4-FFF2-40B4-BE49-F238E27FC236}">
                <a16:creationId xmlns:a16="http://schemas.microsoft.com/office/drawing/2014/main" id="{330E5AAC-A632-6696-767A-2C816F75A451}"/>
              </a:ext>
            </a:extLst>
          </p:cNvPr>
          <p:cNvSpPr/>
          <p:nvPr/>
        </p:nvSpPr>
        <p:spPr>
          <a:xfrm>
            <a:off x="3351167" y="4677106"/>
            <a:ext cx="393922" cy="357939"/>
          </a:xfrm>
          <a:prstGeom prst="actionButtonBlank">
            <a:avLst/>
          </a:prstGeom>
          <a:solidFill>
            <a:srgbClr val="4472C4">
              <a:lumMod val="50000"/>
            </a:srgbClr>
          </a:solidFill>
          <a:ln w="12700" cap="flat" cmpd="sng" algn="ctr">
            <a:solidFill>
              <a:srgbClr val="DAA520"/>
            </a:solid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panose="020F0502020204030204"/>
                <a:ea typeface="+mn-ea"/>
                <a:cs typeface="+mn-cs"/>
              </a:rPr>
              <a:t>6</a:t>
            </a:r>
          </a:p>
        </p:txBody>
      </p:sp>
      <p:sp>
        <p:nvSpPr>
          <p:cNvPr id="1029" name="Action Button: Custom 16">
            <a:hlinkClick r:id="" action="ppaction://noaction" highlightClick="1">
              <a:snd r:embed="rId12" name="T3_W8F_3.10.wav"/>
            </a:hlinkClick>
            <a:extLst>
              <a:ext uri="{FF2B5EF4-FFF2-40B4-BE49-F238E27FC236}">
                <a16:creationId xmlns:a16="http://schemas.microsoft.com/office/drawing/2014/main" id="{62C8561F-C05A-52CE-55EF-C963B5CA3B9C}"/>
              </a:ext>
            </a:extLst>
          </p:cNvPr>
          <p:cNvSpPr/>
          <p:nvPr/>
        </p:nvSpPr>
        <p:spPr>
          <a:xfrm>
            <a:off x="6020834" y="4677106"/>
            <a:ext cx="393922" cy="357939"/>
          </a:xfrm>
          <a:prstGeom prst="actionButtonBlank">
            <a:avLst/>
          </a:prstGeom>
          <a:solidFill>
            <a:srgbClr val="4472C4">
              <a:lumMod val="50000"/>
            </a:srgbClr>
          </a:solidFill>
          <a:ln w="12700" cap="flat" cmpd="sng" algn="ctr">
            <a:solidFill>
              <a:srgbClr val="DAA520"/>
            </a:solid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panose="020F0502020204030204"/>
                <a:ea typeface="+mn-ea"/>
                <a:cs typeface="+mn-cs"/>
              </a:rPr>
              <a:t>7</a:t>
            </a:r>
          </a:p>
        </p:txBody>
      </p:sp>
      <p:sp>
        <p:nvSpPr>
          <p:cNvPr id="1030" name="Action Button: Custom 16">
            <a:hlinkClick r:id="" action="ppaction://noaction" highlightClick="1">
              <a:snd r:embed="rId13" name="T3_W8F_3.11.wav"/>
            </a:hlinkClick>
            <a:extLst>
              <a:ext uri="{FF2B5EF4-FFF2-40B4-BE49-F238E27FC236}">
                <a16:creationId xmlns:a16="http://schemas.microsoft.com/office/drawing/2014/main" id="{3D5A78E2-C661-FEC7-98EC-E3D5323E8505}"/>
              </a:ext>
            </a:extLst>
          </p:cNvPr>
          <p:cNvSpPr/>
          <p:nvPr/>
        </p:nvSpPr>
        <p:spPr>
          <a:xfrm>
            <a:off x="8655525" y="4728320"/>
            <a:ext cx="393922" cy="357939"/>
          </a:xfrm>
          <a:prstGeom prst="actionButtonBlank">
            <a:avLst/>
          </a:prstGeom>
          <a:solidFill>
            <a:srgbClr val="4472C4">
              <a:lumMod val="50000"/>
            </a:srgbClr>
          </a:solidFill>
          <a:ln w="12700" cap="flat" cmpd="sng" algn="ctr">
            <a:solidFill>
              <a:srgbClr val="DAA520"/>
            </a:solid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panose="020F0502020204030204"/>
                <a:ea typeface="+mn-ea"/>
                <a:cs typeface="+mn-cs"/>
              </a:rPr>
              <a:t>8</a:t>
            </a:r>
          </a:p>
        </p:txBody>
      </p:sp>
      <p:sp>
        <p:nvSpPr>
          <p:cNvPr id="1031" name="TextBox 1030">
            <a:extLst>
              <a:ext uri="{FF2B5EF4-FFF2-40B4-BE49-F238E27FC236}">
                <a16:creationId xmlns:a16="http://schemas.microsoft.com/office/drawing/2014/main" id="{DB067575-4CC3-E1DB-CE86-39CA5EC6230F}"/>
              </a:ext>
            </a:extLst>
          </p:cNvPr>
          <p:cNvSpPr txBox="1"/>
          <p:nvPr/>
        </p:nvSpPr>
        <p:spPr>
          <a:xfrm>
            <a:off x="641350" y="4192378"/>
            <a:ext cx="225012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err="1">
                <a:ln>
                  <a:noFill/>
                </a:ln>
                <a:solidFill>
                  <a:srgbClr val="4472C4">
                    <a:lumMod val="50000"/>
                  </a:srgbClr>
                </a:solidFill>
                <a:effectLst/>
                <a:uLnTx/>
                <a:uFillTx/>
              </a:rPr>
              <a:t>Athlet</a:t>
            </a:r>
            <a:endParaRPr kumimoji="0" lang="en-GB" sz="2400" b="0" i="0" u="none" strike="noStrike" kern="0" cap="none" spc="0" normalizeH="0" baseline="0" noProof="0" dirty="0">
              <a:ln>
                <a:noFill/>
              </a:ln>
              <a:solidFill>
                <a:srgbClr val="4472C4">
                  <a:lumMod val="50000"/>
                </a:srgbClr>
              </a:solidFill>
              <a:effectLst/>
              <a:uLnTx/>
              <a:uFillTx/>
            </a:endParaRPr>
          </a:p>
        </p:txBody>
      </p:sp>
      <p:sp>
        <p:nvSpPr>
          <p:cNvPr id="1033" name="TextBox 1032">
            <a:extLst>
              <a:ext uri="{FF2B5EF4-FFF2-40B4-BE49-F238E27FC236}">
                <a16:creationId xmlns:a16="http://schemas.microsoft.com/office/drawing/2014/main" id="{1F590AED-CAA9-A5DF-837A-CF019D443478}"/>
              </a:ext>
            </a:extLst>
          </p:cNvPr>
          <p:cNvSpPr txBox="1"/>
          <p:nvPr/>
        </p:nvSpPr>
        <p:spPr>
          <a:xfrm>
            <a:off x="3351167" y="4192378"/>
            <a:ext cx="225012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err="1">
                <a:ln>
                  <a:noFill/>
                </a:ln>
                <a:solidFill>
                  <a:srgbClr val="4472C4">
                    <a:lumMod val="50000"/>
                  </a:srgbClr>
                </a:solidFill>
                <a:effectLst/>
                <a:uLnTx/>
                <a:uFillTx/>
              </a:rPr>
              <a:t>Discothek</a:t>
            </a:r>
            <a:endParaRPr kumimoji="0" lang="en-GB" sz="2400" b="0" i="0" u="none" strike="noStrike" kern="0" cap="none" spc="0" normalizeH="0" baseline="0" noProof="0" dirty="0">
              <a:ln>
                <a:noFill/>
              </a:ln>
              <a:solidFill>
                <a:srgbClr val="4472C4">
                  <a:lumMod val="50000"/>
                </a:srgbClr>
              </a:solidFill>
              <a:effectLst/>
              <a:uLnTx/>
              <a:uFillTx/>
            </a:endParaRPr>
          </a:p>
        </p:txBody>
      </p:sp>
      <p:sp>
        <p:nvSpPr>
          <p:cNvPr id="1035" name="TextBox 1034">
            <a:extLst>
              <a:ext uri="{FF2B5EF4-FFF2-40B4-BE49-F238E27FC236}">
                <a16:creationId xmlns:a16="http://schemas.microsoft.com/office/drawing/2014/main" id="{5D8B4D11-1563-E920-4BD6-F0D8D0167F3C}"/>
              </a:ext>
            </a:extLst>
          </p:cNvPr>
          <p:cNvSpPr txBox="1"/>
          <p:nvPr/>
        </p:nvSpPr>
        <p:spPr>
          <a:xfrm>
            <a:off x="5944866" y="4192378"/>
            <a:ext cx="225012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err="1">
                <a:ln>
                  <a:noFill/>
                </a:ln>
                <a:solidFill>
                  <a:srgbClr val="4472C4">
                    <a:lumMod val="50000"/>
                  </a:srgbClr>
                </a:solidFill>
                <a:effectLst/>
                <a:uLnTx/>
                <a:uFillTx/>
              </a:rPr>
              <a:t>Rathaus</a:t>
            </a:r>
            <a:endParaRPr kumimoji="0" lang="en-GB" sz="2400" b="0" i="0" u="none" strike="noStrike" kern="0" cap="none" spc="0" normalizeH="0" baseline="0" noProof="0" dirty="0">
              <a:ln>
                <a:noFill/>
              </a:ln>
              <a:solidFill>
                <a:srgbClr val="4472C4">
                  <a:lumMod val="50000"/>
                </a:srgbClr>
              </a:solidFill>
              <a:effectLst/>
              <a:uLnTx/>
              <a:uFillTx/>
            </a:endParaRPr>
          </a:p>
        </p:txBody>
      </p:sp>
      <p:sp>
        <p:nvSpPr>
          <p:cNvPr id="1039" name="TextBox 1038">
            <a:extLst>
              <a:ext uri="{FF2B5EF4-FFF2-40B4-BE49-F238E27FC236}">
                <a16:creationId xmlns:a16="http://schemas.microsoft.com/office/drawing/2014/main" id="{9720DF38-30C4-12DB-EBAD-20AAC1FE8BED}"/>
              </a:ext>
            </a:extLst>
          </p:cNvPr>
          <p:cNvSpPr txBox="1"/>
          <p:nvPr/>
        </p:nvSpPr>
        <p:spPr>
          <a:xfrm>
            <a:off x="641350" y="5762663"/>
            <a:ext cx="225012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err="1">
                <a:ln>
                  <a:noFill/>
                </a:ln>
                <a:solidFill>
                  <a:srgbClr val="4472C4">
                    <a:lumMod val="50000"/>
                  </a:srgbClr>
                </a:solidFill>
                <a:effectLst/>
                <a:uLnTx/>
                <a:uFillTx/>
              </a:rPr>
              <a:t>Sporthemd</a:t>
            </a:r>
            <a:endParaRPr kumimoji="0" lang="en-GB" sz="2400" b="0" i="0" u="none" strike="noStrike" kern="0" cap="none" spc="0" normalizeH="0" baseline="0" noProof="0" dirty="0">
              <a:ln>
                <a:noFill/>
              </a:ln>
              <a:solidFill>
                <a:srgbClr val="4472C4">
                  <a:lumMod val="50000"/>
                </a:srgbClr>
              </a:solidFill>
              <a:effectLst/>
              <a:uLnTx/>
              <a:uFillTx/>
            </a:endParaRPr>
          </a:p>
        </p:txBody>
      </p:sp>
      <p:sp>
        <p:nvSpPr>
          <p:cNvPr id="1040" name="TextBox 1039">
            <a:extLst>
              <a:ext uri="{FF2B5EF4-FFF2-40B4-BE49-F238E27FC236}">
                <a16:creationId xmlns:a16="http://schemas.microsoft.com/office/drawing/2014/main" id="{6DE163B7-D900-4238-A332-4ADC8C03C44D}"/>
              </a:ext>
            </a:extLst>
          </p:cNvPr>
          <p:cNvSpPr txBox="1"/>
          <p:nvPr/>
        </p:nvSpPr>
        <p:spPr>
          <a:xfrm>
            <a:off x="3251200" y="5762663"/>
            <a:ext cx="225012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kern="0" dirty="0">
                <a:solidFill>
                  <a:srgbClr val="4472C4">
                    <a:lumMod val="50000"/>
                  </a:srgbClr>
                </a:solidFill>
              </a:rPr>
              <a:t>M</a:t>
            </a:r>
            <a:r>
              <a:rPr kumimoji="0" lang="en-GB" sz="2400" b="0" i="0" u="none" strike="noStrike" kern="0" cap="none" spc="0" normalizeH="0" baseline="0" noProof="0" dirty="0" err="1">
                <a:ln>
                  <a:noFill/>
                </a:ln>
                <a:solidFill>
                  <a:srgbClr val="4472C4">
                    <a:lumMod val="50000"/>
                  </a:srgbClr>
                </a:solidFill>
                <a:effectLst/>
                <a:uLnTx/>
                <a:uFillTx/>
              </a:rPr>
              <a:t>ithilfe</a:t>
            </a:r>
            <a:endParaRPr kumimoji="0" lang="en-GB" sz="2400" b="0" i="0" u="none" strike="noStrike" kern="0" cap="none" spc="0" normalizeH="0" baseline="0" noProof="0" dirty="0">
              <a:ln>
                <a:noFill/>
              </a:ln>
              <a:solidFill>
                <a:srgbClr val="4472C4">
                  <a:lumMod val="50000"/>
                </a:srgbClr>
              </a:solidFill>
              <a:effectLst/>
              <a:uLnTx/>
              <a:uFillTx/>
            </a:endParaRPr>
          </a:p>
        </p:txBody>
      </p:sp>
      <p:sp>
        <p:nvSpPr>
          <p:cNvPr id="1041" name="TextBox 1040">
            <a:extLst>
              <a:ext uri="{FF2B5EF4-FFF2-40B4-BE49-F238E27FC236}">
                <a16:creationId xmlns:a16="http://schemas.microsoft.com/office/drawing/2014/main" id="{D8E74379-BFC9-3697-ACFE-38A9D8545A96}"/>
              </a:ext>
            </a:extLst>
          </p:cNvPr>
          <p:cNvSpPr txBox="1"/>
          <p:nvPr/>
        </p:nvSpPr>
        <p:spPr>
          <a:xfrm>
            <a:off x="5962674" y="5791140"/>
            <a:ext cx="225012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err="1">
                <a:ln>
                  <a:noFill/>
                </a:ln>
                <a:solidFill>
                  <a:srgbClr val="4472C4">
                    <a:lumMod val="50000"/>
                  </a:srgbClr>
                </a:solidFill>
                <a:effectLst/>
                <a:uLnTx/>
                <a:uFillTx/>
              </a:rPr>
              <a:t>gutheißen</a:t>
            </a:r>
            <a:endParaRPr kumimoji="0" lang="en-GB" sz="2400" b="0" i="0" u="none" strike="noStrike" kern="0" cap="none" spc="0" normalizeH="0" baseline="0" noProof="0" dirty="0">
              <a:ln>
                <a:noFill/>
              </a:ln>
              <a:solidFill>
                <a:srgbClr val="4472C4">
                  <a:lumMod val="50000"/>
                </a:srgbClr>
              </a:solidFill>
              <a:effectLst/>
              <a:uLnTx/>
              <a:uFillTx/>
            </a:endParaRPr>
          </a:p>
        </p:txBody>
      </p:sp>
      <p:sp>
        <p:nvSpPr>
          <p:cNvPr id="1042" name="TextBox 1041">
            <a:extLst>
              <a:ext uri="{FF2B5EF4-FFF2-40B4-BE49-F238E27FC236}">
                <a16:creationId xmlns:a16="http://schemas.microsoft.com/office/drawing/2014/main" id="{C8F4BE89-B89A-5740-4F79-C97D6871C24B}"/>
              </a:ext>
            </a:extLst>
          </p:cNvPr>
          <p:cNvSpPr txBox="1"/>
          <p:nvPr/>
        </p:nvSpPr>
        <p:spPr>
          <a:xfrm>
            <a:off x="8572524" y="5791140"/>
            <a:ext cx="225012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rPr>
              <a:t>Panther</a:t>
            </a:r>
          </a:p>
        </p:txBody>
      </p:sp>
      <p:pic>
        <p:nvPicPr>
          <p:cNvPr id="1043" name="Picture 2" descr="Athlete, Athletics, Female, Runner, Silhouette, Sport">
            <a:extLst>
              <a:ext uri="{FF2B5EF4-FFF2-40B4-BE49-F238E27FC236}">
                <a16:creationId xmlns:a16="http://schemas.microsoft.com/office/drawing/2014/main" id="{4A9A4732-4FA0-C2DE-B838-6FE3A8ACE4D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02789" y="3218453"/>
            <a:ext cx="849131" cy="1030986"/>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6" descr="Buildings, Clip Art, Color, Isolated, Clip, Art">
            <a:extLst>
              <a:ext uri="{FF2B5EF4-FFF2-40B4-BE49-F238E27FC236}">
                <a16:creationId xmlns:a16="http://schemas.microsoft.com/office/drawing/2014/main" id="{5FAAEE24-A5E5-4BAC-4059-F4E9CEA4129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7371542" y="3102035"/>
            <a:ext cx="985897" cy="107227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12" descr="Elderly, Caregiver, Care, Man, Old, Together, Age">
            <a:extLst>
              <a:ext uri="{FF2B5EF4-FFF2-40B4-BE49-F238E27FC236}">
                <a16:creationId xmlns:a16="http://schemas.microsoft.com/office/drawing/2014/main" id="{7F6401B9-6A8D-79B6-E54D-71646C1C4219}"/>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12639" b="5833"/>
          <a:stretch/>
        </p:blipFill>
        <p:spPr bwMode="auto">
          <a:xfrm>
            <a:off x="4851596" y="4803769"/>
            <a:ext cx="826891" cy="1078634"/>
          </a:xfrm>
          <a:prstGeom prst="rect">
            <a:avLst/>
          </a:prstGeom>
          <a:noFill/>
          <a:extLst>
            <a:ext uri="{909E8E84-426E-40DD-AFC4-6F175D3DCCD1}">
              <a14:hiddenFill xmlns:a14="http://schemas.microsoft.com/office/drawing/2010/main">
                <a:solidFill>
                  <a:srgbClr val="FFFFFF"/>
                </a:solidFill>
              </a14:hiddenFill>
            </a:ext>
          </a:extLst>
        </p:spPr>
      </p:pic>
      <p:cxnSp>
        <p:nvCxnSpPr>
          <p:cNvPr id="1051" name="Straight Connector 1050">
            <a:extLst>
              <a:ext uri="{FF2B5EF4-FFF2-40B4-BE49-F238E27FC236}">
                <a16:creationId xmlns:a16="http://schemas.microsoft.com/office/drawing/2014/main" id="{6738B816-8E27-1D15-CE43-9D5D5126DE1E}"/>
              </a:ext>
            </a:extLst>
          </p:cNvPr>
          <p:cNvCxnSpPr/>
          <p:nvPr/>
        </p:nvCxnSpPr>
        <p:spPr>
          <a:xfrm>
            <a:off x="1239538" y="4179852"/>
            <a:ext cx="0" cy="437088"/>
          </a:xfrm>
          <a:prstGeom prst="line">
            <a:avLst/>
          </a:prstGeom>
          <a:noFill/>
          <a:ln w="38100" cap="flat" cmpd="sng" algn="ctr">
            <a:solidFill>
              <a:srgbClr val="DAA520"/>
            </a:solidFill>
            <a:prstDash val="solid"/>
            <a:miter lim="800000"/>
          </a:ln>
          <a:effectLst/>
        </p:spPr>
      </p:cxnSp>
      <p:cxnSp>
        <p:nvCxnSpPr>
          <p:cNvPr id="1052" name="Straight Connector 1051">
            <a:extLst>
              <a:ext uri="{FF2B5EF4-FFF2-40B4-BE49-F238E27FC236}">
                <a16:creationId xmlns:a16="http://schemas.microsoft.com/office/drawing/2014/main" id="{64122938-99A8-0583-D4BA-0E6CCB599133}"/>
              </a:ext>
            </a:extLst>
          </p:cNvPr>
          <p:cNvCxnSpPr/>
          <p:nvPr/>
        </p:nvCxnSpPr>
        <p:spPr>
          <a:xfrm>
            <a:off x="4252007" y="4169836"/>
            <a:ext cx="0" cy="437088"/>
          </a:xfrm>
          <a:prstGeom prst="line">
            <a:avLst/>
          </a:prstGeom>
          <a:noFill/>
          <a:ln w="38100" cap="flat" cmpd="sng" algn="ctr">
            <a:solidFill>
              <a:srgbClr val="DAA520"/>
            </a:solidFill>
            <a:prstDash val="solid"/>
            <a:miter lim="800000"/>
          </a:ln>
          <a:effectLst/>
        </p:spPr>
      </p:cxnSp>
      <p:cxnSp>
        <p:nvCxnSpPr>
          <p:cNvPr id="1053" name="Straight Connector 1052">
            <a:extLst>
              <a:ext uri="{FF2B5EF4-FFF2-40B4-BE49-F238E27FC236}">
                <a16:creationId xmlns:a16="http://schemas.microsoft.com/office/drawing/2014/main" id="{9BEF9931-EF3E-9EE1-D59E-10692C6A6407}"/>
              </a:ext>
            </a:extLst>
          </p:cNvPr>
          <p:cNvCxnSpPr/>
          <p:nvPr/>
        </p:nvCxnSpPr>
        <p:spPr>
          <a:xfrm>
            <a:off x="6525800" y="4161287"/>
            <a:ext cx="0" cy="437088"/>
          </a:xfrm>
          <a:prstGeom prst="line">
            <a:avLst/>
          </a:prstGeom>
          <a:noFill/>
          <a:ln w="38100" cap="flat" cmpd="sng" algn="ctr">
            <a:solidFill>
              <a:srgbClr val="DAA520"/>
            </a:solidFill>
            <a:prstDash val="solid"/>
            <a:miter lim="800000"/>
          </a:ln>
          <a:effectLst/>
        </p:spPr>
      </p:cxnSp>
      <p:cxnSp>
        <p:nvCxnSpPr>
          <p:cNvPr id="1055" name="Straight Connector 1054">
            <a:extLst>
              <a:ext uri="{FF2B5EF4-FFF2-40B4-BE49-F238E27FC236}">
                <a16:creationId xmlns:a16="http://schemas.microsoft.com/office/drawing/2014/main" id="{09A1D269-A23B-1B35-AE3D-78718DC0647E}"/>
              </a:ext>
            </a:extLst>
          </p:cNvPr>
          <p:cNvCxnSpPr/>
          <p:nvPr/>
        </p:nvCxnSpPr>
        <p:spPr>
          <a:xfrm>
            <a:off x="1477396" y="5754162"/>
            <a:ext cx="0" cy="437088"/>
          </a:xfrm>
          <a:prstGeom prst="line">
            <a:avLst/>
          </a:prstGeom>
          <a:noFill/>
          <a:ln w="38100" cap="flat" cmpd="sng" algn="ctr">
            <a:solidFill>
              <a:srgbClr val="DAA520"/>
            </a:solidFill>
            <a:prstDash val="solid"/>
            <a:miter lim="800000"/>
          </a:ln>
          <a:effectLst/>
        </p:spPr>
      </p:cxnSp>
      <p:cxnSp>
        <p:nvCxnSpPr>
          <p:cNvPr id="1056" name="Straight Connector 1055">
            <a:extLst>
              <a:ext uri="{FF2B5EF4-FFF2-40B4-BE49-F238E27FC236}">
                <a16:creationId xmlns:a16="http://schemas.microsoft.com/office/drawing/2014/main" id="{3939EE0D-05E6-FE7A-085E-5219C2D3B41D}"/>
              </a:ext>
            </a:extLst>
          </p:cNvPr>
          <p:cNvCxnSpPr/>
          <p:nvPr/>
        </p:nvCxnSpPr>
        <p:spPr>
          <a:xfrm>
            <a:off x="3787019" y="5754162"/>
            <a:ext cx="0" cy="437088"/>
          </a:xfrm>
          <a:prstGeom prst="line">
            <a:avLst/>
          </a:prstGeom>
          <a:noFill/>
          <a:ln w="38100" cap="flat" cmpd="sng" algn="ctr">
            <a:solidFill>
              <a:srgbClr val="DAA520"/>
            </a:solidFill>
            <a:prstDash val="solid"/>
            <a:miter lim="800000"/>
          </a:ln>
          <a:effectLst/>
        </p:spPr>
      </p:cxnSp>
      <p:cxnSp>
        <p:nvCxnSpPr>
          <p:cNvPr id="1057" name="Straight Connector 1056">
            <a:extLst>
              <a:ext uri="{FF2B5EF4-FFF2-40B4-BE49-F238E27FC236}">
                <a16:creationId xmlns:a16="http://schemas.microsoft.com/office/drawing/2014/main" id="{2F02EE8B-D48E-F488-6A42-9E71133F08B2}"/>
              </a:ext>
            </a:extLst>
          </p:cNvPr>
          <p:cNvCxnSpPr/>
          <p:nvPr/>
        </p:nvCxnSpPr>
        <p:spPr>
          <a:xfrm>
            <a:off x="6541781" y="5762848"/>
            <a:ext cx="0" cy="437088"/>
          </a:xfrm>
          <a:prstGeom prst="line">
            <a:avLst/>
          </a:prstGeom>
          <a:noFill/>
          <a:ln w="38100" cap="flat" cmpd="sng" algn="ctr">
            <a:solidFill>
              <a:srgbClr val="DAA520"/>
            </a:solidFill>
            <a:prstDash val="solid"/>
            <a:miter lim="800000"/>
          </a:ln>
          <a:effectLst/>
        </p:spPr>
      </p:cxnSp>
      <p:cxnSp>
        <p:nvCxnSpPr>
          <p:cNvPr id="1058" name="Straight Connector 1057">
            <a:extLst>
              <a:ext uri="{FF2B5EF4-FFF2-40B4-BE49-F238E27FC236}">
                <a16:creationId xmlns:a16="http://schemas.microsoft.com/office/drawing/2014/main" id="{8D12104D-672F-39C4-E165-304856C00983}"/>
              </a:ext>
            </a:extLst>
          </p:cNvPr>
          <p:cNvCxnSpPr/>
          <p:nvPr/>
        </p:nvCxnSpPr>
        <p:spPr>
          <a:xfrm>
            <a:off x="9232587" y="5762712"/>
            <a:ext cx="0" cy="437088"/>
          </a:xfrm>
          <a:prstGeom prst="line">
            <a:avLst/>
          </a:prstGeom>
          <a:noFill/>
          <a:ln w="38100" cap="flat" cmpd="sng" algn="ctr">
            <a:solidFill>
              <a:srgbClr val="DAA520"/>
            </a:solidFill>
            <a:prstDash val="solid"/>
            <a:miter lim="800000"/>
          </a:ln>
          <a:effectLst/>
        </p:spPr>
      </p:cxnSp>
      <p:sp>
        <p:nvSpPr>
          <p:cNvPr id="1059" name="TextBox 1058">
            <a:extLst>
              <a:ext uri="{FF2B5EF4-FFF2-40B4-BE49-F238E27FC236}">
                <a16:creationId xmlns:a16="http://schemas.microsoft.com/office/drawing/2014/main" id="{075A11CA-42FC-BF7F-23C0-6400F8600D80}"/>
              </a:ext>
            </a:extLst>
          </p:cNvPr>
          <p:cNvSpPr txBox="1"/>
          <p:nvPr/>
        </p:nvSpPr>
        <p:spPr>
          <a:xfrm>
            <a:off x="78801" y="857439"/>
            <a:ext cx="1084504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In German,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th</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is pronounced ‘t’ when both letters are in the same syllable</a:t>
            </a:r>
            <a:r>
              <a:rPr lang="en-GB" sz="2400" dirty="0">
                <a:solidFill>
                  <a:srgbClr val="4472C4">
                    <a:lumMod val="50000"/>
                  </a:srgbClr>
                </a:solidFill>
                <a:latin typeface="Century Gothic" panose="020F0302020204030204"/>
              </a:rPr>
              <a:t>, like </a:t>
            </a:r>
            <a:r>
              <a:rPr lang="en-GB" sz="2400" b="1" dirty="0" err="1">
                <a:solidFill>
                  <a:srgbClr val="4472C4">
                    <a:lumMod val="50000"/>
                  </a:srgbClr>
                </a:solidFill>
                <a:latin typeface="Century Gothic" panose="020F0302020204030204"/>
              </a:rPr>
              <a:t>Th</a:t>
            </a:r>
            <a:r>
              <a:rPr lang="en-GB" sz="2400" dirty="0" err="1">
                <a:solidFill>
                  <a:srgbClr val="4472C4">
                    <a:lumMod val="50000"/>
                  </a:srgbClr>
                </a:solidFill>
                <a:latin typeface="Century Gothic" panose="020F0302020204030204"/>
              </a:rPr>
              <a:t>eater</a:t>
            </a:r>
            <a:r>
              <a:rPr lang="en-GB" sz="2400" dirty="0">
                <a:solidFill>
                  <a:srgbClr val="4472C4">
                    <a:lumMod val="50000"/>
                  </a:srgbClr>
                </a:solidFill>
                <a:latin typeface="Century Gothic" panose="020F03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In compound words, and when the letters are in different syllables, the ‘t’ and ‘h’ are both pronounced separately</a:t>
            </a:r>
            <a:r>
              <a:rPr lang="en-GB" sz="2400" dirty="0">
                <a:solidFill>
                  <a:srgbClr val="4472C4">
                    <a:lumMod val="50000"/>
                  </a:srgbClr>
                </a:solidFill>
                <a:latin typeface="Century Gothic" panose="020F0302020204030204"/>
              </a:rPr>
              <a:t>, like </a:t>
            </a:r>
            <a:r>
              <a:rPr lang="en-GB" sz="2400" dirty="0" err="1">
                <a:solidFill>
                  <a:srgbClr val="4472C4">
                    <a:lumMod val="50000"/>
                  </a:srgbClr>
                </a:solidFill>
                <a:latin typeface="Century Gothic" panose="020F0302020204030204"/>
              </a:rPr>
              <a:t>Spor</a:t>
            </a:r>
            <a:r>
              <a:rPr lang="en-GB" sz="2400" b="1" dirty="0" err="1">
                <a:solidFill>
                  <a:srgbClr val="4472C4">
                    <a:lumMod val="50000"/>
                  </a:srgbClr>
                </a:solidFill>
                <a:latin typeface="Century Gothic" panose="020F0302020204030204"/>
              </a:rPr>
              <a:t>th</a:t>
            </a:r>
            <a:r>
              <a:rPr lang="en-GB" sz="2400" dirty="0" err="1">
                <a:solidFill>
                  <a:srgbClr val="4472C4">
                    <a:lumMod val="50000"/>
                  </a:srgbClr>
                </a:solidFill>
                <a:latin typeface="Century Gothic" panose="020F0302020204030204"/>
              </a:rPr>
              <a:t>alle</a:t>
            </a:r>
            <a:r>
              <a:rPr lang="en-GB" sz="2400" dirty="0">
                <a:solidFill>
                  <a:srgbClr val="4472C4">
                    <a:lumMod val="50000"/>
                  </a:srgbClr>
                </a:solidFill>
                <a:latin typeface="Century Gothic" panose="020F0302020204030204"/>
              </a:rPr>
              <a:t>.</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1060" name="Picture 18" descr="Disco Ball Clip Art">
            <a:extLst>
              <a:ext uri="{FF2B5EF4-FFF2-40B4-BE49-F238E27FC236}">
                <a16:creationId xmlns:a16="http://schemas.microsoft.com/office/drawing/2014/main" id="{EF5178D9-10CD-C6E5-4352-0BE121DB8889}"/>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608339" y="3126160"/>
            <a:ext cx="916492" cy="916492"/>
          </a:xfrm>
          <a:prstGeom prst="rect">
            <a:avLst/>
          </a:prstGeom>
          <a:noFill/>
          <a:extLst>
            <a:ext uri="{909E8E84-426E-40DD-AFC4-6F175D3DCCD1}">
              <a14:hiddenFill xmlns:a14="http://schemas.microsoft.com/office/drawing/2010/main">
                <a:solidFill>
                  <a:srgbClr val="FFFFFF"/>
                </a:solidFill>
              </a14:hiddenFill>
            </a:ext>
          </a:extLst>
        </p:spPr>
      </p:pic>
      <p:sp>
        <p:nvSpPr>
          <p:cNvPr id="1071" name="Action Button: Custom 16">
            <a:hlinkClick r:id="" action="ppaction://noaction" highlightClick="1">
              <a:snd r:embed="rId18" name="T3_W8F_3.7.wav"/>
            </a:hlinkClick>
            <a:extLst>
              <a:ext uri="{FF2B5EF4-FFF2-40B4-BE49-F238E27FC236}">
                <a16:creationId xmlns:a16="http://schemas.microsoft.com/office/drawing/2014/main" id="{17491103-7A39-85DF-FDB0-5951676F7B6D}"/>
              </a:ext>
            </a:extLst>
          </p:cNvPr>
          <p:cNvSpPr/>
          <p:nvPr/>
        </p:nvSpPr>
        <p:spPr>
          <a:xfrm>
            <a:off x="8655525" y="3105649"/>
            <a:ext cx="393922" cy="357939"/>
          </a:xfrm>
          <a:prstGeom prst="actionButtonBlank">
            <a:avLst/>
          </a:prstGeom>
          <a:solidFill>
            <a:srgbClr val="4472C4">
              <a:lumMod val="50000"/>
            </a:srgbClr>
          </a:solidFill>
          <a:ln w="12700" cap="flat" cmpd="sng" algn="ctr">
            <a:solidFill>
              <a:srgbClr val="DAA520"/>
            </a:solid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panose="020F0502020204030204"/>
                <a:ea typeface="+mn-ea"/>
                <a:cs typeface="+mn-cs"/>
              </a:rPr>
              <a:t>4</a:t>
            </a:r>
          </a:p>
        </p:txBody>
      </p:sp>
      <p:sp>
        <p:nvSpPr>
          <p:cNvPr id="1073" name="TextBox 1072">
            <a:extLst>
              <a:ext uri="{FF2B5EF4-FFF2-40B4-BE49-F238E27FC236}">
                <a16:creationId xmlns:a16="http://schemas.microsoft.com/office/drawing/2014/main" id="{F2D00771-582A-05BA-F25B-83C253E5EA79}"/>
              </a:ext>
            </a:extLst>
          </p:cNvPr>
          <p:cNvSpPr txBox="1"/>
          <p:nvPr/>
        </p:nvSpPr>
        <p:spPr>
          <a:xfrm>
            <a:off x="8618077" y="4158808"/>
            <a:ext cx="225012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err="1">
                <a:ln>
                  <a:noFill/>
                </a:ln>
                <a:solidFill>
                  <a:srgbClr val="4472C4">
                    <a:lumMod val="50000"/>
                  </a:srgbClr>
                </a:solidFill>
                <a:effectLst/>
                <a:uLnTx/>
                <a:uFillTx/>
              </a:rPr>
              <a:t>Theorie</a:t>
            </a:r>
            <a:endParaRPr kumimoji="0" lang="en-GB" sz="2400" b="0" i="0" u="none" strike="noStrike" kern="0" cap="none" spc="0" normalizeH="0" baseline="0" noProof="0" dirty="0">
              <a:ln>
                <a:noFill/>
              </a:ln>
              <a:solidFill>
                <a:srgbClr val="4472C4">
                  <a:lumMod val="50000"/>
                </a:srgbClr>
              </a:solidFill>
              <a:effectLst/>
              <a:uLnTx/>
              <a:uFillTx/>
            </a:endParaRPr>
          </a:p>
        </p:txBody>
      </p:sp>
      <p:cxnSp>
        <p:nvCxnSpPr>
          <p:cNvPr id="1074" name="Straight Connector 1073">
            <a:extLst>
              <a:ext uri="{FF2B5EF4-FFF2-40B4-BE49-F238E27FC236}">
                <a16:creationId xmlns:a16="http://schemas.microsoft.com/office/drawing/2014/main" id="{B8AC0DF3-E150-3550-E842-9943515D627C}"/>
              </a:ext>
            </a:extLst>
          </p:cNvPr>
          <p:cNvCxnSpPr/>
          <p:nvPr/>
        </p:nvCxnSpPr>
        <p:spPr>
          <a:xfrm>
            <a:off x="9226160" y="4178686"/>
            <a:ext cx="0" cy="437088"/>
          </a:xfrm>
          <a:prstGeom prst="line">
            <a:avLst/>
          </a:prstGeom>
          <a:noFill/>
          <a:ln w="38100" cap="flat" cmpd="sng" algn="ctr">
            <a:solidFill>
              <a:srgbClr val="DAA520"/>
            </a:solidFill>
            <a:prstDash val="solid"/>
            <a:miter lim="800000"/>
          </a:ln>
          <a:effectLst/>
        </p:spPr>
      </p:cxnSp>
      <p:pic>
        <p:nvPicPr>
          <p:cNvPr id="1075" name="Picture 10" descr="Free einstein theory of relativity math vector">
            <a:extLst>
              <a:ext uri="{FF2B5EF4-FFF2-40B4-BE49-F238E27FC236}">
                <a16:creationId xmlns:a16="http://schemas.microsoft.com/office/drawing/2014/main" id="{C382C31E-D8E4-2995-2C1F-469BBF8D1E7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450071" y="3194505"/>
            <a:ext cx="1528495" cy="764248"/>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2" descr="Free Sport Soccer photo and picture">
            <a:extLst>
              <a:ext uri="{FF2B5EF4-FFF2-40B4-BE49-F238E27FC236}">
                <a16:creationId xmlns:a16="http://schemas.microsoft.com/office/drawing/2014/main" id="{04DEFAB7-96BD-7FB8-F6C8-5BC14F2CD196}"/>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2605" t="5652" r="33357" b="3624"/>
          <a:stretch/>
        </p:blipFill>
        <p:spPr bwMode="auto">
          <a:xfrm>
            <a:off x="1977616" y="4732426"/>
            <a:ext cx="1058699" cy="997159"/>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4" descr="Free samuel thumbs up laugh illustration">
            <a:extLst>
              <a:ext uri="{FF2B5EF4-FFF2-40B4-BE49-F238E27FC236}">
                <a16:creationId xmlns:a16="http://schemas.microsoft.com/office/drawing/2014/main" id="{371E0E4D-C522-7FCE-E5A1-0448F92E084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114763" y="4724011"/>
            <a:ext cx="1195207" cy="997160"/>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14" descr="Free Leopard Black vector and picture">
            <a:extLst>
              <a:ext uri="{FF2B5EF4-FFF2-40B4-BE49-F238E27FC236}">
                <a16:creationId xmlns:a16="http://schemas.microsoft.com/office/drawing/2014/main" id="{CEA2144A-42C4-50BD-B35A-6113677F86B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754237" y="4784068"/>
            <a:ext cx="1299740" cy="8434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 action="ppaction://noaction">
              <a:snd r:embed="rId23" name="T3_W8F_3.2.wav"/>
            </a:hlinkClick>
            <a:extLst>
              <a:ext uri="{FF2B5EF4-FFF2-40B4-BE49-F238E27FC236}">
                <a16:creationId xmlns:a16="http://schemas.microsoft.com/office/drawing/2014/main" id="{33864834-1B46-BB7D-EFAE-1D70124E59CD}"/>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280617" y="1239720"/>
            <a:ext cx="429815" cy="405394"/>
          </a:xfrm>
          <a:prstGeom prst="rect">
            <a:avLst/>
          </a:prstGeom>
          <a:effectLst>
            <a:outerShdw blurRad="50800" dist="38100" dir="5400000" algn="t" rotWithShape="0">
              <a:prstClr val="black">
                <a:alpha val="40000"/>
              </a:prstClr>
            </a:outerShdw>
          </a:effectLst>
        </p:spPr>
      </p:pic>
      <p:pic>
        <p:nvPicPr>
          <p:cNvPr id="5" name="Picture 4">
            <a:hlinkClick r:id="" action="ppaction://noaction">
              <a:snd r:embed="rId25" name="T3_W8F_3.3.wav"/>
            </a:hlinkClick>
            <a:extLst>
              <a:ext uri="{FF2B5EF4-FFF2-40B4-BE49-F238E27FC236}">
                <a16:creationId xmlns:a16="http://schemas.microsoft.com/office/drawing/2014/main" id="{C9917C30-1CE5-BFDF-7506-96E5BAEF9398}"/>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010314" y="2347815"/>
            <a:ext cx="429815" cy="40539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16118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2484352" cy="413631"/>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a:t>
            </a:r>
            <a:endParaRPr lang="en-GB" sz="3200" dirty="0"/>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D319"/>
          </a:solidFill>
          <a:ln w="12700" cap="flat" cmpd="sng">
            <a:solidFill>
              <a:srgbClr val="FFD3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6" name="Rectangle 5">
            <a:extLst>
              <a:ext uri="{FF2B5EF4-FFF2-40B4-BE49-F238E27FC236}">
                <a16:creationId xmlns:a16="http://schemas.microsoft.com/office/drawing/2014/main" id="{67F195E3-B4A8-4B57-84B5-E286C7573A0E}"/>
              </a:ext>
            </a:extLst>
          </p:cNvPr>
          <p:cNvSpPr/>
          <p:nvPr/>
        </p:nvSpPr>
        <p:spPr>
          <a:xfrm>
            <a:off x="3101086" y="48311"/>
            <a:ext cx="455533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Ronja</a:t>
            </a:r>
            <a:r>
              <a:rPr kumimoji="0" lang="es-AR"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und</a:t>
            </a:r>
            <a:r>
              <a:rPr kumimoji="0" lang="es-AR"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Olivia</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Speech Bubble: Rectangle with Corners Rounded 7">
            <a:extLst>
              <a:ext uri="{FF2B5EF4-FFF2-40B4-BE49-F238E27FC236}">
                <a16:creationId xmlns:a16="http://schemas.microsoft.com/office/drawing/2014/main" id="{59240F57-A22B-4D0E-8019-AC8D258BB600}"/>
              </a:ext>
            </a:extLst>
          </p:cNvPr>
          <p:cNvSpPr/>
          <p:nvPr/>
        </p:nvSpPr>
        <p:spPr>
          <a:xfrm>
            <a:off x="7473919" y="88931"/>
            <a:ext cx="2464491" cy="51804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9" name="Graphic 8" descr="Teacher">
            <a:extLst>
              <a:ext uri="{FF2B5EF4-FFF2-40B4-BE49-F238E27FC236}">
                <a16:creationId xmlns:a16="http://schemas.microsoft.com/office/drawing/2014/main" id="{A33234D2-0669-40D3-968E-DC8E1F621A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9852" y="-125763"/>
            <a:ext cx="914400" cy="914400"/>
          </a:xfrm>
          <a:prstGeom prst="rect">
            <a:avLst/>
          </a:prstGeom>
        </p:spPr>
      </p:pic>
      <p:sp>
        <p:nvSpPr>
          <p:cNvPr id="10" name="Google Shape;108;p3">
            <a:extLst>
              <a:ext uri="{FF2B5EF4-FFF2-40B4-BE49-F238E27FC236}">
                <a16:creationId xmlns:a16="http://schemas.microsoft.com/office/drawing/2014/main" id="{58DE2B2C-7CEA-4E91-8562-FCECCF8D4011}"/>
              </a:ext>
            </a:extLst>
          </p:cNvPr>
          <p:cNvSpPr txBox="1"/>
          <p:nvPr/>
        </p:nvSpPr>
        <p:spPr>
          <a:xfrm>
            <a:off x="7637716" y="109886"/>
            <a:ext cx="262104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Ist</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das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richtig</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a:t>
            </a:r>
            <a:endParaRPr kumimoji="0" sz="2400" b="1"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39" name="CustomShape 23">
            <a:extLst>
              <a:ext uri="{FF2B5EF4-FFF2-40B4-BE49-F238E27FC236}">
                <a16:creationId xmlns:a16="http://schemas.microsoft.com/office/drawing/2014/main" id="{2D13A134-CD17-810F-10D8-7DEE664C28FC}"/>
              </a:ext>
            </a:extLst>
          </p:cNvPr>
          <p:cNvSpPr/>
          <p:nvPr/>
        </p:nvSpPr>
        <p:spPr>
          <a:xfrm>
            <a:off x="180868" y="1006303"/>
            <a:ext cx="464040" cy="396360"/>
          </a:xfrm>
          <a:prstGeom prst="actionButtonBlank">
            <a:avLst/>
          </a:prstGeom>
          <a:solidFill>
            <a:srgbClr val="29C1FA"/>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FFFF"/>
                </a:solidFill>
                <a:effectLst/>
                <a:uLnTx/>
                <a:uFillTx/>
                <a:latin typeface="Century Gothic" panose="020B0502020202020204" pitchFamily="34" charset="0"/>
                <a:ea typeface="DejaVu Sans"/>
                <a:cs typeface="+mn-cs"/>
              </a:rPr>
              <a:t>1</a:t>
            </a:r>
            <a:endParaRPr kumimoji="0" lang="en-GB" sz="2000" b="0" i="0" u="none" strike="noStrike" kern="1200" cap="none" spc="-1"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41" name="CustomShape 23">
            <a:extLst>
              <a:ext uri="{FF2B5EF4-FFF2-40B4-BE49-F238E27FC236}">
                <a16:creationId xmlns:a16="http://schemas.microsoft.com/office/drawing/2014/main" id="{B47A5C8B-B873-2D74-3C73-B49292736C9B}"/>
              </a:ext>
            </a:extLst>
          </p:cNvPr>
          <p:cNvSpPr/>
          <p:nvPr/>
        </p:nvSpPr>
        <p:spPr>
          <a:xfrm>
            <a:off x="180868" y="2138945"/>
            <a:ext cx="464040" cy="396360"/>
          </a:xfrm>
          <a:prstGeom prst="actionButtonBlank">
            <a:avLst/>
          </a:prstGeom>
          <a:solidFill>
            <a:srgbClr val="29C1FA"/>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FFFF"/>
                </a:solidFill>
                <a:effectLst/>
                <a:uLnTx/>
                <a:uFillTx/>
                <a:latin typeface="Century Gothic" panose="020B0502020202020204" pitchFamily="34" charset="0"/>
                <a:ea typeface="DejaVu Sans"/>
                <a:cs typeface="+mn-cs"/>
              </a:rPr>
              <a:t>2</a:t>
            </a:r>
            <a:endParaRPr kumimoji="0" lang="en-GB" sz="2000" b="0" i="0" u="none" strike="noStrike" kern="1200" cap="none" spc="-1"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43" name="CustomShape 23">
            <a:extLst>
              <a:ext uri="{FF2B5EF4-FFF2-40B4-BE49-F238E27FC236}">
                <a16:creationId xmlns:a16="http://schemas.microsoft.com/office/drawing/2014/main" id="{E493CB5B-41C5-6481-31F8-52C46BC60B1F}"/>
              </a:ext>
            </a:extLst>
          </p:cNvPr>
          <p:cNvSpPr/>
          <p:nvPr/>
        </p:nvSpPr>
        <p:spPr>
          <a:xfrm>
            <a:off x="180868" y="2979959"/>
            <a:ext cx="464040" cy="396360"/>
          </a:xfrm>
          <a:prstGeom prst="actionButtonBlank">
            <a:avLst/>
          </a:prstGeom>
          <a:solidFill>
            <a:srgbClr val="29C1FA"/>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FFFF"/>
                </a:solidFill>
                <a:effectLst/>
                <a:uLnTx/>
                <a:uFillTx/>
                <a:latin typeface="Century Gothic" panose="020B0502020202020204" pitchFamily="34" charset="0"/>
                <a:ea typeface="DejaVu Sans"/>
                <a:cs typeface="+mn-cs"/>
              </a:rPr>
              <a:t>3</a:t>
            </a:r>
            <a:endParaRPr kumimoji="0" lang="en-GB" sz="2000" b="0" i="0" u="none" strike="noStrike" kern="1200" cap="none" spc="-1"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44" name="CustomShape 23">
            <a:extLst>
              <a:ext uri="{FF2B5EF4-FFF2-40B4-BE49-F238E27FC236}">
                <a16:creationId xmlns:a16="http://schemas.microsoft.com/office/drawing/2014/main" id="{9683A87D-6EAE-1B64-2439-A6593D2CBE79}"/>
              </a:ext>
            </a:extLst>
          </p:cNvPr>
          <p:cNvSpPr/>
          <p:nvPr/>
        </p:nvSpPr>
        <p:spPr>
          <a:xfrm>
            <a:off x="180868" y="3869268"/>
            <a:ext cx="464040" cy="396360"/>
          </a:xfrm>
          <a:prstGeom prst="actionButtonBlank">
            <a:avLst/>
          </a:prstGeom>
          <a:solidFill>
            <a:srgbClr val="29C1FA"/>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FFFF"/>
                </a:solidFill>
                <a:effectLst/>
                <a:uLnTx/>
                <a:uFillTx/>
                <a:latin typeface="Century Gothic" panose="020B0502020202020204" pitchFamily="34" charset="0"/>
                <a:ea typeface="DejaVu Sans"/>
                <a:cs typeface="+mn-cs"/>
              </a:rPr>
              <a:t>4</a:t>
            </a:r>
            <a:endParaRPr kumimoji="0" lang="en-GB" sz="2000" b="0" i="0" u="none" strike="noStrike" kern="1200" cap="none" spc="-1"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50" name="CustomShape 23">
            <a:extLst>
              <a:ext uri="{FF2B5EF4-FFF2-40B4-BE49-F238E27FC236}">
                <a16:creationId xmlns:a16="http://schemas.microsoft.com/office/drawing/2014/main" id="{5FBDDA9E-2464-93CF-1B9F-531BC01322AD}"/>
              </a:ext>
            </a:extLst>
          </p:cNvPr>
          <p:cNvSpPr/>
          <p:nvPr/>
        </p:nvSpPr>
        <p:spPr>
          <a:xfrm>
            <a:off x="180868" y="4776969"/>
            <a:ext cx="464040" cy="396360"/>
          </a:xfrm>
          <a:prstGeom prst="actionButtonBlank">
            <a:avLst/>
          </a:prstGeom>
          <a:solidFill>
            <a:srgbClr val="29C1FA"/>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FFFF"/>
                </a:solidFill>
                <a:effectLst/>
                <a:uLnTx/>
                <a:uFillTx/>
                <a:latin typeface="Century Gothic" panose="020B0502020202020204" pitchFamily="34" charset="0"/>
                <a:ea typeface="DejaVu Sans"/>
                <a:cs typeface="+mn-cs"/>
              </a:rPr>
              <a:t>5</a:t>
            </a:r>
            <a:endParaRPr kumimoji="0" lang="en-GB" sz="2000" b="0" i="0" u="none" strike="noStrike" kern="1200" cap="none" spc="-1"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51" name="CustomShape 23">
            <a:extLst>
              <a:ext uri="{FF2B5EF4-FFF2-40B4-BE49-F238E27FC236}">
                <a16:creationId xmlns:a16="http://schemas.microsoft.com/office/drawing/2014/main" id="{D134D72C-2721-8642-76C8-94D8B9D111C4}"/>
              </a:ext>
            </a:extLst>
          </p:cNvPr>
          <p:cNvSpPr/>
          <p:nvPr/>
        </p:nvSpPr>
        <p:spPr>
          <a:xfrm>
            <a:off x="180868" y="5666278"/>
            <a:ext cx="464040" cy="396360"/>
          </a:xfrm>
          <a:prstGeom prst="actionButtonBlank">
            <a:avLst/>
          </a:prstGeom>
          <a:solidFill>
            <a:srgbClr val="29C1FA"/>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FFFF"/>
                </a:solidFill>
                <a:effectLst/>
                <a:uLnTx/>
                <a:uFillTx/>
                <a:latin typeface="Century Gothic" panose="020B0502020202020204" pitchFamily="34" charset="0"/>
                <a:ea typeface="DejaVu Sans"/>
                <a:cs typeface="+mn-cs"/>
              </a:rPr>
              <a:t>6</a:t>
            </a:r>
            <a:endParaRPr kumimoji="0" lang="en-GB" sz="2000" b="0" i="0" u="none" strike="noStrike" kern="1200" cap="none" spc="-1"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52" name="Rectangle: Rounded Corners 51">
            <a:extLst>
              <a:ext uri="{FF2B5EF4-FFF2-40B4-BE49-F238E27FC236}">
                <a16:creationId xmlns:a16="http://schemas.microsoft.com/office/drawing/2014/main" id="{01A30568-B6F4-DA0A-23CA-39C69CA1EA96}"/>
              </a:ext>
            </a:extLst>
          </p:cNvPr>
          <p:cNvSpPr/>
          <p:nvPr/>
        </p:nvSpPr>
        <p:spPr>
          <a:xfrm>
            <a:off x="823727" y="822436"/>
            <a:ext cx="2881746" cy="459765"/>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Sie </a:t>
            </a:r>
            <a:r>
              <a:rPr lang="en-GB" sz="2400" dirty="0" err="1">
                <a:solidFill>
                  <a:srgbClr val="002060"/>
                </a:solidFill>
                <a:latin typeface="Century Gothic" panose="020B0502020202020204" pitchFamily="34" charset="0"/>
              </a:rPr>
              <a:t>heißt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Niesen</a:t>
            </a:r>
            <a:r>
              <a:rPr lang="en-GB" sz="2400" dirty="0">
                <a:solidFill>
                  <a:srgbClr val="002060"/>
                </a:solidFill>
                <a:latin typeface="Century Gothic" panose="020B0502020202020204" pitchFamily="34" charset="0"/>
              </a:rPr>
              <a:t>.</a:t>
            </a:r>
          </a:p>
        </p:txBody>
      </p:sp>
      <p:sp>
        <p:nvSpPr>
          <p:cNvPr id="53" name="Rectangle: Rounded Corners 52">
            <a:extLst>
              <a:ext uri="{FF2B5EF4-FFF2-40B4-BE49-F238E27FC236}">
                <a16:creationId xmlns:a16="http://schemas.microsoft.com/office/drawing/2014/main" id="{B8FD4743-37C3-E37D-0451-1E9FCC865A29}"/>
              </a:ext>
            </a:extLst>
          </p:cNvPr>
          <p:cNvSpPr/>
          <p:nvPr/>
        </p:nvSpPr>
        <p:spPr>
          <a:xfrm>
            <a:off x="823727" y="1353163"/>
            <a:ext cx="2881746" cy="459765"/>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Century Gothic" panose="020B0502020202020204" pitchFamily="34" charset="0"/>
              </a:rPr>
              <a:t>She is </a:t>
            </a:r>
            <a:r>
              <a:rPr lang="en-GB" sz="2400" dirty="0" err="1">
                <a:latin typeface="Century Gothic" panose="020B0502020202020204" pitchFamily="34" charset="0"/>
              </a:rPr>
              <a:t>Niesen</a:t>
            </a:r>
            <a:r>
              <a:rPr lang="en-GB" sz="2400" dirty="0">
                <a:latin typeface="Century Gothic" panose="020B0502020202020204" pitchFamily="34" charset="0"/>
              </a:rPr>
              <a:t>.</a:t>
            </a:r>
          </a:p>
        </p:txBody>
      </p:sp>
      <p:sp>
        <p:nvSpPr>
          <p:cNvPr id="54" name="Rectangle: Rounded Corners 53">
            <a:extLst>
              <a:ext uri="{FF2B5EF4-FFF2-40B4-BE49-F238E27FC236}">
                <a16:creationId xmlns:a16="http://schemas.microsoft.com/office/drawing/2014/main" id="{AB63C0CB-0C56-E2C5-6705-8CE2E590645F}"/>
              </a:ext>
            </a:extLst>
          </p:cNvPr>
          <p:cNvSpPr/>
          <p:nvPr/>
        </p:nvSpPr>
        <p:spPr>
          <a:xfrm>
            <a:off x="823727" y="2031666"/>
            <a:ext cx="2881746" cy="459765"/>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Sie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jung</a:t>
            </a:r>
            <a:r>
              <a:rPr lang="en-GB" sz="2400" dirty="0">
                <a:solidFill>
                  <a:srgbClr val="002060"/>
                </a:solidFill>
                <a:latin typeface="Century Gothic" panose="020B0502020202020204" pitchFamily="34" charset="0"/>
              </a:rPr>
              <a:t>.</a:t>
            </a:r>
          </a:p>
        </p:txBody>
      </p:sp>
      <p:sp>
        <p:nvSpPr>
          <p:cNvPr id="55" name="Rectangle: Rounded Corners 54">
            <a:extLst>
              <a:ext uri="{FF2B5EF4-FFF2-40B4-BE49-F238E27FC236}">
                <a16:creationId xmlns:a16="http://schemas.microsoft.com/office/drawing/2014/main" id="{EF64359A-7BF5-A292-CBA7-4335BA6D7B1F}"/>
              </a:ext>
            </a:extLst>
          </p:cNvPr>
          <p:cNvSpPr/>
          <p:nvPr/>
        </p:nvSpPr>
        <p:spPr>
          <a:xfrm>
            <a:off x="823727" y="2562393"/>
            <a:ext cx="2881746" cy="459765"/>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Century Gothic" panose="020B0502020202020204" pitchFamily="34" charset="0"/>
              </a:rPr>
              <a:t>She is old.</a:t>
            </a:r>
          </a:p>
        </p:txBody>
      </p:sp>
      <p:sp>
        <p:nvSpPr>
          <p:cNvPr id="56" name="Rectangle: Rounded Corners 55">
            <a:extLst>
              <a:ext uri="{FF2B5EF4-FFF2-40B4-BE49-F238E27FC236}">
                <a16:creationId xmlns:a16="http://schemas.microsoft.com/office/drawing/2014/main" id="{CE8F5CE1-046B-B765-AC7F-95054217940F}"/>
              </a:ext>
            </a:extLst>
          </p:cNvPr>
          <p:cNvSpPr/>
          <p:nvPr/>
        </p:nvSpPr>
        <p:spPr>
          <a:xfrm>
            <a:off x="823727" y="3240896"/>
            <a:ext cx="4054772" cy="459765"/>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Sie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zehn</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Stunden</a:t>
            </a:r>
            <a:r>
              <a:rPr lang="en-GB" sz="2400" dirty="0">
                <a:solidFill>
                  <a:srgbClr val="002060"/>
                </a:solidFill>
                <a:latin typeface="Century Gothic" panose="020B0502020202020204" pitchFamily="34" charset="0"/>
              </a:rPr>
              <a:t> alt.</a:t>
            </a:r>
          </a:p>
        </p:txBody>
      </p:sp>
      <p:sp>
        <p:nvSpPr>
          <p:cNvPr id="57" name="Rectangle: Rounded Corners 56">
            <a:extLst>
              <a:ext uri="{FF2B5EF4-FFF2-40B4-BE49-F238E27FC236}">
                <a16:creationId xmlns:a16="http://schemas.microsoft.com/office/drawing/2014/main" id="{93555771-6C2F-BBDE-DC4C-DF4F58658DF0}"/>
              </a:ext>
            </a:extLst>
          </p:cNvPr>
          <p:cNvSpPr/>
          <p:nvPr/>
        </p:nvSpPr>
        <p:spPr>
          <a:xfrm>
            <a:off x="823727" y="3771623"/>
            <a:ext cx="4054771" cy="459765"/>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Century Gothic" panose="020B0502020202020204" pitchFamily="34" charset="0"/>
              </a:rPr>
              <a:t>She is ten months old.</a:t>
            </a:r>
          </a:p>
        </p:txBody>
      </p:sp>
      <p:sp>
        <p:nvSpPr>
          <p:cNvPr id="58" name="Rectangle: Rounded Corners 57">
            <a:extLst>
              <a:ext uri="{FF2B5EF4-FFF2-40B4-BE49-F238E27FC236}">
                <a16:creationId xmlns:a16="http://schemas.microsoft.com/office/drawing/2014/main" id="{11107924-C1BC-1FDF-DD3A-4F1145B96A25}"/>
              </a:ext>
            </a:extLst>
          </p:cNvPr>
          <p:cNvSpPr/>
          <p:nvPr/>
        </p:nvSpPr>
        <p:spPr>
          <a:xfrm>
            <a:off x="823727" y="4450126"/>
            <a:ext cx="4054772" cy="459765"/>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err="1">
                <a:solidFill>
                  <a:srgbClr val="002060"/>
                </a:solidFill>
                <a:latin typeface="Century Gothic" panose="020B0502020202020204" pitchFamily="34" charset="0"/>
              </a:rPr>
              <a:t>Minze</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wohnt</a:t>
            </a:r>
            <a:r>
              <a:rPr lang="en-GB" sz="2400" dirty="0">
                <a:solidFill>
                  <a:srgbClr val="002060"/>
                </a:solidFill>
                <a:latin typeface="Century Gothic" panose="020B0502020202020204" pitchFamily="34" charset="0"/>
              </a:rPr>
              <a:t> in Biel.</a:t>
            </a:r>
          </a:p>
        </p:txBody>
      </p:sp>
      <p:sp>
        <p:nvSpPr>
          <p:cNvPr id="59" name="Rectangle: Rounded Corners 58">
            <a:extLst>
              <a:ext uri="{FF2B5EF4-FFF2-40B4-BE49-F238E27FC236}">
                <a16:creationId xmlns:a16="http://schemas.microsoft.com/office/drawing/2014/main" id="{12F59BC6-BD91-AC2C-C7B5-7E9C6BEE88A5}"/>
              </a:ext>
            </a:extLst>
          </p:cNvPr>
          <p:cNvSpPr/>
          <p:nvPr/>
        </p:nvSpPr>
        <p:spPr>
          <a:xfrm>
            <a:off x="823727" y="4980853"/>
            <a:ext cx="4054771" cy="459765"/>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err="1">
                <a:latin typeface="Century Gothic" panose="020B0502020202020204" pitchFamily="34" charset="0"/>
              </a:rPr>
              <a:t>Minze</a:t>
            </a:r>
            <a:r>
              <a:rPr lang="en-GB" sz="2400" dirty="0">
                <a:latin typeface="Century Gothic" panose="020B0502020202020204" pitchFamily="34" charset="0"/>
              </a:rPr>
              <a:t> stays in Biel.</a:t>
            </a:r>
          </a:p>
        </p:txBody>
      </p:sp>
      <p:sp>
        <p:nvSpPr>
          <p:cNvPr id="60" name="Rectangle: Rounded Corners 59">
            <a:extLst>
              <a:ext uri="{FF2B5EF4-FFF2-40B4-BE49-F238E27FC236}">
                <a16:creationId xmlns:a16="http://schemas.microsoft.com/office/drawing/2014/main" id="{4F88652C-D409-002C-9CE8-0DAEF9DC7F57}"/>
              </a:ext>
            </a:extLst>
          </p:cNvPr>
          <p:cNvSpPr/>
          <p:nvPr/>
        </p:nvSpPr>
        <p:spPr>
          <a:xfrm>
            <a:off x="823727" y="5659356"/>
            <a:ext cx="4054772" cy="459765"/>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Sie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vier Jahre alt.</a:t>
            </a:r>
          </a:p>
        </p:txBody>
      </p:sp>
      <p:sp>
        <p:nvSpPr>
          <p:cNvPr id="61" name="Rectangle: Rounded Corners 60">
            <a:extLst>
              <a:ext uri="{FF2B5EF4-FFF2-40B4-BE49-F238E27FC236}">
                <a16:creationId xmlns:a16="http://schemas.microsoft.com/office/drawing/2014/main" id="{6AF15ED6-B164-A9B5-9D35-422A1720EE52}"/>
              </a:ext>
            </a:extLst>
          </p:cNvPr>
          <p:cNvSpPr/>
          <p:nvPr/>
        </p:nvSpPr>
        <p:spPr>
          <a:xfrm>
            <a:off x="823727" y="6190086"/>
            <a:ext cx="4054771" cy="459765"/>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Century Gothic" panose="020B0502020202020204" pitchFamily="34" charset="0"/>
              </a:rPr>
              <a:t>She is four seconds old.</a:t>
            </a:r>
          </a:p>
        </p:txBody>
      </p:sp>
      <p:sp>
        <p:nvSpPr>
          <p:cNvPr id="62" name="Title 2">
            <a:extLst>
              <a:ext uri="{FF2B5EF4-FFF2-40B4-BE49-F238E27FC236}">
                <a16:creationId xmlns:a16="http://schemas.microsoft.com/office/drawing/2014/main" id="{ADDFD670-E9A0-E1C4-F4DE-47B0CDA927C7}"/>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Century Gothic" panose="020B0502020202020204" pitchFamily="34" charset="0"/>
                <a:ea typeface="+mj-ea"/>
                <a:cs typeface="+mj-cs"/>
              </a:rPr>
              <a:t>lesen</a:t>
            </a: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j-ea"/>
              <a:cs typeface="+mj-cs"/>
            </a:endParaRPr>
          </a:p>
        </p:txBody>
      </p:sp>
      <p:pic>
        <p:nvPicPr>
          <p:cNvPr id="63" name="Picture 62" descr="Icon&#10;&#10;Description automatically generated">
            <a:extLst>
              <a:ext uri="{FF2B5EF4-FFF2-40B4-BE49-F238E27FC236}">
                <a16:creationId xmlns:a16="http://schemas.microsoft.com/office/drawing/2014/main" id="{329E8BAC-3901-C64A-2D7E-CBD5EB10B7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pic>
        <p:nvPicPr>
          <p:cNvPr id="65" name="Picture 64" descr="A cartoon of a person with her hands in her pockets&#10;&#10;Description automatically generated">
            <a:extLst>
              <a:ext uri="{FF2B5EF4-FFF2-40B4-BE49-F238E27FC236}">
                <a16:creationId xmlns:a16="http://schemas.microsoft.com/office/drawing/2014/main" id="{87F366D5-A085-2A13-F4FC-8DA5A1D21472}"/>
              </a:ext>
            </a:extLst>
          </p:cNvPr>
          <p:cNvPicPr>
            <a:picLocks noChangeAspect="1"/>
          </p:cNvPicPr>
          <p:nvPr/>
        </p:nvPicPr>
        <p:blipFill rotWithShape="1">
          <a:blip r:embed="rId6">
            <a:extLst>
              <a:ext uri="{28A0092B-C50C-407E-A947-70E740481C1C}">
                <a14:useLocalDpi xmlns:a14="http://schemas.microsoft.com/office/drawing/2010/main" val="0"/>
              </a:ext>
            </a:extLst>
          </a:blip>
          <a:srcRect l="10802"/>
          <a:stretch/>
        </p:blipFill>
        <p:spPr>
          <a:xfrm>
            <a:off x="9128508" y="1653671"/>
            <a:ext cx="1685829" cy="4891694"/>
          </a:xfrm>
          <a:prstGeom prst="rect">
            <a:avLst/>
          </a:prstGeom>
        </p:spPr>
      </p:pic>
      <p:pic>
        <p:nvPicPr>
          <p:cNvPr id="67" name="Picture 66" descr="A cartoon of a person in a black outfit&#10;&#10;Description automatically generated">
            <a:extLst>
              <a:ext uri="{FF2B5EF4-FFF2-40B4-BE49-F238E27FC236}">
                <a16:creationId xmlns:a16="http://schemas.microsoft.com/office/drawing/2014/main" id="{B8885DA7-A4C0-070C-E5AA-9795AAFFDD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25358" y="1533636"/>
            <a:ext cx="1685829" cy="4935733"/>
          </a:xfrm>
          <a:prstGeom prst="rect">
            <a:avLst/>
          </a:prstGeom>
        </p:spPr>
      </p:pic>
      <p:pic>
        <p:nvPicPr>
          <p:cNvPr id="68" name="Picture 38" descr="Free Cat Baby Cat photo and picture">
            <a:extLst>
              <a:ext uri="{FF2B5EF4-FFF2-40B4-BE49-F238E27FC236}">
                <a16:creationId xmlns:a16="http://schemas.microsoft.com/office/drawing/2014/main" id="{8D8A9664-BE6A-ED64-A4B6-4477CD202C7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5008"/>
          <a:stretch/>
        </p:blipFill>
        <p:spPr bwMode="auto">
          <a:xfrm>
            <a:off x="4779070" y="946147"/>
            <a:ext cx="2000306" cy="205087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descr="A black cat with yellow eyes&#10;&#10;Description automatically generated">
            <a:extLst>
              <a:ext uri="{FF2B5EF4-FFF2-40B4-BE49-F238E27FC236}">
                <a16:creationId xmlns:a16="http://schemas.microsoft.com/office/drawing/2014/main" id="{EB239FE2-5054-EB71-32EA-4466E8F693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37833" y="4397793"/>
            <a:ext cx="1797560" cy="2085649"/>
          </a:xfrm>
          <a:prstGeom prst="rect">
            <a:avLst/>
          </a:prstGeom>
        </p:spPr>
      </p:pic>
      <p:pic>
        <p:nvPicPr>
          <p:cNvPr id="70" name="Picture 69" descr="Icon&#10;&#10;Description automatically generated with medium confidence">
            <a:extLst>
              <a:ext uri="{FF2B5EF4-FFF2-40B4-BE49-F238E27FC236}">
                <a16:creationId xmlns:a16="http://schemas.microsoft.com/office/drawing/2014/main" id="{894C37BC-B778-25B1-DA1F-0937FCCF107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24821" y="1391295"/>
            <a:ext cx="202528" cy="254941"/>
          </a:xfrm>
          <a:prstGeom prst="rect">
            <a:avLst/>
          </a:prstGeom>
        </p:spPr>
      </p:pic>
      <p:sp>
        <p:nvSpPr>
          <p:cNvPr id="71" name="Rectangle: Rounded Corners 70">
            <a:extLst>
              <a:ext uri="{FF2B5EF4-FFF2-40B4-BE49-F238E27FC236}">
                <a16:creationId xmlns:a16="http://schemas.microsoft.com/office/drawing/2014/main" id="{0E780B0F-E166-224D-12FD-BC8EA758F8A3}"/>
              </a:ext>
            </a:extLst>
          </p:cNvPr>
          <p:cNvSpPr/>
          <p:nvPr/>
        </p:nvSpPr>
        <p:spPr>
          <a:xfrm>
            <a:off x="3882392" y="1353162"/>
            <a:ext cx="3432808" cy="459765"/>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Century Gothic" panose="020B0502020202020204" pitchFamily="34" charset="0"/>
              </a:rPr>
              <a:t>She </a:t>
            </a:r>
            <a:r>
              <a:rPr lang="en-GB" sz="2400" b="1" dirty="0">
                <a:latin typeface="Century Gothic" panose="020B0502020202020204" pitchFamily="34" charset="0"/>
              </a:rPr>
              <a:t>is called </a:t>
            </a:r>
            <a:r>
              <a:rPr lang="en-GB" sz="2400" dirty="0" err="1">
                <a:latin typeface="Century Gothic" panose="020B0502020202020204" pitchFamily="34" charset="0"/>
              </a:rPr>
              <a:t>Niesen</a:t>
            </a:r>
            <a:r>
              <a:rPr lang="en-GB" sz="2400" dirty="0">
                <a:latin typeface="Century Gothic" panose="020B0502020202020204" pitchFamily="34" charset="0"/>
              </a:rPr>
              <a:t>.</a:t>
            </a:r>
          </a:p>
        </p:txBody>
      </p:sp>
      <p:pic>
        <p:nvPicPr>
          <p:cNvPr id="72" name="Picture 71" descr="Icon&#10;&#10;Description automatically generated with medium confidence">
            <a:extLst>
              <a:ext uri="{FF2B5EF4-FFF2-40B4-BE49-F238E27FC236}">
                <a16:creationId xmlns:a16="http://schemas.microsoft.com/office/drawing/2014/main" id="{54AC7D37-C490-1AB0-A5A1-9F93A5AF087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51112" y="2591781"/>
            <a:ext cx="202528" cy="254941"/>
          </a:xfrm>
          <a:prstGeom prst="rect">
            <a:avLst/>
          </a:prstGeom>
        </p:spPr>
      </p:pic>
      <p:sp>
        <p:nvSpPr>
          <p:cNvPr id="73" name="Rectangle: Rounded Corners 72">
            <a:extLst>
              <a:ext uri="{FF2B5EF4-FFF2-40B4-BE49-F238E27FC236}">
                <a16:creationId xmlns:a16="http://schemas.microsoft.com/office/drawing/2014/main" id="{52C20955-0EF1-168F-FDBB-56AEF06051A5}"/>
              </a:ext>
            </a:extLst>
          </p:cNvPr>
          <p:cNvSpPr/>
          <p:nvPr/>
        </p:nvSpPr>
        <p:spPr>
          <a:xfrm>
            <a:off x="3875931" y="2562392"/>
            <a:ext cx="2881746" cy="459765"/>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Century Gothic" panose="020B0502020202020204" pitchFamily="34" charset="0"/>
              </a:rPr>
              <a:t>She is </a:t>
            </a:r>
            <a:r>
              <a:rPr lang="en-GB" sz="2400" b="1" dirty="0">
                <a:latin typeface="Century Gothic" panose="020B0502020202020204" pitchFamily="34" charset="0"/>
              </a:rPr>
              <a:t>young</a:t>
            </a:r>
            <a:r>
              <a:rPr lang="en-GB" sz="2400" dirty="0">
                <a:latin typeface="Century Gothic" panose="020B0502020202020204" pitchFamily="34" charset="0"/>
              </a:rPr>
              <a:t>.</a:t>
            </a:r>
          </a:p>
        </p:txBody>
      </p:sp>
      <p:pic>
        <p:nvPicPr>
          <p:cNvPr id="74" name="Picture 73" descr="Icon&#10;&#10;Description automatically generated with medium confidence">
            <a:extLst>
              <a:ext uri="{FF2B5EF4-FFF2-40B4-BE49-F238E27FC236}">
                <a16:creationId xmlns:a16="http://schemas.microsoft.com/office/drawing/2014/main" id="{C8E5D8EA-0D83-BDD9-D9B0-56E407AB66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66140" y="3791928"/>
            <a:ext cx="202528" cy="254941"/>
          </a:xfrm>
          <a:prstGeom prst="rect">
            <a:avLst/>
          </a:prstGeom>
        </p:spPr>
      </p:pic>
      <p:sp>
        <p:nvSpPr>
          <p:cNvPr id="75" name="Rectangle: Rounded Corners 74">
            <a:extLst>
              <a:ext uri="{FF2B5EF4-FFF2-40B4-BE49-F238E27FC236}">
                <a16:creationId xmlns:a16="http://schemas.microsoft.com/office/drawing/2014/main" id="{7443F8E7-3E7C-65A3-9FA8-DE0A85063689}"/>
              </a:ext>
            </a:extLst>
          </p:cNvPr>
          <p:cNvSpPr/>
          <p:nvPr/>
        </p:nvSpPr>
        <p:spPr>
          <a:xfrm>
            <a:off x="5039034" y="3771621"/>
            <a:ext cx="4054771" cy="459765"/>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Century Gothic" panose="020B0502020202020204" pitchFamily="34" charset="0"/>
              </a:rPr>
              <a:t>She is ten </a:t>
            </a:r>
            <a:r>
              <a:rPr lang="en-GB" sz="2400" b="1" dirty="0">
                <a:latin typeface="Century Gothic" panose="020B0502020202020204" pitchFamily="34" charset="0"/>
              </a:rPr>
              <a:t>hours</a:t>
            </a:r>
            <a:r>
              <a:rPr lang="en-GB" sz="2400" dirty="0">
                <a:latin typeface="Century Gothic" panose="020B0502020202020204" pitchFamily="34" charset="0"/>
              </a:rPr>
              <a:t> old.</a:t>
            </a:r>
          </a:p>
        </p:txBody>
      </p:sp>
      <p:pic>
        <p:nvPicPr>
          <p:cNvPr id="76" name="Picture 75" descr="Icon&#10;&#10;Description automatically generated with medium confidence">
            <a:extLst>
              <a:ext uri="{FF2B5EF4-FFF2-40B4-BE49-F238E27FC236}">
                <a16:creationId xmlns:a16="http://schemas.microsoft.com/office/drawing/2014/main" id="{C38C220E-AAAA-1126-6026-8388B0408CD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1639" y="5002237"/>
            <a:ext cx="202528" cy="254941"/>
          </a:xfrm>
          <a:prstGeom prst="rect">
            <a:avLst/>
          </a:prstGeom>
        </p:spPr>
      </p:pic>
      <p:sp>
        <p:nvSpPr>
          <p:cNvPr id="77" name="Rectangle: Rounded Corners 76">
            <a:extLst>
              <a:ext uri="{FF2B5EF4-FFF2-40B4-BE49-F238E27FC236}">
                <a16:creationId xmlns:a16="http://schemas.microsoft.com/office/drawing/2014/main" id="{48595949-2D11-D421-6BA6-408BCDB5D2BA}"/>
              </a:ext>
            </a:extLst>
          </p:cNvPr>
          <p:cNvSpPr/>
          <p:nvPr/>
        </p:nvSpPr>
        <p:spPr>
          <a:xfrm>
            <a:off x="5039034" y="4981545"/>
            <a:ext cx="4054771" cy="459765"/>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err="1">
                <a:latin typeface="Century Gothic" panose="020B0502020202020204" pitchFamily="34" charset="0"/>
              </a:rPr>
              <a:t>Minze</a:t>
            </a:r>
            <a:r>
              <a:rPr lang="en-GB" sz="2400" dirty="0">
                <a:latin typeface="Century Gothic" panose="020B0502020202020204" pitchFamily="34" charset="0"/>
              </a:rPr>
              <a:t> </a:t>
            </a:r>
            <a:r>
              <a:rPr lang="en-GB" sz="2400" b="1" dirty="0">
                <a:latin typeface="Century Gothic" panose="020B0502020202020204" pitchFamily="34" charset="0"/>
              </a:rPr>
              <a:t>lives</a:t>
            </a:r>
            <a:r>
              <a:rPr lang="en-GB" sz="2400" dirty="0">
                <a:latin typeface="Century Gothic" panose="020B0502020202020204" pitchFamily="34" charset="0"/>
              </a:rPr>
              <a:t> in Biel.</a:t>
            </a:r>
          </a:p>
        </p:txBody>
      </p:sp>
      <p:sp>
        <p:nvSpPr>
          <p:cNvPr id="78" name="Rectangle: Rounded Corners 77">
            <a:extLst>
              <a:ext uri="{FF2B5EF4-FFF2-40B4-BE49-F238E27FC236}">
                <a16:creationId xmlns:a16="http://schemas.microsoft.com/office/drawing/2014/main" id="{9D5A03D8-296D-8DFE-BEB1-8808161C6085}"/>
              </a:ext>
            </a:extLst>
          </p:cNvPr>
          <p:cNvSpPr/>
          <p:nvPr/>
        </p:nvSpPr>
        <p:spPr>
          <a:xfrm>
            <a:off x="5039034" y="6193233"/>
            <a:ext cx="4054771" cy="459765"/>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Century Gothic" panose="020B0502020202020204" pitchFamily="34" charset="0"/>
              </a:rPr>
              <a:t>She is four </a:t>
            </a:r>
            <a:r>
              <a:rPr lang="en-GB" sz="2400" b="1" dirty="0">
                <a:latin typeface="Century Gothic" panose="020B0502020202020204" pitchFamily="34" charset="0"/>
              </a:rPr>
              <a:t>years</a:t>
            </a:r>
            <a:r>
              <a:rPr lang="en-GB" sz="2400" dirty="0">
                <a:latin typeface="Century Gothic" panose="020B0502020202020204" pitchFamily="34" charset="0"/>
              </a:rPr>
              <a:t> old.</a:t>
            </a:r>
          </a:p>
        </p:txBody>
      </p:sp>
      <p:pic>
        <p:nvPicPr>
          <p:cNvPr id="79" name="Picture 78" descr="Icon&#10;&#10;Description automatically generated with medium confidence">
            <a:extLst>
              <a:ext uri="{FF2B5EF4-FFF2-40B4-BE49-F238E27FC236}">
                <a16:creationId xmlns:a16="http://schemas.microsoft.com/office/drawing/2014/main" id="{2157EE05-BA6A-1D9E-BA6F-84E3F11CBD4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67404" y="6239148"/>
            <a:ext cx="202528" cy="254941"/>
          </a:xfrm>
          <a:prstGeom prst="rect">
            <a:avLst/>
          </a:prstGeom>
        </p:spPr>
      </p:pic>
    </p:spTree>
    <p:extLst>
      <p:ext uri="{BB962C8B-B14F-4D97-AF65-F5344CB8AC3E}">
        <p14:creationId xmlns:p14="http://schemas.microsoft.com/office/powerpoint/2010/main" val="277122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3" grpId="0" animBg="1"/>
      <p:bldP spid="75" grpId="0" animBg="1"/>
      <p:bldP spid="77" grpId="0" animBg="1"/>
      <p:bldP spid="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2472777"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2b</a:t>
            </a:r>
            <a:endParaRPr lang="en-GB" sz="3200" dirty="0"/>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D319"/>
          </a:solidFill>
          <a:ln w="12700" cap="flat" cmpd="sng">
            <a:solidFill>
              <a:srgbClr val="FFD3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6" name="Rectangle 5">
            <a:extLst>
              <a:ext uri="{FF2B5EF4-FFF2-40B4-BE49-F238E27FC236}">
                <a16:creationId xmlns:a16="http://schemas.microsoft.com/office/drawing/2014/main" id="{67F195E3-B4A8-4B57-84B5-E286C7573A0E}"/>
              </a:ext>
            </a:extLst>
          </p:cNvPr>
          <p:cNvSpPr/>
          <p:nvPr/>
        </p:nvSpPr>
        <p:spPr>
          <a:xfrm>
            <a:off x="3043215" y="48311"/>
            <a:ext cx="455533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Ronja</a:t>
            </a:r>
            <a:r>
              <a:rPr kumimoji="0" lang="es-AR"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und</a:t>
            </a:r>
            <a:r>
              <a:rPr kumimoji="0" lang="es-AR"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Olivia</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Speech Bubble: Rectangle with Corners Rounded 7">
            <a:extLst>
              <a:ext uri="{FF2B5EF4-FFF2-40B4-BE49-F238E27FC236}">
                <a16:creationId xmlns:a16="http://schemas.microsoft.com/office/drawing/2014/main" id="{59240F57-A22B-4D0E-8019-AC8D258BB600}"/>
              </a:ext>
            </a:extLst>
          </p:cNvPr>
          <p:cNvSpPr/>
          <p:nvPr/>
        </p:nvSpPr>
        <p:spPr>
          <a:xfrm>
            <a:off x="7473919" y="88931"/>
            <a:ext cx="2782601" cy="51804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400" b="1" spc="-1">
                <a:solidFill>
                  <a:srgbClr val="FFFFFF"/>
                </a:solidFill>
                <a:latin typeface="Century Gothic" panose="020B0502020202020204" pitchFamily="34" charset="0"/>
                <a:ea typeface="Century Gothic"/>
              </a:rPr>
              <a:t>Was sagt Olivia?</a:t>
            </a:r>
            <a:endParaRPr lang="en-GB" sz="2400" b="1" dirty="0">
              <a:solidFill>
                <a:srgbClr val="FFFFFF"/>
              </a:solidFill>
              <a:latin typeface="Century Gothic" panose="020B0502020202020204" pitchFamily="34" charset="0"/>
              <a:ea typeface="Calibri"/>
              <a:cs typeface="Calibri"/>
              <a:sym typeface="Calibri"/>
            </a:endParaRPr>
          </a:p>
        </p:txBody>
      </p:sp>
      <p:pic>
        <p:nvPicPr>
          <p:cNvPr id="9" name="Graphic 8" descr="Teacher">
            <a:extLst>
              <a:ext uri="{FF2B5EF4-FFF2-40B4-BE49-F238E27FC236}">
                <a16:creationId xmlns:a16="http://schemas.microsoft.com/office/drawing/2014/main" id="{A33234D2-0669-40D3-968E-DC8E1F621A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9852" y="-125763"/>
            <a:ext cx="914400" cy="914400"/>
          </a:xfrm>
          <a:prstGeom prst="rect">
            <a:avLst/>
          </a:prstGeom>
        </p:spPr>
      </p:pic>
      <p:sp>
        <p:nvSpPr>
          <p:cNvPr id="52" name="Rectangle: Rounded Corners 51">
            <a:extLst>
              <a:ext uri="{FF2B5EF4-FFF2-40B4-BE49-F238E27FC236}">
                <a16:creationId xmlns:a16="http://schemas.microsoft.com/office/drawing/2014/main" id="{01A30568-B6F4-DA0A-23CA-39C69CA1EA96}"/>
              </a:ext>
            </a:extLst>
          </p:cNvPr>
          <p:cNvSpPr/>
          <p:nvPr/>
        </p:nvSpPr>
        <p:spPr>
          <a:xfrm>
            <a:off x="383856" y="1498962"/>
            <a:ext cx="2881746" cy="459765"/>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Sie </a:t>
            </a:r>
            <a:r>
              <a:rPr lang="en-GB" sz="2400" dirty="0" err="1">
                <a:solidFill>
                  <a:srgbClr val="002060"/>
                </a:solidFill>
                <a:latin typeface="Century Gothic" panose="020B0502020202020204" pitchFamily="34" charset="0"/>
              </a:rPr>
              <a:t>heißt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Niesen</a:t>
            </a:r>
            <a:r>
              <a:rPr lang="en-GB" sz="2400" dirty="0">
                <a:solidFill>
                  <a:srgbClr val="002060"/>
                </a:solidFill>
                <a:latin typeface="Century Gothic" panose="020B0502020202020204" pitchFamily="34" charset="0"/>
              </a:rPr>
              <a:t>.</a:t>
            </a:r>
          </a:p>
        </p:txBody>
      </p:sp>
      <p:sp>
        <p:nvSpPr>
          <p:cNvPr id="53" name="Rectangle: Rounded Corners 52">
            <a:extLst>
              <a:ext uri="{FF2B5EF4-FFF2-40B4-BE49-F238E27FC236}">
                <a16:creationId xmlns:a16="http://schemas.microsoft.com/office/drawing/2014/main" id="{B8FD4743-37C3-E37D-0451-1E9FCC865A29}"/>
              </a:ext>
            </a:extLst>
          </p:cNvPr>
          <p:cNvSpPr/>
          <p:nvPr/>
        </p:nvSpPr>
        <p:spPr>
          <a:xfrm>
            <a:off x="5844367" y="1728845"/>
            <a:ext cx="3102874" cy="730341"/>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latin typeface="Century Gothic" panose="020B0502020202020204" pitchFamily="34" charset="0"/>
              </a:rPr>
              <a:t>Wie alt </a:t>
            </a:r>
            <a:r>
              <a:rPr lang="en-GB" sz="2800" dirty="0" err="1">
                <a:latin typeface="Century Gothic" panose="020B0502020202020204" pitchFamily="34" charset="0"/>
              </a:rPr>
              <a:t>ist</a:t>
            </a:r>
            <a:r>
              <a:rPr lang="en-GB" sz="2800" dirty="0">
                <a:latin typeface="Century Gothic" panose="020B0502020202020204" pitchFamily="34" charset="0"/>
              </a:rPr>
              <a:t> </a:t>
            </a:r>
            <a:r>
              <a:rPr lang="en-GB" sz="2800" dirty="0" err="1">
                <a:latin typeface="Century Gothic" panose="020B0502020202020204" pitchFamily="34" charset="0"/>
              </a:rPr>
              <a:t>sie</a:t>
            </a:r>
            <a:r>
              <a:rPr lang="en-GB" sz="2800" dirty="0">
                <a:latin typeface="Century Gothic" panose="020B0502020202020204" pitchFamily="34" charset="0"/>
              </a:rPr>
              <a:t>?</a:t>
            </a:r>
          </a:p>
        </p:txBody>
      </p:sp>
      <p:sp>
        <p:nvSpPr>
          <p:cNvPr id="56" name="Rectangle: Rounded Corners 55">
            <a:extLst>
              <a:ext uri="{FF2B5EF4-FFF2-40B4-BE49-F238E27FC236}">
                <a16:creationId xmlns:a16="http://schemas.microsoft.com/office/drawing/2014/main" id="{CE8F5CE1-046B-B765-AC7F-95054217940F}"/>
              </a:ext>
            </a:extLst>
          </p:cNvPr>
          <p:cNvSpPr/>
          <p:nvPr/>
        </p:nvSpPr>
        <p:spPr>
          <a:xfrm>
            <a:off x="383856" y="2859289"/>
            <a:ext cx="4054772" cy="459765"/>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Sie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zehn</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Stunden</a:t>
            </a:r>
            <a:r>
              <a:rPr lang="en-GB" sz="2400" dirty="0">
                <a:solidFill>
                  <a:srgbClr val="002060"/>
                </a:solidFill>
                <a:latin typeface="Century Gothic" panose="020B0502020202020204" pitchFamily="34" charset="0"/>
              </a:rPr>
              <a:t> alt.</a:t>
            </a:r>
          </a:p>
        </p:txBody>
      </p:sp>
      <p:sp>
        <p:nvSpPr>
          <p:cNvPr id="58" name="Rectangle: Rounded Corners 57">
            <a:extLst>
              <a:ext uri="{FF2B5EF4-FFF2-40B4-BE49-F238E27FC236}">
                <a16:creationId xmlns:a16="http://schemas.microsoft.com/office/drawing/2014/main" id="{11107924-C1BC-1FDF-DD3A-4F1145B96A25}"/>
              </a:ext>
            </a:extLst>
          </p:cNvPr>
          <p:cNvSpPr/>
          <p:nvPr/>
        </p:nvSpPr>
        <p:spPr>
          <a:xfrm>
            <a:off x="383856" y="4219616"/>
            <a:ext cx="4054772" cy="459765"/>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err="1">
                <a:solidFill>
                  <a:srgbClr val="002060"/>
                </a:solidFill>
                <a:latin typeface="Century Gothic" panose="020B0502020202020204" pitchFamily="34" charset="0"/>
              </a:rPr>
              <a:t>Minze</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wohnt</a:t>
            </a:r>
            <a:r>
              <a:rPr lang="en-GB" sz="2400" dirty="0">
                <a:solidFill>
                  <a:srgbClr val="002060"/>
                </a:solidFill>
                <a:latin typeface="Century Gothic" panose="020B0502020202020204" pitchFamily="34" charset="0"/>
              </a:rPr>
              <a:t> in Biel.</a:t>
            </a:r>
          </a:p>
        </p:txBody>
      </p:sp>
      <p:sp>
        <p:nvSpPr>
          <p:cNvPr id="60" name="Rectangle: Rounded Corners 59">
            <a:extLst>
              <a:ext uri="{FF2B5EF4-FFF2-40B4-BE49-F238E27FC236}">
                <a16:creationId xmlns:a16="http://schemas.microsoft.com/office/drawing/2014/main" id="{4F88652C-D409-002C-9CE8-0DAEF9DC7F57}"/>
              </a:ext>
            </a:extLst>
          </p:cNvPr>
          <p:cNvSpPr/>
          <p:nvPr/>
        </p:nvSpPr>
        <p:spPr>
          <a:xfrm>
            <a:off x="383856" y="5579944"/>
            <a:ext cx="4054772" cy="459765"/>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Sie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vier Jahre alt.</a:t>
            </a:r>
          </a:p>
        </p:txBody>
      </p:sp>
      <p:sp>
        <p:nvSpPr>
          <p:cNvPr id="62" name="Title 2">
            <a:extLst>
              <a:ext uri="{FF2B5EF4-FFF2-40B4-BE49-F238E27FC236}">
                <a16:creationId xmlns:a16="http://schemas.microsoft.com/office/drawing/2014/main" id="{ADDFD670-E9A0-E1C4-F4DE-47B0CDA927C7}"/>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Century Gothic" panose="020B0502020202020204" pitchFamily="34" charset="0"/>
                <a:ea typeface="+mj-ea"/>
                <a:cs typeface="+mj-cs"/>
              </a:rPr>
              <a:t>lesen</a:t>
            </a: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j-ea"/>
              <a:cs typeface="+mj-cs"/>
            </a:endParaRPr>
          </a:p>
        </p:txBody>
      </p:sp>
      <p:pic>
        <p:nvPicPr>
          <p:cNvPr id="63" name="Picture 62" descr="Icon&#10;&#10;Description automatically generated">
            <a:extLst>
              <a:ext uri="{FF2B5EF4-FFF2-40B4-BE49-F238E27FC236}">
                <a16:creationId xmlns:a16="http://schemas.microsoft.com/office/drawing/2014/main" id="{329E8BAC-3901-C64A-2D7E-CBD5EB10B7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pic>
        <p:nvPicPr>
          <p:cNvPr id="65" name="Picture 64" descr="A cartoon of a person with her hands in her pockets&#10;&#10;Description automatically generated">
            <a:extLst>
              <a:ext uri="{FF2B5EF4-FFF2-40B4-BE49-F238E27FC236}">
                <a16:creationId xmlns:a16="http://schemas.microsoft.com/office/drawing/2014/main" id="{87F366D5-A085-2A13-F4FC-8DA5A1D21472}"/>
              </a:ext>
            </a:extLst>
          </p:cNvPr>
          <p:cNvPicPr>
            <a:picLocks noChangeAspect="1"/>
          </p:cNvPicPr>
          <p:nvPr/>
        </p:nvPicPr>
        <p:blipFill rotWithShape="1">
          <a:blip r:embed="rId6">
            <a:extLst>
              <a:ext uri="{28A0092B-C50C-407E-A947-70E740481C1C}">
                <a14:useLocalDpi xmlns:a14="http://schemas.microsoft.com/office/drawing/2010/main" val="0"/>
              </a:ext>
            </a:extLst>
          </a:blip>
          <a:srcRect l="10802"/>
          <a:stretch/>
        </p:blipFill>
        <p:spPr>
          <a:xfrm>
            <a:off x="9128508" y="1653671"/>
            <a:ext cx="1685829" cy="4891694"/>
          </a:xfrm>
          <a:prstGeom prst="rect">
            <a:avLst/>
          </a:prstGeom>
        </p:spPr>
      </p:pic>
      <p:pic>
        <p:nvPicPr>
          <p:cNvPr id="67" name="Picture 66" descr="A cartoon of a person in a black outfit&#10;&#10;Description automatically generated">
            <a:extLst>
              <a:ext uri="{FF2B5EF4-FFF2-40B4-BE49-F238E27FC236}">
                <a16:creationId xmlns:a16="http://schemas.microsoft.com/office/drawing/2014/main" id="{B8885DA7-A4C0-070C-E5AA-9795AAFFDD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25358" y="1533636"/>
            <a:ext cx="1685829" cy="4935733"/>
          </a:xfrm>
          <a:prstGeom prst="rect">
            <a:avLst/>
          </a:prstGeom>
        </p:spPr>
      </p:pic>
      <p:sp>
        <p:nvSpPr>
          <p:cNvPr id="4" name="Rectangle: Rounded Corners 3">
            <a:extLst>
              <a:ext uri="{FF2B5EF4-FFF2-40B4-BE49-F238E27FC236}">
                <a16:creationId xmlns:a16="http://schemas.microsoft.com/office/drawing/2014/main" id="{F10BDAB7-BA34-27EA-0847-64999FA5A82D}"/>
              </a:ext>
            </a:extLst>
          </p:cNvPr>
          <p:cNvSpPr/>
          <p:nvPr/>
        </p:nvSpPr>
        <p:spPr>
          <a:xfrm>
            <a:off x="5844367" y="2702143"/>
            <a:ext cx="3102874" cy="730341"/>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latin typeface="Century Gothic" panose="020B0502020202020204" pitchFamily="34" charset="0"/>
              </a:rPr>
              <a:t>Wo </a:t>
            </a:r>
            <a:r>
              <a:rPr lang="en-GB" sz="2800" dirty="0" err="1">
                <a:latin typeface="Century Gothic" panose="020B0502020202020204" pitchFamily="34" charset="0"/>
              </a:rPr>
              <a:t>wohnt</a:t>
            </a:r>
            <a:r>
              <a:rPr lang="en-GB" sz="2800" dirty="0">
                <a:latin typeface="Century Gothic" panose="020B0502020202020204" pitchFamily="34" charset="0"/>
              </a:rPr>
              <a:t> </a:t>
            </a:r>
            <a:r>
              <a:rPr lang="en-GB" sz="2800" dirty="0" err="1">
                <a:latin typeface="Century Gothic" panose="020B0502020202020204" pitchFamily="34" charset="0"/>
              </a:rPr>
              <a:t>sie</a:t>
            </a:r>
            <a:r>
              <a:rPr lang="en-GB" sz="2800" dirty="0">
                <a:latin typeface="Century Gothic" panose="020B0502020202020204" pitchFamily="34" charset="0"/>
              </a:rPr>
              <a:t>?</a:t>
            </a:r>
          </a:p>
        </p:txBody>
      </p:sp>
      <p:sp>
        <p:nvSpPr>
          <p:cNvPr id="5" name="Rectangle: Rounded Corners 4">
            <a:extLst>
              <a:ext uri="{FF2B5EF4-FFF2-40B4-BE49-F238E27FC236}">
                <a16:creationId xmlns:a16="http://schemas.microsoft.com/office/drawing/2014/main" id="{7ACA1B55-24D1-2E86-B561-C225E2311BB3}"/>
              </a:ext>
            </a:extLst>
          </p:cNvPr>
          <p:cNvSpPr/>
          <p:nvPr/>
        </p:nvSpPr>
        <p:spPr>
          <a:xfrm>
            <a:off x="5858660" y="3675442"/>
            <a:ext cx="3102874" cy="730341"/>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latin typeface="Century Gothic" panose="020B0502020202020204" pitchFamily="34" charset="0"/>
              </a:rPr>
              <a:t>Wie </a:t>
            </a:r>
            <a:r>
              <a:rPr lang="en-GB" sz="2800" dirty="0" err="1">
                <a:latin typeface="Century Gothic" panose="020B0502020202020204" pitchFamily="34" charset="0"/>
              </a:rPr>
              <a:t>heißt</a:t>
            </a:r>
            <a:r>
              <a:rPr lang="en-GB" sz="2800" dirty="0">
                <a:latin typeface="Century Gothic" panose="020B0502020202020204" pitchFamily="34" charset="0"/>
              </a:rPr>
              <a:t> </a:t>
            </a:r>
            <a:r>
              <a:rPr lang="en-GB" sz="2800" dirty="0" err="1">
                <a:latin typeface="Century Gothic" panose="020B0502020202020204" pitchFamily="34" charset="0"/>
              </a:rPr>
              <a:t>sie</a:t>
            </a:r>
            <a:r>
              <a:rPr lang="en-GB" sz="2800" dirty="0">
                <a:latin typeface="Century Gothic" panose="020B0502020202020204" pitchFamily="34" charset="0"/>
              </a:rPr>
              <a:t>?</a:t>
            </a:r>
          </a:p>
        </p:txBody>
      </p:sp>
      <p:sp>
        <p:nvSpPr>
          <p:cNvPr id="7" name="Speech Bubble: Rectangle with Corners Rounded 6">
            <a:extLst>
              <a:ext uri="{FF2B5EF4-FFF2-40B4-BE49-F238E27FC236}">
                <a16:creationId xmlns:a16="http://schemas.microsoft.com/office/drawing/2014/main" id="{0ACFC6DE-CD44-3CD2-16B1-20F6FEE743ED}"/>
              </a:ext>
            </a:extLst>
          </p:cNvPr>
          <p:cNvSpPr/>
          <p:nvPr/>
        </p:nvSpPr>
        <p:spPr>
          <a:xfrm>
            <a:off x="5858660" y="4953965"/>
            <a:ext cx="3088581" cy="1591400"/>
          </a:xfrm>
          <a:prstGeom prst="wedgeRoundRectCallout">
            <a:avLst>
              <a:gd name="adj1" fmla="val -22092"/>
              <a:gd name="adj2" fmla="val -74965"/>
              <a:gd name="adj3" fmla="val 16667"/>
            </a:avLst>
          </a:prstGeom>
          <a:solidFill>
            <a:srgbClr val="92D05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In German, we say </a:t>
            </a:r>
            <a:r>
              <a:rPr lang="en-GB" sz="2400" b="1" dirty="0">
                <a:solidFill>
                  <a:srgbClr val="002060"/>
                </a:solidFill>
                <a:latin typeface="Century Gothic" panose="020B0502020202020204" pitchFamily="34" charset="0"/>
              </a:rPr>
              <a:t>“</a:t>
            </a:r>
            <a:r>
              <a:rPr lang="en-GB" sz="2400" b="1" i="1" dirty="0">
                <a:solidFill>
                  <a:srgbClr val="002060"/>
                </a:solidFill>
                <a:latin typeface="Century Gothic" panose="020B0502020202020204" pitchFamily="34" charset="0"/>
              </a:rPr>
              <a:t>how </a:t>
            </a:r>
            <a:r>
              <a:rPr lang="en-GB" sz="2400" b="1" dirty="0">
                <a:solidFill>
                  <a:srgbClr val="002060"/>
                </a:solidFill>
                <a:latin typeface="Century Gothic" panose="020B0502020202020204" pitchFamily="34" charset="0"/>
              </a:rPr>
              <a:t>are you called?”</a:t>
            </a:r>
          </a:p>
        </p:txBody>
      </p:sp>
      <p:cxnSp>
        <p:nvCxnSpPr>
          <p:cNvPr id="12" name="Straight Arrow Connector 11">
            <a:extLst>
              <a:ext uri="{FF2B5EF4-FFF2-40B4-BE49-F238E27FC236}">
                <a16:creationId xmlns:a16="http://schemas.microsoft.com/office/drawing/2014/main" id="{3BE4254D-4367-89F3-A632-DEB6450E4057}"/>
              </a:ext>
            </a:extLst>
          </p:cNvPr>
          <p:cNvCxnSpPr>
            <a:cxnSpLocks/>
          </p:cNvCxnSpPr>
          <p:nvPr/>
        </p:nvCxnSpPr>
        <p:spPr>
          <a:xfrm>
            <a:off x="3320664" y="1672464"/>
            <a:ext cx="2514814" cy="2260916"/>
          </a:xfrm>
          <a:prstGeom prst="straightConnector1">
            <a:avLst/>
          </a:prstGeom>
          <a:ln w="57150">
            <a:solidFill>
              <a:srgbClr val="92D05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97F29456-792C-7812-60C0-5C50483E0216}"/>
              </a:ext>
            </a:extLst>
          </p:cNvPr>
          <p:cNvCxnSpPr>
            <a:cxnSpLocks/>
          </p:cNvCxnSpPr>
          <p:nvPr/>
        </p:nvCxnSpPr>
        <p:spPr>
          <a:xfrm flipV="1">
            <a:off x="4503473" y="2173360"/>
            <a:ext cx="1216595" cy="1079844"/>
          </a:xfrm>
          <a:prstGeom prst="straightConnector1">
            <a:avLst/>
          </a:prstGeom>
          <a:ln w="57150">
            <a:solidFill>
              <a:srgbClr val="92D05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8DCEB544-BF28-5B06-5B38-5BFA6B75AA99}"/>
              </a:ext>
            </a:extLst>
          </p:cNvPr>
          <p:cNvCxnSpPr>
            <a:cxnSpLocks/>
          </p:cNvCxnSpPr>
          <p:nvPr/>
        </p:nvCxnSpPr>
        <p:spPr>
          <a:xfrm flipV="1">
            <a:off x="4459738" y="3127865"/>
            <a:ext cx="1231948" cy="1384039"/>
          </a:xfrm>
          <a:prstGeom prst="straightConnector1">
            <a:avLst/>
          </a:prstGeom>
          <a:ln w="57150">
            <a:solidFill>
              <a:srgbClr val="92D05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EF952DCD-E92A-D7CB-8806-9662823560D1}"/>
              </a:ext>
            </a:extLst>
          </p:cNvPr>
          <p:cNvCxnSpPr>
            <a:cxnSpLocks/>
          </p:cNvCxnSpPr>
          <p:nvPr/>
        </p:nvCxnSpPr>
        <p:spPr>
          <a:xfrm flipV="1">
            <a:off x="4438628" y="2292728"/>
            <a:ext cx="1335509" cy="3574885"/>
          </a:xfrm>
          <a:prstGeom prst="straightConnector1">
            <a:avLst/>
          </a:prstGeom>
          <a:ln w="57150">
            <a:solidFill>
              <a:srgbClr val="92D050"/>
            </a:solidFill>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3658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889666968"/>
              </p:ext>
            </p:extLst>
          </p:nvPr>
        </p:nvGraphicFramePr>
        <p:xfrm>
          <a:off x="557161" y="596480"/>
          <a:ext cx="9810698" cy="6052800"/>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1008800">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das Papier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das Spiel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bekommen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1008800">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spielen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haben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die </a:t>
                      </a:r>
                      <a:r>
                        <a:rPr lang="en-GB" sz="2400" b="1" dirty="0" err="1">
                          <a:solidFill>
                            <a:srgbClr val="00B0F0"/>
                          </a:solidFill>
                          <a:latin typeface="Century Gothic" panose="020B0502020202020204" pitchFamily="34" charset="0"/>
                        </a:rPr>
                        <a:t>Katze</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1008800">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ich </a:t>
                      </a:r>
                      <a:r>
                        <a:rPr lang="en-GB" sz="2400" b="1" dirty="0" err="1">
                          <a:solidFill>
                            <a:srgbClr val="92D050"/>
                          </a:solidFill>
                          <a:latin typeface="Century Gothic" panose="020B0502020202020204" pitchFamily="34" charset="0"/>
                        </a:rPr>
                        <a:t>möchte</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fahren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möcht</a:t>
                      </a:r>
                      <a:r>
                        <a:rPr lang="en-GB" sz="2400" b="1" dirty="0">
                          <a:solidFill>
                            <a:srgbClr val="92D050"/>
                          </a:solidFill>
                          <a:latin typeface="Century Gothic" panose="020B0502020202020204" pitchFamily="34" charset="0"/>
                        </a:rPr>
                        <a:t>-</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1008800">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du </a:t>
                      </a:r>
                      <a:r>
                        <a:rPr lang="en-GB" sz="2400" b="1" dirty="0" err="1">
                          <a:solidFill>
                            <a:srgbClr val="92D050"/>
                          </a:solidFill>
                          <a:latin typeface="Century Gothic" panose="020B0502020202020204" pitchFamily="34" charset="0"/>
                        </a:rPr>
                        <a:t>möchtest</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der Monat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alt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1008800">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das </a:t>
                      </a:r>
                      <a:r>
                        <a:rPr lang="en-GB" sz="2400" b="1" dirty="0" err="1">
                          <a:solidFill>
                            <a:srgbClr val="FF3399"/>
                          </a:solidFill>
                          <a:latin typeface="Century Gothic" panose="020B0502020202020204" pitchFamily="34" charset="0"/>
                        </a:rPr>
                        <a:t>Jahr</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heißen</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die Minute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1008800">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wohnen</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jung</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die </a:t>
                      </a:r>
                      <a:r>
                        <a:rPr lang="en-GB" sz="2400" b="1" dirty="0" err="1">
                          <a:solidFill>
                            <a:srgbClr val="FF3399"/>
                          </a:solidFill>
                          <a:latin typeface="Century Gothic" panose="020B0502020202020204" pitchFamily="34" charset="0"/>
                        </a:rPr>
                        <a:t>Stunde</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D319"/>
          </a:solidFill>
          <a:ln w="12700" cap="flat" cmpd="sng">
            <a:solidFill>
              <a:srgbClr val="FFD3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3: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ea typeface="Calibri"/>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58" name="TextBox 57">
            <a:extLst>
              <a:ext uri="{FF2B5EF4-FFF2-40B4-BE49-F238E27FC236}">
                <a16:creationId xmlns:a16="http://schemas.microsoft.com/office/drawing/2014/main" id="{EF239C35-C144-491F-AEA8-CD145B46436E}"/>
              </a:ext>
            </a:extLst>
          </p:cNvPr>
          <p:cNvSpPr txBox="1"/>
          <p:nvPr/>
        </p:nvSpPr>
        <p:spPr>
          <a:xfrm>
            <a:off x="2266313" y="6196458"/>
            <a:ext cx="23401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to live, living</a:t>
            </a:r>
          </a:p>
        </p:txBody>
      </p:sp>
      <p:sp>
        <p:nvSpPr>
          <p:cNvPr id="59" name="TextBox 58">
            <a:extLst>
              <a:ext uri="{FF2B5EF4-FFF2-40B4-BE49-F238E27FC236}">
                <a16:creationId xmlns:a16="http://schemas.microsoft.com/office/drawing/2014/main" id="{5EAB8AEE-2EFB-4FCD-B290-9EBB073016C9}"/>
              </a:ext>
            </a:extLst>
          </p:cNvPr>
          <p:cNvSpPr txBox="1"/>
          <p:nvPr/>
        </p:nvSpPr>
        <p:spPr>
          <a:xfrm>
            <a:off x="4685944" y="6196458"/>
            <a:ext cx="24146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young</a:t>
            </a:r>
          </a:p>
        </p:txBody>
      </p:sp>
      <p:sp>
        <p:nvSpPr>
          <p:cNvPr id="60" name="TextBox 59">
            <a:extLst>
              <a:ext uri="{FF2B5EF4-FFF2-40B4-BE49-F238E27FC236}">
                <a16:creationId xmlns:a16="http://schemas.microsoft.com/office/drawing/2014/main" id="{D18B8898-B477-43E3-BE8C-9D0576976DA9}"/>
              </a:ext>
            </a:extLst>
          </p:cNvPr>
          <p:cNvSpPr txBox="1"/>
          <p:nvPr/>
        </p:nvSpPr>
        <p:spPr>
          <a:xfrm>
            <a:off x="7631243" y="6204142"/>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hour</a:t>
            </a:r>
          </a:p>
        </p:txBody>
      </p:sp>
      <p:sp>
        <p:nvSpPr>
          <p:cNvPr id="61" name="TextBox 60">
            <a:extLst>
              <a:ext uri="{FF2B5EF4-FFF2-40B4-BE49-F238E27FC236}">
                <a16:creationId xmlns:a16="http://schemas.microsoft.com/office/drawing/2014/main" id="{6A8195D3-7F81-44C0-B3C4-7AA5F73FDFE2}"/>
              </a:ext>
            </a:extLst>
          </p:cNvPr>
          <p:cNvSpPr txBox="1"/>
          <p:nvPr/>
        </p:nvSpPr>
        <p:spPr>
          <a:xfrm>
            <a:off x="2266313" y="5165483"/>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year</a:t>
            </a:r>
          </a:p>
        </p:txBody>
      </p:sp>
      <p:sp>
        <p:nvSpPr>
          <p:cNvPr id="62" name="TextBox 61">
            <a:extLst>
              <a:ext uri="{FF2B5EF4-FFF2-40B4-BE49-F238E27FC236}">
                <a16:creationId xmlns:a16="http://schemas.microsoft.com/office/drawing/2014/main" id="{E34A5B3A-1E1D-4D72-9D2C-CEF166467DEF}"/>
              </a:ext>
            </a:extLst>
          </p:cNvPr>
          <p:cNvSpPr txBox="1"/>
          <p:nvPr/>
        </p:nvSpPr>
        <p:spPr>
          <a:xfrm>
            <a:off x="4673649" y="5187295"/>
            <a:ext cx="22539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to be called</a:t>
            </a:r>
          </a:p>
        </p:txBody>
      </p:sp>
      <p:sp>
        <p:nvSpPr>
          <p:cNvPr id="63" name="TextBox 62">
            <a:extLst>
              <a:ext uri="{FF2B5EF4-FFF2-40B4-BE49-F238E27FC236}">
                <a16:creationId xmlns:a16="http://schemas.microsoft.com/office/drawing/2014/main" id="{4288424B-C932-4547-A012-B49F40F7D00B}"/>
              </a:ext>
            </a:extLst>
          </p:cNvPr>
          <p:cNvSpPr txBox="1"/>
          <p:nvPr/>
        </p:nvSpPr>
        <p:spPr>
          <a:xfrm>
            <a:off x="7691423" y="5187295"/>
            <a:ext cx="2161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a:t>
            </a:r>
            <a:r>
              <a:rPr kumimoji="0" lang="en-GB" sz="2400" b="0" i="0" u="none" strike="noStrike" kern="0" cap="none" spc="0" normalizeH="0" noProof="0" dirty="0">
                <a:ln>
                  <a:noFill/>
                </a:ln>
                <a:solidFill>
                  <a:srgbClr val="002060"/>
                </a:solidFill>
                <a:effectLst/>
                <a:uLnTx/>
                <a:uFillTx/>
                <a:latin typeface="Century Gothic" panose="020B0502020202020204" pitchFamily="34" charset="0"/>
                <a:ea typeface="+mn-ea"/>
                <a:cs typeface="Arial"/>
                <a:sym typeface="Arial"/>
              </a:rPr>
              <a:t> minute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4" name="TextBox 63">
            <a:extLst>
              <a:ext uri="{FF2B5EF4-FFF2-40B4-BE49-F238E27FC236}">
                <a16:creationId xmlns:a16="http://schemas.microsoft.com/office/drawing/2014/main" id="{24EF90E7-D847-4795-BDB5-8402724F776D}"/>
              </a:ext>
            </a:extLst>
          </p:cNvPr>
          <p:cNvSpPr txBox="1"/>
          <p:nvPr/>
        </p:nvSpPr>
        <p:spPr>
          <a:xfrm>
            <a:off x="2310039" y="4168883"/>
            <a:ext cx="23837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you would like</a:t>
            </a:r>
          </a:p>
        </p:txBody>
      </p:sp>
      <p:sp>
        <p:nvSpPr>
          <p:cNvPr id="65" name="TextBox 64">
            <a:extLst>
              <a:ext uri="{FF2B5EF4-FFF2-40B4-BE49-F238E27FC236}">
                <a16:creationId xmlns:a16="http://schemas.microsoft.com/office/drawing/2014/main" id="{14BEB3B8-B887-4DEB-A486-6CD05DC01D9A}"/>
              </a:ext>
            </a:extLst>
          </p:cNvPr>
          <p:cNvSpPr txBox="1"/>
          <p:nvPr/>
        </p:nvSpPr>
        <p:spPr>
          <a:xfrm>
            <a:off x="4683588" y="4168294"/>
            <a:ext cx="23048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month</a:t>
            </a:r>
          </a:p>
        </p:txBody>
      </p:sp>
      <p:sp>
        <p:nvSpPr>
          <p:cNvPr id="66" name="TextBox 65">
            <a:extLst>
              <a:ext uri="{FF2B5EF4-FFF2-40B4-BE49-F238E27FC236}">
                <a16:creationId xmlns:a16="http://schemas.microsoft.com/office/drawing/2014/main" id="{9A77445A-237C-48F8-B46C-8170B7D37559}"/>
              </a:ext>
            </a:extLst>
          </p:cNvPr>
          <p:cNvSpPr txBox="1"/>
          <p:nvPr/>
        </p:nvSpPr>
        <p:spPr>
          <a:xfrm>
            <a:off x="7683634" y="4184788"/>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old</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7" name="TextBox 66">
            <a:extLst>
              <a:ext uri="{FF2B5EF4-FFF2-40B4-BE49-F238E27FC236}">
                <a16:creationId xmlns:a16="http://schemas.microsoft.com/office/drawing/2014/main" id="{2A9D9F22-C351-4596-BB7D-87AE8D30A74E}"/>
              </a:ext>
            </a:extLst>
          </p:cNvPr>
          <p:cNvSpPr txBox="1"/>
          <p:nvPr/>
        </p:nvSpPr>
        <p:spPr>
          <a:xfrm>
            <a:off x="2266313" y="3168991"/>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I would like</a:t>
            </a:r>
          </a:p>
        </p:txBody>
      </p:sp>
      <p:sp>
        <p:nvSpPr>
          <p:cNvPr id="68" name="TextBox 67">
            <a:extLst>
              <a:ext uri="{FF2B5EF4-FFF2-40B4-BE49-F238E27FC236}">
                <a16:creationId xmlns:a16="http://schemas.microsoft.com/office/drawing/2014/main" id="{171C234B-E1D8-4BA7-9BB6-CEE92AB173E3}"/>
              </a:ext>
            </a:extLst>
          </p:cNvPr>
          <p:cNvSpPr txBox="1"/>
          <p:nvPr/>
        </p:nvSpPr>
        <p:spPr>
          <a:xfrm>
            <a:off x="4673650" y="3168991"/>
            <a:ext cx="29933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t</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o go (transport)</a:t>
            </a:r>
          </a:p>
        </p:txBody>
      </p:sp>
      <p:sp>
        <p:nvSpPr>
          <p:cNvPr id="69" name="TextBox 68">
            <a:extLst>
              <a:ext uri="{FF2B5EF4-FFF2-40B4-BE49-F238E27FC236}">
                <a16:creationId xmlns:a16="http://schemas.microsoft.com/office/drawing/2014/main" id="{5C29C5FA-AFAC-4818-90A1-7B59F3E335C7}"/>
              </a:ext>
            </a:extLst>
          </p:cNvPr>
          <p:cNvSpPr txBox="1"/>
          <p:nvPr/>
        </p:nvSpPr>
        <p:spPr>
          <a:xfrm>
            <a:off x="7659689" y="3221560"/>
            <a:ext cx="27972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000" kern="0" dirty="0">
                <a:solidFill>
                  <a:srgbClr val="002060"/>
                </a:solidFill>
                <a:latin typeface="Century Gothic" panose="020B0502020202020204" pitchFamily="34" charset="0"/>
                <a:cs typeface="Arial"/>
                <a:sym typeface="Arial"/>
              </a:rPr>
              <a:t>w</a:t>
            </a:r>
            <a:r>
              <a:rPr kumimoji="0" lang="en-GB" sz="20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ould</a:t>
            </a: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like</a:t>
            </a:r>
          </a:p>
        </p:txBody>
      </p:sp>
      <p:sp>
        <p:nvSpPr>
          <p:cNvPr id="4" name="Title 2">
            <a:extLst>
              <a:ext uri="{FF2B5EF4-FFF2-40B4-BE49-F238E27FC236}">
                <a16:creationId xmlns:a16="http://schemas.microsoft.com/office/drawing/2014/main" id="{CF2FA3F7-D841-A86B-61C7-D339B8B25CE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ea typeface="Calibri"/>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5" name="TextBox 4">
            <a:extLst>
              <a:ext uri="{FF2B5EF4-FFF2-40B4-BE49-F238E27FC236}">
                <a16:creationId xmlns:a16="http://schemas.microsoft.com/office/drawing/2014/main" id="{569D3BB1-F8AC-F1F4-8B05-54044B53406F}"/>
              </a:ext>
            </a:extLst>
          </p:cNvPr>
          <p:cNvSpPr txBox="1"/>
          <p:nvPr/>
        </p:nvSpPr>
        <p:spPr>
          <a:xfrm>
            <a:off x="2231588" y="2145644"/>
            <a:ext cx="25522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to play, playing</a:t>
            </a:r>
          </a:p>
        </p:txBody>
      </p:sp>
      <p:sp>
        <p:nvSpPr>
          <p:cNvPr id="6" name="TextBox 5">
            <a:extLst>
              <a:ext uri="{FF2B5EF4-FFF2-40B4-BE49-F238E27FC236}">
                <a16:creationId xmlns:a16="http://schemas.microsoft.com/office/drawing/2014/main" id="{4E3A3BAD-BEEB-FB54-3FC6-5A9AB8BE5FE8}"/>
              </a:ext>
            </a:extLst>
          </p:cNvPr>
          <p:cNvSpPr txBox="1"/>
          <p:nvPr/>
        </p:nvSpPr>
        <p:spPr>
          <a:xfrm>
            <a:off x="4693813" y="2145644"/>
            <a:ext cx="25522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to </a:t>
            </a:r>
            <a:r>
              <a:rPr lang="en-GB" sz="2400" kern="0" dirty="0">
                <a:solidFill>
                  <a:srgbClr val="002060"/>
                </a:solidFill>
                <a:latin typeface="Century Gothic" panose="020B0502020202020204" pitchFamily="34" charset="0"/>
                <a:cs typeface="Arial"/>
                <a:sym typeface="Arial"/>
              </a:rPr>
              <a:t>have, having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 name="TextBox 6">
            <a:extLst>
              <a:ext uri="{FF2B5EF4-FFF2-40B4-BE49-F238E27FC236}">
                <a16:creationId xmlns:a16="http://schemas.microsoft.com/office/drawing/2014/main" id="{03D411F7-2F5F-EE7B-F441-59F56718602F}"/>
              </a:ext>
            </a:extLst>
          </p:cNvPr>
          <p:cNvSpPr txBox="1"/>
          <p:nvPr/>
        </p:nvSpPr>
        <p:spPr>
          <a:xfrm>
            <a:off x="7635232" y="2145644"/>
            <a:ext cx="26219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a:t>
            </a:r>
            <a:r>
              <a:rPr kumimoji="0" lang="en-GB" sz="2400" b="0" i="0" u="none" strike="noStrike" kern="0" cap="none" spc="0" normalizeH="0" noProof="0" dirty="0">
                <a:ln>
                  <a:noFill/>
                </a:ln>
                <a:solidFill>
                  <a:srgbClr val="002060"/>
                </a:solidFill>
                <a:effectLst/>
                <a:uLnTx/>
                <a:uFillTx/>
                <a:latin typeface="Century Gothic" panose="020B0502020202020204" pitchFamily="34" charset="0"/>
                <a:ea typeface="+mn-ea"/>
                <a:cs typeface="Arial"/>
                <a:sym typeface="Arial"/>
              </a:rPr>
              <a:t> cat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8" name="TextBox 7">
            <a:extLst>
              <a:ext uri="{FF2B5EF4-FFF2-40B4-BE49-F238E27FC236}">
                <a16:creationId xmlns:a16="http://schemas.microsoft.com/office/drawing/2014/main" id="{6E177028-3065-31A4-15C8-6CD4C65EB2F5}"/>
              </a:ext>
            </a:extLst>
          </p:cNvPr>
          <p:cNvSpPr txBox="1"/>
          <p:nvPr/>
        </p:nvSpPr>
        <p:spPr>
          <a:xfrm>
            <a:off x="2257050" y="1137009"/>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paper</a:t>
            </a:r>
          </a:p>
        </p:txBody>
      </p:sp>
      <p:sp>
        <p:nvSpPr>
          <p:cNvPr id="9" name="TextBox 8">
            <a:extLst>
              <a:ext uri="{FF2B5EF4-FFF2-40B4-BE49-F238E27FC236}">
                <a16:creationId xmlns:a16="http://schemas.microsoft.com/office/drawing/2014/main" id="{282D430C-C0C2-1333-10B2-F8BBD51C98B4}"/>
              </a:ext>
            </a:extLst>
          </p:cNvPr>
          <p:cNvSpPr txBox="1"/>
          <p:nvPr/>
        </p:nvSpPr>
        <p:spPr>
          <a:xfrm>
            <a:off x="4601129" y="1144543"/>
            <a:ext cx="32887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a:t>
            </a:r>
            <a:r>
              <a:rPr lang="en-GB" sz="2400" kern="0" dirty="0">
                <a:solidFill>
                  <a:srgbClr val="002060"/>
                </a:solidFill>
                <a:latin typeface="Century Gothic" panose="020B0502020202020204" pitchFamily="34" charset="0"/>
                <a:cs typeface="Arial"/>
                <a:sym typeface="Arial"/>
              </a:rPr>
              <a:t>game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10" name="TextBox 9">
            <a:extLst>
              <a:ext uri="{FF2B5EF4-FFF2-40B4-BE49-F238E27FC236}">
                <a16:creationId xmlns:a16="http://schemas.microsoft.com/office/drawing/2014/main" id="{F6121984-8401-A32F-F1F4-3A3D63478231}"/>
              </a:ext>
            </a:extLst>
          </p:cNvPr>
          <p:cNvSpPr txBox="1"/>
          <p:nvPr/>
        </p:nvSpPr>
        <p:spPr>
          <a:xfrm>
            <a:off x="7644308" y="1183309"/>
            <a:ext cx="28734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000" kern="0" dirty="0">
                <a:solidFill>
                  <a:srgbClr val="002060"/>
                </a:solidFill>
                <a:latin typeface="Century Gothic" panose="020B0502020202020204" pitchFamily="34" charset="0"/>
                <a:cs typeface="Arial"/>
                <a:sym typeface="Arial"/>
              </a:rPr>
              <a:t>t</a:t>
            </a: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o receive, receiving</a:t>
            </a:r>
          </a:p>
        </p:txBody>
      </p:sp>
    </p:spTree>
    <p:extLst>
      <p:ext uri="{BB962C8B-B14F-4D97-AF65-F5344CB8AC3E}">
        <p14:creationId xmlns:p14="http://schemas.microsoft.com/office/powerpoint/2010/main" val="18079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P spid="64" grpId="0"/>
      <p:bldP spid="65" grpId="0"/>
      <p:bldP spid="66" grpId="0"/>
      <p:bldP spid="67" grpId="0"/>
      <p:bldP spid="68" grpId="0"/>
      <p:bldP spid="69" grpId="0"/>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3629268946"/>
              </p:ext>
            </p:extLst>
          </p:nvPr>
        </p:nvGraphicFramePr>
        <p:xfrm>
          <a:off x="557161" y="596480"/>
          <a:ext cx="9881135" cy="6012528"/>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468880">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100208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300" b="1" dirty="0">
                          <a:solidFill>
                            <a:srgbClr val="00B0F0"/>
                          </a:solidFill>
                          <a:latin typeface="Century Gothic" panose="020B0502020202020204" pitchFamily="34" charset="0"/>
                        </a:rPr>
                        <a:t>to have, having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to play, playing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paper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100208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cat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200" b="1" dirty="0">
                          <a:solidFill>
                            <a:srgbClr val="00B0F0"/>
                          </a:solidFill>
                          <a:latin typeface="Century Gothic" panose="020B0502020202020204" pitchFamily="34" charset="0"/>
                        </a:rPr>
                        <a:t>to receive, receiving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game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100208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month</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you would like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I would like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100208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old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would like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go (transport)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1002088">
                <a:tc rowSpan="2">
                  <a:txBody>
                    <a:bodyPr/>
                    <a:lstStyle/>
                    <a:p>
                      <a:endParaRPr lang="en-GB"/>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young</a:t>
                      </a: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to live, living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year</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100208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hour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minute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to be called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D319"/>
          </a:solidFill>
          <a:ln w="12700" cap="flat" cmpd="sng">
            <a:solidFill>
              <a:srgbClr val="FFD3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3: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ea typeface="Calibri"/>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290131" y="6135766"/>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d</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ie</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Stunde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6" name="TextBox 55">
            <a:extLst>
              <a:ext uri="{FF2B5EF4-FFF2-40B4-BE49-F238E27FC236}">
                <a16:creationId xmlns:a16="http://schemas.microsoft.com/office/drawing/2014/main" id="{862CFA1C-E682-4099-8294-19B044354D55}"/>
              </a:ext>
            </a:extLst>
          </p:cNvPr>
          <p:cNvSpPr txBox="1"/>
          <p:nvPr/>
        </p:nvSpPr>
        <p:spPr>
          <a:xfrm>
            <a:off x="4753188" y="6145892"/>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d</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ie</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Minute</a:t>
            </a:r>
          </a:p>
        </p:txBody>
      </p:sp>
      <p:sp>
        <p:nvSpPr>
          <p:cNvPr id="57" name="TextBox 56">
            <a:extLst>
              <a:ext uri="{FF2B5EF4-FFF2-40B4-BE49-F238E27FC236}">
                <a16:creationId xmlns:a16="http://schemas.microsoft.com/office/drawing/2014/main" id="{DF64A05B-A2E8-4E6A-AE16-0B9A2F39F702}"/>
              </a:ext>
            </a:extLst>
          </p:cNvPr>
          <p:cNvSpPr txBox="1"/>
          <p:nvPr/>
        </p:nvSpPr>
        <p:spPr>
          <a:xfrm>
            <a:off x="7743867" y="6131798"/>
            <a:ext cx="2215877" cy="461665"/>
          </a:xfrm>
          <a:prstGeom prst="rect">
            <a:avLst/>
          </a:prstGeom>
          <a:noFill/>
        </p:spPr>
        <p:txBody>
          <a:bodyPr wrap="square" rtlCol="0">
            <a:spAutoFit/>
          </a:bodyPr>
          <a:lstStyle/>
          <a:p>
            <a:pPr lvl="0">
              <a:buClr>
                <a:srgbClr val="000000"/>
              </a:buClr>
              <a:defRPr/>
            </a:pPr>
            <a:r>
              <a:rPr lang="en-GB" sz="2400" kern="0" dirty="0" err="1">
                <a:solidFill>
                  <a:srgbClr val="002060"/>
                </a:solidFill>
                <a:latin typeface="Century Gothic" panose="020B0502020202020204" pitchFamily="34" charset="0"/>
                <a:cs typeface="Arial"/>
                <a:sym typeface="Arial"/>
              </a:rPr>
              <a:t>heißen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8" name="TextBox 57">
            <a:extLst>
              <a:ext uri="{FF2B5EF4-FFF2-40B4-BE49-F238E27FC236}">
                <a16:creationId xmlns:a16="http://schemas.microsoft.com/office/drawing/2014/main" id="{EF239C35-C144-491F-AEA8-CD145B46436E}"/>
              </a:ext>
            </a:extLst>
          </p:cNvPr>
          <p:cNvSpPr txBox="1"/>
          <p:nvPr/>
        </p:nvSpPr>
        <p:spPr>
          <a:xfrm>
            <a:off x="2290130" y="5138996"/>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jung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9" name="TextBox 58">
            <a:extLst>
              <a:ext uri="{FF2B5EF4-FFF2-40B4-BE49-F238E27FC236}">
                <a16:creationId xmlns:a16="http://schemas.microsoft.com/office/drawing/2014/main" id="{5EAB8AEE-2EFB-4FCD-B290-9EBB073016C9}"/>
              </a:ext>
            </a:extLst>
          </p:cNvPr>
          <p:cNvSpPr txBox="1"/>
          <p:nvPr/>
        </p:nvSpPr>
        <p:spPr>
          <a:xfrm>
            <a:off x="4740278" y="5140966"/>
            <a:ext cx="24146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err="1">
                <a:solidFill>
                  <a:srgbClr val="002060"/>
                </a:solidFill>
                <a:latin typeface="Century Gothic" panose="020B0502020202020204" pitchFamily="34" charset="0"/>
                <a:cs typeface="Arial"/>
                <a:sym typeface="Arial"/>
              </a:rPr>
              <a:t>wohnen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0" name="TextBox 59">
            <a:extLst>
              <a:ext uri="{FF2B5EF4-FFF2-40B4-BE49-F238E27FC236}">
                <a16:creationId xmlns:a16="http://schemas.microsoft.com/office/drawing/2014/main" id="{D18B8898-B477-43E3-BE8C-9D0576976DA9}"/>
              </a:ext>
            </a:extLst>
          </p:cNvPr>
          <p:cNvSpPr txBox="1"/>
          <p:nvPr/>
        </p:nvSpPr>
        <p:spPr>
          <a:xfrm>
            <a:off x="7747464" y="5138996"/>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d</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as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Jahr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4" name="TextBox 63">
            <a:extLst>
              <a:ext uri="{FF2B5EF4-FFF2-40B4-BE49-F238E27FC236}">
                <a16:creationId xmlns:a16="http://schemas.microsoft.com/office/drawing/2014/main" id="{24EF90E7-D847-4795-BDB5-8402724F776D}"/>
              </a:ext>
            </a:extLst>
          </p:cNvPr>
          <p:cNvSpPr txBox="1"/>
          <p:nvPr/>
        </p:nvSpPr>
        <p:spPr>
          <a:xfrm>
            <a:off x="2292361" y="4131676"/>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alt</a:t>
            </a:r>
          </a:p>
        </p:txBody>
      </p:sp>
      <p:sp>
        <p:nvSpPr>
          <p:cNvPr id="65" name="TextBox 64">
            <a:extLst>
              <a:ext uri="{FF2B5EF4-FFF2-40B4-BE49-F238E27FC236}">
                <a16:creationId xmlns:a16="http://schemas.microsoft.com/office/drawing/2014/main" id="{14BEB3B8-B887-4DEB-A486-6CD05DC01D9A}"/>
              </a:ext>
            </a:extLst>
          </p:cNvPr>
          <p:cNvSpPr txBox="1"/>
          <p:nvPr/>
        </p:nvSpPr>
        <p:spPr>
          <a:xfrm>
            <a:off x="4753188" y="4131676"/>
            <a:ext cx="1899579" cy="461665"/>
          </a:xfrm>
          <a:prstGeom prst="rect">
            <a:avLst/>
          </a:prstGeom>
          <a:noFill/>
        </p:spPr>
        <p:txBody>
          <a:bodyPr wrap="square" rtlCol="0">
            <a:spAutoFit/>
          </a:bodyPr>
          <a:lstStyle/>
          <a:p>
            <a:pPr lvl="0">
              <a:buClr>
                <a:srgbClr val="000000"/>
              </a:buClr>
              <a:defRPr/>
            </a:pPr>
            <a:r>
              <a:rPr lang="en-GB" sz="2400" kern="0" dirty="0" err="1">
                <a:solidFill>
                  <a:srgbClr val="002060"/>
                </a:solidFill>
                <a:latin typeface="Century Gothic" panose="020B0502020202020204" pitchFamily="34" charset="0"/>
                <a:cs typeface="Arial"/>
                <a:sym typeface="Arial"/>
              </a:rPr>
              <a:t>möcht</a:t>
            </a:r>
            <a:r>
              <a:rPr lang="en-GB" sz="2400" kern="0" dirty="0">
                <a:solidFill>
                  <a:srgbClr val="002060"/>
                </a:solidFill>
                <a:latin typeface="Century Gothic" panose="020B0502020202020204" pitchFamily="34" charset="0"/>
                <a:cs typeface="Arial"/>
                <a:sym typeface="Arial"/>
              </a:rPr>
              <a: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6" name="TextBox 65">
            <a:extLst>
              <a:ext uri="{FF2B5EF4-FFF2-40B4-BE49-F238E27FC236}">
                <a16:creationId xmlns:a16="http://schemas.microsoft.com/office/drawing/2014/main" id="{9A77445A-237C-48F8-B46C-8170B7D37559}"/>
              </a:ext>
            </a:extLst>
          </p:cNvPr>
          <p:cNvSpPr txBox="1"/>
          <p:nvPr/>
        </p:nvSpPr>
        <p:spPr>
          <a:xfrm>
            <a:off x="7742196" y="4131676"/>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fahren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7" name="TextBox 66">
            <a:extLst>
              <a:ext uri="{FF2B5EF4-FFF2-40B4-BE49-F238E27FC236}">
                <a16:creationId xmlns:a16="http://schemas.microsoft.com/office/drawing/2014/main" id="{2A9D9F22-C351-4596-BB7D-87AE8D30A74E}"/>
              </a:ext>
            </a:extLst>
          </p:cNvPr>
          <p:cNvSpPr txBox="1"/>
          <p:nvPr/>
        </p:nvSpPr>
        <p:spPr>
          <a:xfrm>
            <a:off x="2292360" y="3121934"/>
            <a:ext cx="24477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der</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Monat</a:t>
            </a:r>
          </a:p>
        </p:txBody>
      </p:sp>
      <p:sp>
        <p:nvSpPr>
          <p:cNvPr id="68" name="TextBox 67">
            <a:extLst>
              <a:ext uri="{FF2B5EF4-FFF2-40B4-BE49-F238E27FC236}">
                <a16:creationId xmlns:a16="http://schemas.microsoft.com/office/drawing/2014/main" id="{171C234B-E1D8-4BA7-9BB6-CEE92AB173E3}"/>
              </a:ext>
            </a:extLst>
          </p:cNvPr>
          <p:cNvSpPr txBox="1"/>
          <p:nvPr/>
        </p:nvSpPr>
        <p:spPr>
          <a:xfrm>
            <a:off x="4751853" y="3137042"/>
            <a:ext cx="25211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du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möchtest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9" name="TextBox 68">
            <a:extLst>
              <a:ext uri="{FF2B5EF4-FFF2-40B4-BE49-F238E27FC236}">
                <a16:creationId xmlns:a16="http://schemas.microsoft.com/office/drawing/2014/main" id="{5C29C5FA-AFAC-4818-90A1-7B59F3E335C7}"/>
              </a:ext>
            </a:extLst>
          </p:cNvPr>
          <p:cNvSpPr txBox="1"/>
          <p:nvPr/>
        </p:nvSpPr>
        <p:spPr>
          <a:xfrm>
            <a:off x="7756365" y="3136300"/>
            <a:ext cx="2489073" cy="461665"/>
          </a:xfrm>
          <a:prstGeom prst="rect">
            <a:avLst/>
          </a:prstGeom>
          <a:noFill/>
        </p:spPr>
        <p:txBody>
          <a:bodyPr wrap="square" rtlCol="0">
            <a:spAutoFit/>
          </a:bodyPr>
          <a:lstStyle/>
          <a:p>
            <a:pPr lvl="0">
              <a:buClr>
                <a:srgbClr val="000000"/>
              </a:buClr>
              <a:defRPr/>
            </a:pPr>
            <a:r>
              <a:rPr lang="en-GB" sz="2400" kern="0" dirty="0">
                <a:solidFill>
                  <a:srgbClr val="002060"/>
                </a:solidFill>
                <a:latin typeface="Century Gothic" panose="020B0502020202020204" pitchFamily="34" charset="0"/>
                <a:cs typeface="Arial"/>
                <a:sym typeface="Arial"/>
              </a:rPr>
              <a:t>ich </a:t>
            </a:r>
            <a:r>
              <a:rPr lang="en-GB" sz="2400" kern="0" dirty="0" err="1">
                <a:solidFill>
                  <a:srgbClr val="002060"/>
                </a:solidFill>
                <a:latin typeface="Century Gothic" panose="020B0502020202020204" pitchFamily="34" charset="0"/>
                <a:cs typeface="Arial"/>
                <a:sym typeface="Arial"/>
              </a:rPr>
              <a:t>möchte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0" name="TextBox 69">
            <a:extLst>
              <a:ext uri="{FF2B5EF4-FFF2-40B4-BE49-F238E27FC236}">
                <a16:creationId xmlns:a16="http://schemas.microsoft.com/office/drawing/2014/main" id="{3BD33182-986E-45CA-86E6-40DC81B590C8}"/>
              </a:ext>
            </a:extLst>
          </p:cNvPr>
          <p:cNvSpPr txBox="1"/>
          <p:nvPr/>
        </p:nvSpPr>
        <p:spPr>
          <a:xfrm>
            <a:off x="2290129" y="2126385"/>
            <a:ext cx="22705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die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Katze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1" name="TextBox 70">
            <a:extLst>
              <a:ext uri="{FF2B5EF4-FFF2-40B4-BE49-F238E27FC236}">
                <a16:creationId xmlns:a16="http://schemas.microsoft.com/office/drawing/2014/main" id="{D4662F6F-BB7A-440E-99DB-3FEB806B34CB}"/>
              </a:ext>
            </a:extLst>
          </p:cNvPr>
          <p:cNvSpPr txBox="1"/>
          <p:nvPr/>
        </p:nvSpPr>
        <p:spPr>
          <a:xfrm>
            <a:off x="4755481" y="2134069"/>
            <a:ext cx="25522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bekommen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2" name="TextBox 71">
            <a:extLst>
              <a:ext uri="{FF2B5EF4-FFF2-40B4-BE49-F238E27FC236}">
                <a16:creationId xmlns:a16="http://schemas.microsoft.com/office/drawing/2014/main" id="{80DD82C3-D3C7-45A3-B5A4-90223E7359A7}"/>
              </a:ext>
            </a:extLst>
          </p:cNvPr>
          <p:cNvSpPr txBox="1"/>
          <p:nvPr/>
        </p:nvSpPr>
        <p:spPr>
          <a:xfrm>
            <a:off x="7747805" y="2126385"/>
            <a:ext cx="26219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das Spiel</a:t>
            </a:r>
          </a:p>
        </p:txBody>
      </p:sp>
      <p:sp>
        <p:nvSpPr>
          <p:cNvPr id="73" name="TextBox 72">
            <a:extLst>
              <a:ext uri="{FF2B5EF4-FFF2-40B4-BE49-F238E27FC236}">
                <a16:creationId xmlns:a16="http://schemas.microsoft.com/office/drawing/2014/main" id="{40541C7D-B0CC-4C45-9347-2F6A8921779D}"/>
              </a:ext>
            </a:extLst>
          </p:cNvPr>
          <p:cNvSpPr txBox="1"/>
          <p:nvPr/>
        </p:nvSpPr>
        <p:spPr>
          <a:xfrm>
            <a:off x="2289464" y="1129871"/>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haben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4" name="TextBox 73">
            <a:extLst>
              <a:ext uri="{FF2B5EF4-FFF2-40B4-BE49-F238E27FC236}">
                <a16:creationId xmlns:a16="http://schemas.microsoft.com/office/drawing/2014/main" id="{85556096-252E-4BFA-8C9B-3147737202F6}"/>
              </a:ext>
            </a:extLst>
          </p:cNvPr>
          <p:cNvSpPr txBox="1"/>
          <p:nvPr/>
        </p:nvSpPr>
        <p:spPr>
          <a:xfrm>
            <a:off x="4751942" y="1121808"/>
            <a:ext cx="32887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spielen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5" name="TextBox 74">
            <a:extLst>
              <a:ext uri="{FF2B5EF4-FFF2-40B4-BE49-F238E27FC236}">
                <a16:creationId xmlns:a16="http://schemas.microsoft.com/office/drawing/2014/main" id="{B56FCEEC-BBC0-447D-8197-5467071F582A}"/>
              </a:ext>
            </a:extLst>
          </p:cNvPr>
          <p:cNvSpPr txBox="1"/>
          <p:nvPr/>
        </p:nvSpPr>
        <p:spPr>
          <a:xfrm>
            <a:off x="7744298" y="1133216"/>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das Papier</a:t>
            </a:r>
          </a:p>
        </p:txBody>
      </p:sp>
    </p:spTree>
    <p:extLst>
      <p:ext uri="{BB962C8B-B14F-4D97-AF65-F5344CB8AC3E}">
        <p14:creationId xmlns:p14="http://schemas.microsoft.com/office/powerpoint/2010/main" val="36717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a:extLst>
              <a:ext uri="{FF2B5EF4-FFF2-40B4-BE49-F238E27FC236}">
                <a16:creationId xmlns:a16="http://schemas.microsoft.com/office/drawing/2014/main" id="{3C047D91-224F-740D-FC37-DC6B575170CD}"/>
              </a:ext>
            </a:extLst>
          </p:cNvPr>
          <p:cNvSpPr/>
          <p:nvPr/>
        </p:nvSpPr>
        <p:spPr>
          <a:xfrm>
            <a:off x="10516365" y="1547047"/>
            <a:ext cx="1552414" cy="1106302"/>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303175"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25" name="Google Shape;167;p2">
            <a:extLst>
              <a:ext uri="{FF2B5EF4-FFF2-40B4-BE49-F238E27FC236}">
                <a16:creationId xmlns:a16="http://schemas.microsoft.com/office/drawing/2014/main" id="{417AD6AF-DC6B-4897-A0D1-741C8E6F512F}"/>
              </a:ext>
            </a:extLst>
          </p:cNvPr>
          <p:cNvSpPr/>
          <p:nvPr/>
        </p:nvSpPr>
        <p:spPr>
          <a:xfrm>
            <a:off x="123171" y="128500"/>
            <a:ext cx="521370" cy="478471"/>
          </a:xfrm>
          <a:prstGeom prst="roundRect">
            <a:avLst>
              <a:gd name="adj" fmla="val 16667"/>
            </a:avLst>
          </a:prstGeom>
          <a:solidFill>
            <a:srgbClr val="FFD319"/>
          </a:solidFill>
          <a:ln w="12700" cap="flat" cmpd="sng">
            <a:solidFill>
              <a:srgbClr val="FFD3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 name="Title 2">
            <a:extLst>
              <a:ext uri="{FF2B5EF4-FFF2-40B4-BE49-F238E27FC236}">
                <a16:creationId xmlns:a16="http://schemas.microsoft.com/office/drawing/2014/main" id="{C74BD455-DFF4-4DAC-9AAE-B797AD719538}"/>
              </a:ext>
            </a:extLst>
          </p:cNvPr>
          <p:cNvSpPr txBox="1">
            <a:spLocks/>
          </p:cNvSpPr>
          <p:nvPr/>
        </p:nvSpPr>
        <p:spPr>
          <a:xfrm>
            <a:off x="10623839" y="975542"/>
            <a:ext cx="1552414" cy="408523"/>
          </a:xfrm>
          <a:prstGeom prst="rect">
            <a:avLst/>
          </a:prstGeom>
          <a:solidFill>
            <a:srgbClr val="FF000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1"/>
                </a:solidFill>
                <a:latin typeface="Century Gothic" panose="020B0502020202020204" pitchFamily="34" charset="0"/>
              </a:rPr>
              <a:t>schreiben</a:t>
            </a:r>
            <a:endParaRPr lang="en-GB" sz="2000" b="1" kern="0" dirty="0">
              <a:solidFill>
                <a:schemeClr val="bg1"/>
              </a:solidFill>
              <a:latin typeface="Century Gothic" panose="020B0502020202020204" pitchFamily="34" charset="0"/>
            </a:endParaRPr>
          </a:p>
        </p:txBody>
      </p:sp>
      <p:pic>
        <p:nvPicPr>
          <p:cNvPr id="36" name="Graphic 35" descr="Blackboard">
            <a:extLst>
              <a:ext uri="{FF2B5EF4-FFF2-40B4-BE49-F238E27FC236}">
                <a16:creationId xmlns:a16="http://schemas.microsoft.com/office/drawing/2014/main" id="{0D5644D5-B692-47C1-8975-B05460A66E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9121" y="-110706"/>
            <a:ext cx="1256675" cy="1256675"/>
          </a:xfrm>
          <a:prstGeom prst="rect">
            <a:avLst/>
          </a:prstGeom>
        </p:spPr>
      </p:pic>
      <p:pic>
        <p:nvPicPr>
          <p:cNvPr id="9" name="Picture 8" descr="A black cat with yellow eyes&#10;&#10;Description automatically generated">
            <a:extLst>
              <a:ext uri="{FF2B5EF4-FFF2-40B4-BE49-F238E27FC236}">
                <a16:creationId xmlns:a16="http://schemas.microsoft.com/office/drawing/2014/main" id="{3326672F-DD0A-7FCF-E697-A533992C5E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555" y="729898"/>
            <a:ext cx="812429" cy="942634"/>
          </a:xfrm>
          <a:prstGeom prst="rect">
            <a:avLst/>
          </a:prstGeom>
        </p:spPr>
      </p:pic>
      <p:sp>
        <p:nvSpPr>
          <p:cNvPr id="19" name="TextBox 18">
            <a:extLst>
              <a:ext uri="{FF2B5EF4-FFF2-40B4-BE49-F238E27FC236}">
                <a16:creationId xmlns:a16="http://schemas.microsoft.com/office/drawing/2014/main" id="{DF7A401C-44A1-6503-73B8-60A9DD52B034}"/>
              </a:ext>
            </a:extLst>
          </p:cNvPr>
          <p:cNvSpPr txBox="1"/>
          <p:nvPr/>
        </p:nvSpPr>
        <p:spPr>
          <a:xfrm>
            <a:off x="1119007" y="881204"/>
            <a:ext cx="10667361" cy="707886"/>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Sie </a:t>
            </a:r>
            <a:r>
              <a:rPr lang="en-GB" sz="2000" dirty="0" err="1">
                <a:solidFill>
                  <a:srgbClr val="002060"/>
                </a:solidFill>
                <a:latin typeface="Century Gothic" panose="020B0502020202020204" pitchFamily="34" charset="0"/>
              </a:rPr>
              <a:t>heißt</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Minze</a:t>
            </a:r>
            <a:r>
              <a:rPr lang="en-GB" sz="2000" dirty="0">
                <a:solidFill>
                  <a:srgbClr val="002060"/>
                </a:solidFill>
                <a:latin typeface="Century Gothic" panose="020B0502020202020204" pitchFamily="34" charset="0"/>
              </a:rPr>
              <a:t>.    Sie </a:t>
            </a:r>
            <a:r>
              <a:rPr lang="en-GB" sz="2000" dirty="0" err="1">
                <a:solidFill>
                  <a:srgbClr val="002060"/>
                </a:solidFill>
                <a:latin typeface="Century Gothic" panose="020B0502020202020204" pitchFamily="34" charset="0"/>
              </a:rPr>
              <a:t>ist</a:t>
            </a:r>
            <a:r>
              <a:rPr lang="en-GB" sz="2000" dirty="0">
                <a:solidFill>
                  <a:srgbClr val="002060"/>
                </a:solidFill>
                <a:latin typeface="Century Gothic" panose="020B0502020202020204" pitchFamily="34" charset="0"/>
              </a:rPr>
              <a:t> vier Jahre alt.    Sie </a:t>
            </a:r>
            <a:r>
              <a:rPr lang="en-GB" sz="2000" dirty="0" err="1">
                <a:solidFill>
                  <a:srgbClr val="002060"/>
                </a:solidFill>
                <a:latin typeface="Century Gothic" panose="020B0502020202020204" pitchFamily="34" charset="0"/>
              </a:rPr>
              <a:t>wohnt</a:t>
            </a:r>
            <a:r>
              <a:rPr lang="en-GB" sz="2000" dirty="0">
                <a:solidFill>
                  <a:srgbClr val="002060"/>
                </a:solidFill>
                <a:latin typeface="Century Gothic" panose="020B0502020202020204" pitchFamily="34" charset="0"/>
              </a:rPr>
              <a:t> in Biel.  </a:t>
            </a:r>
            <a:br>
              <a:rPr lang="en-GB" sz="2000" dirty="0">
                <a:solidFill>
                  <a:srgbClr val="002060"/>
                </a:solidFill>
                <a:latin typeface="Century Gothic" panose="020B0502020202020204" pitchFamily="34" charset="0"/>
              </a:rPr>
            </a:br>
            <a:r>
              <a:rPr lang="en-GB" sz="2000" dirty="0">
                <a:solidFill>
                  <a:srgbClr val="002060"/>
                </a:solidFill>
                <a:latin typeface="Century Gothic" panose="020B0502020202020204" pitchFamily="34" charset="0"/>
              </a:rPr>
              <a:t>   Sie </a:t>
            </a:r>
            <a:r>
              <a:rPr lang="en-GB" sz="2000" dirty="0" err="1">
                <a:solidFill>
                  <a:srgbClr val="002060"/>
                </a:solidFill>
                <a:latin typeface="Century Gothic" panose="020B0502020202020204" pitchFamily="34" charset="0"/>
              </a:rPr>
              <a:t>möchte</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einen</a:t>
            </a:r>
            <a:r>
              <a:rPr lang="en-GB" sz="2000" dirty="0">
                <a:solidFill>
                  <a:srgbClr val="002060"/>
                </a:solidFill>
                <a:latin typeface="Century Gothic" panose="020B0502020202020204" pitchFamily="34" charset="0"/>
              </a:rPr>
              <a:t> Ball </a:t>
            </a:r>
            <a:r>
              <a:rPr lang="en-GB" sz="2000" dirty="0" err="1">
                <a:solidFill>
                  <a:srgbClr val="002060"/>
                </a:solidFill>
                <a:latin typeface="Century Gothic" panose="020B0502020202020204" pitchFamily="34" charset="0"/>
              </a:rPr>
              <a:t>haben</a:t>
            </a:r>
            <a:r>
              <a:rPr lang="en-GB" sz="2000" dirty="0">
                <a:solidFill>
                  <a:srgbClr val="002060"/>
                </a:solidFill>
                <a:latin typeface="Century Gothic" panose="020B0502020202020204" pitchFamily="34" charset="0"/>
              </a:rPr>
              <a:t>.</a:t>
            </a:r>
          </a:p>
        </p:txBody>
      </p:sp>
      <p:sp>
        <p:nvSpPr>
          <p:cNvPr id="21" name="Speech Bubble: Rectangle with Corners Rounded 20">
            <a:extLst>
              <a:ext uri="{FF2B5EF4-FFF2-40B4-BE49-F238E27FC236}">
                <a16:creationId xmlns:a16="http://schemas.microsoft.com/office/drawing/2014/main" id="{29CF4FF4-23F0-A1C0-ABF4-1B4CCF2AD098}"/>
              </a:ext>
            </a:extLst>
          </p:cNvPr>
          <p:cNvSpPr/>
          <p:nvPr/>
        </p:nvSpPr>
        <p:spPr>
          <a:xfrm>
            <a:off x="3740477" y="77796"/>
            <a:ext cx="7068417" cy="699706"/>
          </a:xfrm>
          <a:prstGeom prst="wedgeRoundRectCallout">
            <a:avLst>
              <a:gd name="adj1" fmla="val -54751"/>
              <a:gd name="adj2" fmla="val -840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rPr>
              <a:t>Wie </a:t>
            </a:r>
            <a:r>
              <a:rPr kumimoji="0" lang="en-GB" sz="2000" b="0" i="0" u="none" strike="noStrike" kern="1200" cap="none" spc="0" normalizeH="0" baseline="0" noProof="0" dirty="0" err="1">
                <a:ln>
                  <a:noFill/>
                </a:ln>
                <a:solidFill>
                  <a:prstClr val="white"/>
                </a:solidFill>
                <a:effectLst/>
                <a:uLnTx/>
                <a:uFillTx/>
                <a:latin typeface="Century Gothic" panose="020B0502020202020204" pitchFamily="34" charset="0"/>
              </a:rPr>
              <a:t>heißt</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rPr>
              <a:t> er? Wie alt </a:t>
            </a:r>
            <a:r>
              <a:rPr kumimoji="0" lang="en-GB" sz="2000" b="0" i="0" u="none" strike="noStrike" kern="1200" cap="none" spc="0" normalizeH="0" baseline="0" noProof="0" dirty="0" err="1">
                <a:ln>
                  <a:noFill/>
                </a:ln>
                <a:solidFill>
                  <a:prstClr val="white"/>
                </a:solidFill>
                <a:effectLst/>
                <a:uLnTx/>
                <a:uFillTx/>
                <a:latin typeface="Century Gothic" panose="020B0502020202020204" pitchFamily="34" charset="0"/>
              </a:rPr>
              <a:t>ist</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en-GB" sz="2000" b="0" i="0" u="none" strike="noStrike" kern="1200" cap="none" spc="0" normalizeH="0" baseline="0" noProof="0" dirty="0" err="1">
                <a:ln>
                  <a:noFill/>
                </a:ln>
                <a:solidFill>
                  <a:prstClr val="white"/>
                </a:solidFill>
                <a:effectLst/>
                <a:uLnTx/>
                <a:uFillTx/>
                <a:latin typeface="Century Gothic" panose="020B0502020202020204" pitchFamily="34" charset="0"/>
              </a:rPr>
              <a:t>sie</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rPr>
              <a:t>? Wo </a:t>
            </a:r>
            <a:r>
              <a:rPr kumimoji="0" lang="en-GB" sz="2000" b="0" i="0" u="none" strike="noStrike" kern="1200" cap="none" spc="0" normalizeH="0" baseline="0" noProof="0" dirty="0" err="1">
                <a:ln>
                  <a:noFill/>
                </a:ln>
                <a:solidFill>
                  <a:prstClr val="white"/>
                </a:solidFill>
                <a:effectLst/>
                <a:uLnTx/>
                <a:uFillTx/>
                <a:latin typeface="Century Gothic" panose="020B0502020202020204" pitchFamily="34" charset="0"/>
              </a:rPr>
              <a:t>wohnt</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rPr>
              <a:t> er? Was </a:t>
            </a:r>
            <a:r>
              <a:rPr kumimoji="0" lang="en-GB" sz="2000" b="0" i="0" u="none" strike="noStrike" kern="1200" cap="none" spc="0" normalizeH="0" baseline="0" noProof="0" dirty="0" err="1">
                <a:ln>
                  <a:noFill/>
                </a:ln>
                <a:solidFill>
                  <a:prstClr val="white"/>
                </a:solidFill>
                <a:effectLst/>
                <a:uLnTx/>
                <a:uFillTx/>
                <a:latin typeface="Century Gothic" panose="020B0502020202020204" pitchFamily="34" charset="0"/>
              </a:rPr>
              <a:t>möchte</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en-GB" sz="2000" b="0" i="0" u="none" strike="noStrike" kern="1200" cap="none" spc="0" normalizeH="0" baseline="0" noProof="0" dirty="0" err="1">
                <a:ln>
                  <a:noFill/>
                </a:ln>
                <a:solidFill>
                  <a:prstClr val="white"/>
                </a:solidFill>
                <a:effectLst/>
                <a:uLnTx/>
                <a:uFillTx/>
                <a:latin typeface="Century Gothic" panose="020B0502020202020204" pitchFamily="34" charset="0"/>
              </a:rPr>
              <a:t>sie</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en-GB" sz="2000" b="0" i="0" u="none" strike="noStrike" kern="1200" cap="none" spc="0" normalizeH="0" baseline="0" noProof="0" dirty="0" err="1">
                <a:ln>
                  <a:noFill/>
                </a:ln>
                <a:solidFill>
                  <a:prstClr val="white"/>
                </a:solidFill>
                <a:effectLst/>
                <a:uLnTx/>
                <a:uFillTx/>
                <a:latin typeface="Century Gothic" panose="020B0502020202020204" pitchFamily="34" charset="0"/>
              </a:rPr>
              <a:t>machen</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rPr>
              <a:t>?</a:t>
            </a:r>
          </a:p>
        </p:txBody>
      </p:sp>
      <p:pic>
        <p:nvPicPr>
          <p:cNvPr id="22" name="Graphic 21" descr="Teacher">
            <a:extLst>
              <a:ext uri="{FF2B5EF4-FFF2-40B4-BE49-F238E27FC236}">
                <a16:creationId xmlns:a16="http://schemas.microsoft.com/office/drawing/2014/main" id="{DCAA3185-E0D8-3DB4-0EDD-14B1596C60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14420" y="-75964"/>
            <a:ext cx="914400" cy="914400"/>
          </a:xfrm>
          <a:prstGeom prst="rect">
            <a:avLst/>
          </a:prstGeom>
        </p:spPr>
      </p:pic>
      <p:pic>
        <p:nvPicPr>
          <p:cNvPr id="32" name="Picture 31">
            <a:extLst>
              <a:ext uri="{FF2B5EF4-FFF2-40B4-BE49-F238E27FC236}">
                <a16:creationId xmlns:a16="http://schemas.microsoft.com/office/drawing/2014/main" id="{8928EF90-667D-5509-0A59-8D9B6D7F44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8863" y="945851"/>
            <a:ext cx="208659" cy="275923"/>
          </a:xfrm>
          <a:prstGeom prst="rect">
            <a:avLst/>
          </a:prstGeom>
        </p:spPr>
      </p:pic>
      <p:pic>
        <p:nvPicPr>
          <p:cNvPr id="33" name="Picture 6" descr="Free location poi pin vector">
            <a:extLst>
              <a:ext uri="{FF2B5EF4-FFF2-40B4-BE49-F238E27FC236}">
                <a16:creationId xmlns:a16="http://schemas.microsoft.com/office/drawing/2014/main" id="{7BAD6141-6C36-46EC-8DFB-E65229D7F3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89390" y="945850"/>
            <a:ext cx="172643" cy="27592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F000C8DC-09E6-9EE1-2611-B50EAEAB02EC}"/>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2314" b="95875" l="1825" r="93157">
                        <a14:foregroundMark x1="37682" y1="60161" x2="37682" y2="60161"/>
                        <a14:foregroundMark x1="40693" y1="84205" x2="10858" y2="61167"/>
                        <a14:foregroundMark x1="10858" y1="61167" x2="28558" y2="22435"/>
                        <a14:foregroundMark x1="28558" y1="22435" x2="67427" y2="15091"/>
                        <a14:foregroundMark x1="67427" y1="15091" x2="78376" y2="57143"/>
                        <a14:foregroundMark x1="78376" y1="57143" x2="77828" y2="59457"/>
                        <a14:foregroundMark x1="34763" y1="75050" x2="74909" y2="55030"/>
                        <a14:foregroundMark x1="74909" y1="55030" x2="77281" y2="51006"/>
                        <a14:foregroundMark x1="83759" y1="78370" x2="46715" y2="89235"/>
                        <a14:foregroundMark x1="46715" y1="89235" x2="11496" y2="69316"/>
                        <a14:foregroundMark x1="11496" y1="69316" x2="11861" y2="27163"/>
                        <a14:foregroundMark x1="11861" y1="27163" x2="52555" y2="12274"/>
                        <a14:foregroundMark x1="52555" y1="12274" x2="79288" y2="42857"/>
                        <a14:foregroundMark x1="79288" y1="42857" x2="77281" y2="78974"/>
                        <a14:foregroundMark x1="84307" y1="67907" x2="79471" y2="23139"/>
                        <a14:foregroundMark x1="79471" y1="23139" x2="72536" y2="11368"/>
                        <a14:foregroundMark x1="84945" y1="54225" x2="93157" y2="34105"/>
                        <a14:foregroundMark x1="78376" y1="69215" x2="5292" y2="62676"/>
                        <a14:foregroundMark x1="73723" y1="75755" x2="69526" y2="75050"/>
                        <a14:foregroundMark x1="53011" y1="77062" x2="60766" y2="72435"/>
                        <a14:foregroundMark x1="66606" y1="78974" x2="35949" y2="77062"/>
                        <a14:foregroundMark x1="53650" y1="74447" x2="43613" y2="69819"/>
                        <a14:foregroundMark x1="49544" y1="82193" x2="30657" y2="75755"/>
                        <a14:foregroundMark x1="66606" y1="35412" x2="31113" y2="22435"/>
                        <a14:foregroundMark x1="31113" y1="22435" x2="33577" y2="7445"/>
                        <a14:foregroundMark x1="71350" y1="86117" x2="24179" y2="84809"/>
                        <a14:foregroundMark x1="2007" y1="55936" x2="2007" y2="55936"/>
                        <a14:foregroundMark x1="49544" y1="2414" x2="49544" y2="2414"/>
                        <a14:foregroundMark x1="47901" y1="95875" x2="47901" y2="95875"/>
                      </a14:backgroundRemoval>
                    </a14:imgEffect>
                  </a14:imgLayer>
                </a14:imgProps>
              </a:ext>
            </a:extLst>
          </a:blip>
          <a:srcRect r="4602" b="2431"/>
          <a:stretch/>
        </p:blipFill>
        <p:spPr>
          <a:xfrm>
            <a:off x="1078446" y="1237392"/>
            <a:ext cx="301545" cy="292020"/>
          </a:xfrm>
          <a:prstGeom prst="rect">
            <a:avLst/>
          </a:prstGeom>
        </p:spPr>
      </p:pic>
      <p:grpSp>
        <p:nvGrpSpPr>
          <p:cNvPr id="82" name="Group 81">
            <a:extLst>
              <a:ext uri="{FF2B5EF4-FFF2-40B4-BE49-F238E27FC236}">
                <a16:creationId xmlns:a16="http://schemas.microsoft.com/office/drawing/2014/main" id="{B792F174-D01D-5068-9E76-011F965843B7}"/>
              </a:ext>
            </a:extLst>
          </p:cNvPr>
          <p:cNvGrpSpPr/>
          <p:nvPr/>
        </p:nvGrpSpPr>
        <p:grpSpPr>
          <a:xfrm>
            <a:off x="3678758" y="1722830"/>
            <a:ext cx="3480900" cy="2735016"/>
            <a:chOff x="4458379" y="1756886"/>
            <a:chExt cx="3480900" cy="2735016"/>
          </a:xfrm>
        </p:grpSpPr>
        <p:grpSp>
          <p:nvGrpSpPr>
            <p:cNvPr id="67" name="Group 66">
              <a:extLst>
                <a:ext uri="{FF2B5EF4-FFF2-40B4-BE49-F238E27FC236}">
                  <a16:creationId xmlns:a16="http://schemas.microsoft.com/office/drawing/2014/main" id="{753089DB-1F1A-EF77-0DAE-F198B8AD35D4}"/>
                </a:ext>
              </a:extLst>
            </p:cNvPr>
            <p:cNvGrpSpPr/>
            <p:nvPr/>
          </p:nvGrpSpPr>
          <p:grpSpPr>
            <a:xfrm>
              <a:off x="4458379" y="1756886"/>
              <a:ext cx="3480900" cy="2735016"/>
              <a:chOff x="5531167" y="1668987"/>
              <a:chExt cx="3480900" cy="2735016"/>
            </a:xfrm>
          </p:grpSpPr>
          <p:grpSp>
            <p:nvGrpSpPr>
              <p:cNvPr id="43" name="Group 42">
                <a:extLst>
                  <a:ext uri="{FF2B5EF4-FFF2-40B4-BE49-F238E27FC236}">
                    <a16:creationId xmlns:a16="http://schemas.microsoft.com/office/drawing/2014/main" id="{C1495B34-60EC-A381-061F-18AD2D0C8777}"/>
                  </a:ext>
                </a:extLst>
              </p:cNvPr>
              <p:cNvGrpSpPr/>
              <p:nvPr/>
            </p:nvGrpSpPr>
            <p:grpSpPr>
              <a:xfrm>
                <a:off x="5531167" y="1668987"/>
                <a:ext cx="3480900" cy="2735016"/>
                <a:chOff x="3824335" y="1030588"/>
                <a:chExt cx="3717998" cy="3134372"/>
              </a:xfrm>
            </p:grpSpPr>
            <p:sp>
              <p:nvSpPr>
                <p:cNvPr id="44" name="Oval 43">
                  <a:extLst>
                    <a:ext uri="{FF2B5EF4-FFF2-40B4-BE49-F238E27FC236}">
                      <a16:creationId xmlns:a16="http://schemas.microsoft.com/office/drawing/2014/main" id="{DE9F0E0E-F935-470E-F96A-99869A4E2D1B}"/>
                    </a:ext>
                  </a:extLst>
                </p:cNvPr>
                <p:cNvSpPr/>
                <p:nvPr/>
              </p:nvSpPr>
              <p:spPr>
                <a:xfrm>
                  <a:off x="3824335" y="1030588"/>
                  <a:ext cx="3186909" cy="3134372"/>
                </a:xfrm>
                <a:prstGeom prst="ellipse">
                  <a:avLst/>
                </a:prstGeom>
                <a:solidFill>
                  <a:schemeClr val="accent3">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a:extLst>
                    <a:ext uri="{FF2B5EF4-FFF2-40B4-BE49-F238E27FC236}">
                      <a16:creationId xmlns:a16="http://schemas.microsoft.com/office/drawing/2014/main" id="{E16F6D3E-9F09-DDEA-BDB0-D5D89F2182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17227" y="2944930"/>
                  <a:ext cx="290688" cy="384396"/>
                </a:xfrm>
                <a:prstGeom prst="rect">
                  <a:avLst/>
                </a:prstGeom>
              </p:spPr>
            </p:pic>
            <p:sp>
              <p:nvSpPr>
                <p:cNvPr id="47" name="TextBox 46">
                  <a:extLst>
                    <a:ext uri="{FF2B5EF4-FFF2-40B4-BE49-F238E27FC236}">
                      <a16:creationId xmlns:a16="http://schemas.microsoft.com/office/drawing/2014/main" id="{D38CDFCD-4C5D-583F-FB57-2509A65861C6}"/>
                    </a:ext>
                  </a:extLst>
                </p:cNvPr>
                <p:cNvSpPr txBox="1"/>
                <p:nvPr/>
              </p:nvSpPr>
              <p:spPr>
                <a:xfrm>
                  <a:off x="4991309" y="2923303"/>
                  <a:ext cx="1794719" cy="458532"/>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11 Jahre</a:t>
                  </a:r>
                </a:p>
              </p:txBody>
            </p:sp>
            <p:pic>
              <p:nvPicPr>
                <p:cNvPr id="48" name="Picture 6" descr="Free location poi pin vector">
                  <a:extLst>
                    <a:ext uri="{FF2B5EF4-FFF2-40B4-BE49-F238E27FC236}">
                      <a16:creationId xmlns:a16="http://schemas.microsoft.com/office/drawing/2014/main" id="{F2639EEE-13B2-95A6-F7D4-F60A536D20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3827" y="2168890"/>
                  <a:ext cx="308014" cy="492275"/>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778320E1-AFDC-8074-E199-A22B0813ECF4}"/>
                    </a:ext>
                  </a:extLst>
                </p:cNvPr>
                <p:cNvSpPr txBox="1"/>
                <p:nvPr/>
              </p:nvSpPr>
              <p:spPr>
                <a:xfrm>
                  <a:off x="5747614" y="2247180"/>
                  <a:ext cx="1794719" cy="458532"/>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Bern</a:t>
                  </a:r>
                </a:p>
              </p:txBody>
            </p:sp>
            <p:pic>
              <p:nvPicPr>
                <p:cNvPr id="50" name="Picture 49">
                  <a:extLst>
                    <a:ext uri="{FF2B5EF4-FFF2-40B4-BE49-F238E27FC236}">
                      <a16:creationId xmlns:a16="http://schemas.microsoft.com/office/drawing/2014/main" id="{4A916BDB-FCE6-4378-E03E-2C7644242A7B}"/>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2314" b="95875" l="1825" r="93157">
                              <a14:foregroundMark x1="37682" y1="60161" x2="37682" y2="60161"/>
                              <a14:foregroundMark x1="40693" y1="84205" x2="10858" y2="61167"/>
                              <a14:foregroundMark x1="10858" y1="61167" x2="28558" y2="22435"/>
                              <a14:foregroundMark x1="28558" y1="22435" x2="67427" y2="15091"/>
                              <a14:foregroundMark x1="67427" y1="15091" x2="78376" y2="57143"/>
                              <a14:foregroundMark x1="78376" y1="57143" x2="77828" y2="59457"/>
                              <a14:foregroundMark x1="34763" y1="75050" x2="74909" y2="55030"/>
                              <a14:foregroundMark x1="74909" y1="55030" x2="77281" y2="51006"/>
                              <a14:foregroundMark x1="83759" y1="78370" x2="46715" y2="89235"/>
                              <a14:foregroundMark x1="46715" y1="89235" x2="11496" y2="69316"/>
                              <a14:foregroundMark x1="11496" y1="69316" x2="11861" y2="27163"/>
                              <a14:foregroundMark x1="11861" y1="27163" x2="52555" y2="12274"/>
                              <a14:foregroundMark x1="52555" y1="12274" x2="79288" y2="42857"/>
                              <a14:foregroundMark x1="79288" y1="42857" x2="77281" y2="78974"/>
                              <a14:foregroundMark x1="84307" y1="67907" x2="79471" y2="23139"/>
                              <a14:foregroundMark x1="79471" y1="23139" x2="72536" y2="11368"/>
                              <a14:foregroundMark x1="84945" y1="54225" x2="93157" y2="34105"/>
                              <a14:foregroundMark x1="78376" y1="69215" x2="5292" y2="62676"/>
                              <a14:foregroundMark x1="73723" y1="75755" x2="69526" y2="75050"/>
                              <a14:foregroundMark x1="53011" y1="77062" x2="60766" y2="72435"/>
                              <a14:foregroundMark x1="66606" y1="78974" x2="35949" y2="77062"/>
                              <a14:foregroundMark x1="53650" y1="74447" x2="43613" y2="69819"/>
                              <a14:foregroundMark x1="49544" y1="82193" x2="30657" y2="75755"/>
                              <a14:foregroundMark x1="66606" y1="35412" x2="31113" y2="22435"/>
                              <a14:foregroundMark x1="31113" y1="22435" x2="33577" y2="7445"/>
                              <a14:foregroundMark x1="71350" y1="86117" x2="24179" y2="84809"/>
                              <a14:foregroundMark x1="2007" y1="55936" x2="2007" y2="55936"/>
                              <a14:foregroundMark x1="49544" y1="2414" x2="49544" y2="2414"/>
                              <a14:foregroundMark x1="47901" y1="95875" x2="47901" y2="95875"/>
                            </a14:backgroundRemoval>
                          </a14:imgEffect>
                        </a14:imgLayer>
                      </a14:imgProps>
                    </a:ext>
                  </a:extLst>
                </a:blip>
                <a:srcRect r="4602" b="2431"/>
                <a:stretch/>
              </p:blipFill>
              <p:spPr>
                <a:xfrm>
                  <a:off x="4438245" y="3372488"/>
                  <a:ext cx="511367" cy="531333"/>
                </a:xfrm>
                <a:prstGeom prst="rect">
                  <a:avLst/>
                </a:prstGeom>
              </p:spPr>
            </p:pic>
            <p:sp>
              <p:nvSpPr>
                <p:cNvPr id="51" name="TextBox 50">
                  <a:extLst>
                    <a:ext uri="{FF2B5EF4-FFF2-40B4-BE49-F238E27FC236}">
                      <a16:creationId xmlns:a16="http://schemas.microsoft.com/office/drawing/2014/main" id="{5C762455-DBD2-844C-3129-4DFA603D1603}"/>
                    </a:ext>
                  </a:extLst>
                </p:cNvPr>
                <p:cNvSpPr txBox="1"/>
                <p:nvPr/>
              </p:nvSpPr>
              <p:spPr>
                <a:xfrm>
                  <a:off x="4978269" y="3255396"/>
                  <a:ext cx="1794719" cy="811249"/>
                </a:xfrm>
                <a:prstGeom prst="rect">
                  <a:avLst/>
                </a:prstGeom>
                <a:noFill/>
              </p:spPr>
              <p:txBody>
                <a:bodyPr wrap="square" rtlCol="0">
                  <a:spAutoFit/>
                </a:bodyPr>
                <a:lstStyle/>
                <a:p>
                  <a:r>
                    <a:rPr lang="en-GB" sz="2000" dirty="0" err="1">
                      <a:solidFill>
                        <a:srgbClr val="002060"/>
                      </a:solidFill>
                      <a:latin typeface="Century Gothic" panose="020B0502020202020204" pitchFamily="34" charset="0"/>
                    </a:rPr>
                    <a:t>mit</a:t>
                  </a:r>
                  <a:r>
                    <a:rPr lang="en-GB" sz="2000" dirty="0">
                      <a:solidFill>
                        <a:srgbClr val="002060"/>
                      </a:solidFill>
                      <a:latin typeface="Century Gothic" panose="020B0502020202020204" pitchFamily="34" charset="0"/>
                    </a:rPr>
                    <a:t> Papier </a:t>
                  </a:r>
                  <a:r>
                    <a:rPr lang="en-GB" sz="2000" dirty="0" err="1">
                      <a:solidFill>
                        <a:srgbClr val="002060"/>
                      </a:solidFill>
                      <a:latin typeface="Century Gothic" panose="020B0502020202020204" pitchFamily="34" charset="0"/>
                    </a:rPr>
                    <a:t>spielen</a:t>
                  </a:r>
                  <a:endParaRPr lang="en-GB" sz="2000" dirty="0">
                    <a:solidFill>
                      <a:srgbClr val="002060"/>
                    </a:solidFill>
                    <a:latin typeface="Century Gothic" panose="020B0502020202020204" pitchFamily="34" charset="0"/>
                  </a:endParaRPr>
                </a:p>
              </p:txBody>
            </p:sp>
            <p:sp>
              <p:nvSpPr>
                <p:cNvPr id="52" name="TextBox 51">
                  <a:extLst>
                    <a:ext uri="{FF2B5EF4-FFF2-40B4-BE49-F238E27FC236}">
                      <a16:creationId xmlns:a16="http://schemas.microsoft.com/office/drawing/2014/main" id="{FA4DF408-2C8D-CE86-8957-272E9904BD31}"/>
                    </a:ext>
                  </a:extLst>
                </p:cNvPr>
                <p:cNvSpPr txBox="1"/>
                <p:nvPr/>
              </p:nvSpPr>
              <p:spPr>
                <a:xfrm>
                  <a:off x="4516057" y="1090530"/>
                  <a:ext cx="1794719" cy="458532"/>
                </a:xfrm>
                <a:prstGeom prst="rect">
                  <a:avLst/>
                </a:prstGeom>
                <a:noFill/>
              </p:spPr>
              <p:txBody>
                <a:bodyPr wrap="square" rtlCol="0">
                  <a:spAutoFit/>
                </a:bodyPr>
                <a:lstStyle/>
                <a:p>
                  <a:pPr algn="ctr"/>
                  <a:r>
                    <a:rPr lang="en-GB" sz="2000" b="1" dirty="0">
                      <a:solidFill>
                        <a:srgbClr val="002060"/>
                      </a:solidFill>
                      <a:latin typeface="Century Gothic" panose="020B0502020202020204" pitchFamily="34" charset="0"/>
                    </a:rPr>
                    <a:t>Matthias</a:t>
                  </a:r>
                </a:p>
              </p:txBody>
            </p:sp>
          </p:grpSp>
          <p:pic>
            <p:nvPicPr>
              <p:cNvPr id="1028" name="Picture 4" descr="Free Cat Pet photo and picture">
                <a:extLst>
                  <a:ext uri="{FF2B5EF4-FFF2-40B4-BE49-F238E27FC236}">
                    <a16:creationId xmlns:a16="http://schemas.microsoft.com/office/drawing/2014/main" id="{9613B2C4-6E06-B660-1B30-91366317CB5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3913" y="2065550"/>
                <a:ext cx="802327" cy="1203909"/>
              </a:xfrm>
              <a:prstGeom prst="rect">
                <a:avLst/>
              </a:prstGeom>
              <a:noFill/>
              <a:extLst>
                <a:ext uri="{909E8E84-426E-40DD-AFC4-6F175D3DCCD1}">
                  <a14:hiddenFill xmlns:a14="http://schemas.microsoft.com/office/drawing/2010/main">
                    <a:solidFill>
                      <a:srgbClr val="FFFFFF"/>
                    </a:solidFill>
                  </a14:hiddenFill>
                </a:ext>
              </a:extLst>
            </p:spPr>
          </p:pic>
        </p:grpSp>
        <p:pic>
          <p:nvPicPr>
            <p:cNvPr id="1032" name="Picture 8" descr="Free boy emblem gender vector">
              <a:extLst>
                <a:ext uri="{FF2B5EF4-FFF2-40B4-BE49-F238E27FC236}">
                  <a16:creationId xmlns:a16="http://schemas.microsoft.com/office/drawing/2014/main" id="{514F4768-A497-9EB4-ED6A-F725B60AB53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35810" y="2252796"/>
              <a:ext cx="350388" cy="3503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3" name="Group 82">
            <a:extLst>
              <a:ext uri="{FF2B5EF4-FFF2-40B4-BE49-F238E27FC236}">
                <a16:creationId xmlns:a16="http://schemas.microsoft.com/office/drawing/2014/main" id="{026DDF67-0C9F-08B3-831B-3F2E090F9A53}"/>
              </a:ext>
            </a:extLst>
          </p:cNvPr>
          <p:cNvGrpSpPr/>
          <p:nvPr/>
        </p:nvGrpSpPr>
        <p:grpSpPr>
          <a:xfrm>
            <a:off x="89170" y="1690481"/>
            <a:ext cx="3726008" cy="2735016"/>
            <a:chOff x="358185" y="1761529"/>
            <a:chExt cx="3726008" cy="2735016"/>
          </a:xfrm>
        </p:grpSpPr>
        <p:grpSp>
          <p:nvGrpSpPr>
            <p:cNvPr id="41" name="Group 40">
              <a:extLst>
                <a:ext uri="{FF2B5EF4-FFF2-40B4-BE49-F238E27FC236}">
                  <a16:creationId xmlns:a16="http://schemas.microsoft.com/office/drawing/2014/main" id="{06FE573A-8532-1B5D-CFC9-7C871421B0E9}"/>
                </a:ext>
              </a:extLst>
            </p:cNvPr>
            <p:cNvGrpSpPr/>
            <p:nvPr/>
          </p:nvGrpSpPr>
          <p:grpSpPr>
            <a:xfrm>
              <a:off x="358185" y="1761529"/>
              <a:ext cx="3726008" cy="2735016"/>
              <a:chOff x="3824336" y="1030588"/>
              <a:chExt cx="3979801" cy="3134372"/>
            </a:xfrm>
          </p:grpSpPr>
          <p:sp>
            <p:nvSpPr>
              <p:cNvPr id="38" name="Oval 37">
                <a:extLst>
                  <a:ext uri="{FF2B5EF4-FFF2-40B4-BE49-F238E27FC236}">
                    <a16:creationId xmlns:a16="http://schemas.microsoft.com/office/drawing/2014/main" id="{7B3215C5-A278-B317-648D-FCBE4197E2E5}"/>
                  </a:ext>
                </a:extLst>
              </p:cNvPr>
              <p:cNvSpPr/>
              <p:nvPr/>
            </p:nvSpPr>
            <p:spPr>
              <a:xfrm>
                <a:off x="3824336" y="1030588"/>
                <a:ext cx="3186909" cy="3134372"/>
              </a:xfrm>
              <a:prstGeom prst="ellipse">
                <a:avLst/>
              </a:prstGeom>
              <a:solidFill>
                <a:schemeClr val="accent3">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40" descr="Free Kitten Cat Baby photo and picture">
                <a:extLst>
                  <a:ext uri="{FF2B5EF4-FFF2-40B4-BE49-F238E27FC236}">
                    <a16:creationId xmlns:a16="http://schemas.microsoft.com/office/drawing/2014/main" id="{74E7B84B-6156-5CF4-2E81-CBCA5659897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89057" y="1590698"/>
                <a:ext cx="1205121" cy="100175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C11E1F9A-3A58-0C24-09D2-8AAB54AC0D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2899" y="2672126"/>
                <a:ext cx="290688" cy="384395"/>
              </a:xfrm>
              <a:prstGeom prst="rect">
                <a:avLst/>
              </a:prstGeom>
            </p:spPr>
          </p:pic>
          <p:sp>
            <p:nvSpPr>
              <p:cNvPr id="30" name="TextBox 29">
                <a:extLst>
                  <a:ext uri="{FF2B5EF4-FFF2-40B4-BE49-F238E27FC236}">
                    <a16:creationId xmlns:a16="http://schemas.microsoft.com/office/drawing/2014/main" id="{11CE5BE9-4525-7403-BA8E-18B370A1B45A}"/>
                  </a:ext>
                </a:extLst>
              </p:cNvPr>
              <p:cNvSpPr txBox="1"/>
              <p:nvPr/>
            </p:nvSpPr>
            <p:spPr>
              <a:xfrm>
                <a:off x="4659621" y="2641466"/>
                <a:ext cx="1794719"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7 </a:t>
                </a:r>
                <a:r>
                  <a:rPr lang="en-GB" sz="2000" dirty="0" err="1">
                    <a:solidFill>
                      <a:srgbClr val="002060"/>
                    </a:solidFill>
                    <a:latin typeface="Century Gothic" panose="020B0502020202020204" pitchFamily="34" charset="0"/>
                  </a:rPr>
                  <a:t>Stunden</a:t>
                </a:r>
                <a:endParaRPr lang="en-GB" sz="2000" dirty="0">
                  <a:solidFill>
                    <a:srgbClr val="002060"/>
                  </a:solidFill>
                  <a:latin typeface="Century Gothic" panose="020B0502020202020204" pitchFamily="34" charset="0"/>
                </a:endParaRPr>
              </a:p>
            </p:txBody>
          </p:sp>
          <p:pic>
            <p:nvPicPr>
              <p:cNvPr id="1030" name="Picture 6" descr="Free location poi pin vector">
                <a:extLst>
                  <a:ext uri="{FF2B5EF4-FFF2-40B4-BE49-F238E27FC236}">
                    <a16:creationId xmlns:a16="http://schemas.microsoft.com/office/drawing/2014/main" id="{9BABAA31-DA1E-F55F-9E46-5853C9DA78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6561" y="2128621"/>
                <a:ext cx="308014" cy="49227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44E75176-BE07-C7EB-4021-3E3596D0E067}"/>
                  </a:ext>
                </a:extLst>
              </p:cNvPr>
              <p:cNvSpPr txBox="1"/>
              <p:nvPr/>
            </p:nvSpPr>
            <p:spPr>
              <a:xfrm>
                <a:off x="6009418" y="2241859"/>
                <a:ext cx="1794719"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Biel</a:t>
                </a:r>
              </a:p>
            </p:txBody>
          </p:sp>
          <p:pic>
            <p:nvPicPr>
              <p:cNvPr id="34" name="Picture 33">
                <a:extLst>
                  <a:ext uri="{FF2B5EF4-FFF2-40B4-BE49-F238E27FC236}">
                    <a16:creationId xmlns:a16="http://schemas.microsoft.com/office/drawing/2014/main" id="{11C1A63E-23CB-DBCA-D74D-9B42FE2EC110}"/>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2314" b="95875" l="1825" r="93157">
                            <a14:foregroundMark x1="37682" y1="60161" x2="37682" y2="60161"/>
                            <a14:foregroundMark x1="40693" y1="84205" x2="10858" y2="61167"/>
                            <a14:foregroundMark x1="10858" y1="61167" x2="28558" y2="22435"/>
                            <a14:foregroundMark x1="28558" y1="22435" x2="67427" y2="15091"/>
                            <a14:foregroundMark x1="67427" y1="15091" x2="78376" y2="57143"/>
                            <a14:foregroundMark x1="78376" y1="57143" x2="77828" y2="59457"/>
                            <a14:foregroundMark x1="34763" y1="75050" x2="74909" y2="55030"/>
                            <a14:foregroundMark x1="74909" y1="55030" x2="77281" y2="51006"/>
                            <a14:foregroundMark x1="83759" y1="78370" x2="46715" y2="89235"/>
                            <a14:foregroundMark x1="46715" y1="89235" x2="11496" y2="69316"/>
                            <a14:foregroundMark x1="11496" y1="69316" x2="11861" y2="27163"/>
                            <a14:foregroundMark x1="11861" y1="27163" x2="52555" y2="12274"/>
                            <a14:foregroundMark x1="52555" y1="12274" x2="79288" y2="42857"/>
                            <a14:foregroundMark x1="79288" y1="42857" x2="77281" y2="78974"/>
                            <a14:foregroundMark x1="84307" y1="67907" x2="79471" y2="23139"/>
                            <a14:foregroundMark x1="79471" y1="23139" x2="72536" y2="11368"/>
                            <a14:foregroundMark x1="84945" y1="54225" x2="93157" y2="34105"/>
                            <a14:foregroundMark x1="78376" y1="69215" x2="5292" y2="62676"/>
                            <a14:foregroundMark x1="73723" y1="75755" x2="69526" y2="75050"/>
                            <a14:foregroundMark x1="53011" y1="77062" x2="60766" y2="72435"/>
                            <a14:foregroundMark x1="66606" y1="78974" x2="35949" y2="77062"/>
                            <a14:foregroundMark x1="53650" y1="74447" x2="43613" y2="69819"/>
                            <a14:foregroundMark x1="49544" y1="82193" x2="30657" y2="75755"/>
                            <a14:foregroundMark x1="66606" y1="35412" x2="31113" y2="22435"/>
                            <a14:foregroundMark x1="31113" y1="22435" x2="33577" y2="7445"/>
                            <a14:foregroundMark x1="71350" y1="86117" x2="24179" y2="84809"/>
                            <a14:foregroundMark x1="2007" y1="55936" x2="2007" y2="55936"/>
                            <a14:foregroundMark x1="49544" y1="2414" x2="49544" y2="2414"/>
                            <a14:foregroundMark x1="47901" y1="95875" x2="47901" y2="95875"/>
                          </a14:backgroundRemoval>
                        </a14:imgEffect>
                      </a14:imgLayer>
                    </a14:imgProps>
                  </a:ext>
                </a:extLst>
              </a:blip>
              <a:srcRect r="4602" b="2431"/>
              <a:stretch/>
            </p:blipFill>
            <p:spPr>
              <a:xfrm>
                <a:off x="4249568" y="3170467"/>
                <a:ext cx="531668" cy="552427"/>
              </a:xfrm>
              <a:prstGeom prst="rect">
                <a:avLst/>
              </a:prstGeom>
            </p:spPr>
          </p:pic>
          <p:sp>
            <p:nvSpPr>
              <p:cNvPr id="37" name="TextBox 36">
                <a:extLst>
                  <a:ext uri="{FF2B5EF4-FFF2-40B4-BE49-F238E27FC236}">
                    <a16:creationId xmlns:a16="http://schemas.microsoft.com/office/drawing/2014/main" id="{C8E85545-5B54-5DBE-B02E-D8F4BFA03450}"/>
                  </a:ext>
                </a:extLst>
              </p:cNvPr>
              <p:cNvSpPr txBox="1"/>
              <p:nvPr/>
            </p:nvSpPr>
            <p:spPr>
              <a:xfrm>
                <a:off x="4763591" y="3077801"/>
                <a:ext cx="1794719" cy="707886"/>
              </a:xfrm>
              <a:prstGeom prst="rect">
                <a:avLst/>
              </a:prstGeom>
              <a:noFill/>
            </p:spPr>
            <p:txBody>
              <a:bodyPr wrap="square" rtlCol="0">
                <a:spAutoFit/>
              </a:bodyPr>
              <a:lstStyle/>
              <a:p>
                <a:r>
                  <a:rPr lang="en-GB" sz="2000" dirty="0" err="1">
                    <a:solidFill>
                      <a:srgbClr val="002060"/>
                    </a:solidFill>
                    <a:latin typeface="Century Gothic" panose="020B0502020202020204" pitchFamily="34" charset="0"/>
                  </a:rPr>
                  <a:t>ein</a:t>
                </a:r>
                <a:r>
                  <a:rPr lang="en-GB" sz="2000" dirty="0">
                    <a:solidFill>
                      <a:srgbClr val="002060"/>
                    </a:solidFill>
                    <a:latin typeface="Century Gothic" panose="020B0502020202020204" pitchFamily="34" charset="0"/>
                  </a:rPr>
                  <a:t> Spiel </a:t>
                </a:r>
                <a:r>
                  <a:rPr lang="en-GB" sz="2000" dirty="0" err="1">
                    <a:solidFill>
                      <a:srgbClr val="002060"/>
                    </a:solidFill>
                    <a:latin typeface="Century Gothic" panose="020B0502020202020204" pitchFamily="34" charset="0"/>
                  </a:rPr>
                  <a:t>bekommen</a:t>
                </a:r>
                <a:endParaRPr lang="en-GB" sz="2000" dirty="0">
                  <a:solidFill>
                    <a:srgbClr val="002060"/>
                  </a:solidFill>
                  <a:latin typeface="Century Gothic" panose="020B0502020202020204" pitchFamily="34" charset="0"/>
                </a:endParaRPr>
              </a:p>
            </p:txBody>
          </p:sp>
          <p:sp>
            <p:nvSpPr>
              <p:cNvPr id="39" name="TextBox 38">
                <a:extLst>
                  <a:ext uri="{FF2B5EF4-FFF2-40B4-BE49-F238E27FC236}">
                    <a16:creationId xmlns:a16="http://schemas.microsoft.com/office/drawing/2014/main" id="{048F81C9-580C-B361-8E46-6B95B681E5AE}"/>
                  </a:ext>
                </a:extLst>
              </p:cNvPr>
              <p:cNvSpPr txBox="1"/>
              <p:nvPr/>
            </p:nvSpPr>
            <p:spPr>
              <a:xfrm>
                <a:off x="4601206" y="1110915"/>
                <a:ext cx="1794719" cy="400110"/>
              </a:xfrm>
              <a:prstGeom prst="rect">
                <a:avLst/>
              </a:prstGeom>
              <a:noFill/>
            </p:spPr>
            <p:txBody>
              <a:bodyPr wrap="square" rtlCol="0">
                <a:spAutoFit/>
              </a:bodyPr>
              <a:lstStyle/>
              <a:p>
                <a:pPr algn="ctr"/>
                <a:r>
                  <a:rPr lang="en-GB" sz="2000" b="1" dirty="0" err="1">
                    <a:solidFill>
                      <a:srgbClr val="002060"/>
                    </a:solidFill>
                    <a:latin typeface="Century Gothic" panose="020B0502020202020204" pitchFamily="34" charset="0"/>
                  </a:rPr>
                  <a:t>Niesen</a:t>
                </a:r>
                <a:endParaRPr lang="en-GB" sz="2000" b="1" dirty="0">
                  <a:solidFill>
                    <a:srgbClr val="002060"/>
                  </a:solidFill>
                  <a:latin typeface="Century Gothic" panose="020B0502020202020204" pitchFamily="34" charset="0"/>
                </a:endParaRPr>
              </a:p>
            </p:txBody>
          </p:sp>
        </p:grpSp>
        <p:pic>
          <p:nvPicPr>
            <p:cNvPr id="1034" name="Picture 10" descr="Free emblem female feminine vector">
              <a:extLst>
                <a:ext uri="{FF2B5EF4-FFF2-40B4-BE49-F238E27FC236}">
                  <a16:creationId xmlns:a16="http://schemas.microsoft.com/office/drawing/2014/main" id="{CD81E0A4-2039-2BD8-175E-B73D9843A79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54576" y="2227935"/>
              <a:ext cx="235065" cy="4001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1" name="Group 80">
            <a:extLst>
              <a:ext uri="{FF2B5EF4-FFF2-40B4-BE49-F238E27FC236}">
                <a16:creationId xmlns:a16="http://schemas.microsoft.com/office/drawing/2014/main" id="{475B8506-14C2-3829-A741-DF57E5B20022}"/>
              </a:ext>
            </a:extLst>
          </p:cNvPr>
          <p:cNvGrpSpPr/>
          <p:nvPr/>
        </p:nvGrpSpPr>
        <p:grpSpPr>
          <a:xfrm>
            <a:off x="7231257" y="1631215"/>
            <a:ext cx="3089845" cy="2735016"/>
            <a:chOff x="8773615" y="1787827"/>
            <a:chExt cx="3089845" cy="2735016"/>
          </a:xfrm>
        </p:grpSpPr>
        <p:grpSp>
          <p:nvGrpSpPr>
            <p:cNvPr id="79" name="Group 78">
              <a:extLst>
                <a:ext uri="{FF2B5EF4-FFF2-40B4-BE49-F238E27FC236}">
                  <a16:creationId xmlns:a16="http://schemas.microsoft.com/office/drawing/2014/main" id="{1E0ED1B9-2B3D-C9D2-C53D-DA660C2C3E6A}"/>
                </a:ext>
              </a:extLst>
            </p:cNvPr>
            <p:cNvGrpSpPr/>
            <p:nvPr/>
          </p:nvGrpSpPr>
          <p:grpSpPr>
            <a:xfrm>
              <a:off x="8773615" y="1787827"/>
              <a:ext cx="3089845" cy="2735016"/>
              <a:chOff x="7606969" y="1304197"/>
              <a:chExt cx="3089845" cy="2735016"/>
            </a:xfrm>
          </p:grpSpPr>
          <p:grpSp>
            <p:nvGrpSpPr>
              <p:cNvPr id="69" name="Group 68">
                <a:extLst>
                  <a:ext uri="{FF2B5EF4-FFF2-40B4-BE49-F238E27FC236}">
                    <a16:creationId xmlns:a16="http://schemas.microsoft.com/office/drawing/2014/main" id="{11CC4CFA-662C-11C5-15DD-48F06A2F1CC1}"/>
                  </a:ext>
                </a:extLst>
              </p:cNvPr>
              <p:cNvGrpSpPr/>
              <p:nvPr/>
            </p:nvGrpSpPr>
            <p:grpSpPr>
              <a:xfrm>
                <a:off x="7606969" y="1304197"/>
                <a:ext cx="3089845" cy="2735016"/>
                <a:chOff x="3824335" y="1030588"/>
                <a:chExt cx="3300307" cy="3134372"/>
              </a:xfrm>
            </p:grpSpPr>
            <p:sp>
              <p:nvSpPr>
                <p:cNvPr id="71" name="Oval 70">
                  <a:extLst>
                    <a:ext uri="{FF2B5EF4-FFF2-40B4-BE49-F238E27FC236}">
                      <a16:creationId xmlns:a16="http://schemas.microsoft.com/office/drawing/2014/main" id="{6DF4234A-19C8-69E4-8280-56105029C199}"/>
                    </a:ext>
                  </a:extLst>
                </p:cNvPr>
                <p:cNvSpPr/>
                <p:nvPr/>
              </p:nvSpPr>
              <p:spPr>
                <a:xfrm>
                  <a:off x="3824335" y="1030588"/>
                  <a:ext cx="3186909" cy="3134372"/>
                </a:xfrm>
                <a:prstGeom prst="ellipse">
                  <a:avLst/>
                </a:prstGeom>
                <a:solidFill>
                  <a:schemeClr val="accent3">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2" name="Picture 71">
                  <a:extLst>
                    <a:ext uri="{FF2B5EF4-FFF2-40B4-BE49-F238E27FC236}">
                      <a16:creationId xmlns:a16="http://schemas.microsoft.com/office/drawing/2014/main" id="{894D7FEA-78A3-937B-AB7B-BF880A90C7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17227" y="2944930"/>
                  <a:ext cx="290688" cy="384396"/>
                </a:xfrm>
                <a:prstGeom prst="rect">
                  <a:avLst/>
                </a:prstGeom>
              </p:spPr>
            </p:pic>
            <p:sp>
              <p:nvSpPr>
                <p:cNvPr id="73" name="TextBox 72">
                  <a:extLst>
                    <a:ext uri="{FF2B5EF4-FFF2-40B4-BE49-F238E27FC236}">
                      <a16:creationId xmlns:a16="http://schemas.microsoft.com/office/drawing/2014/main" id="{957F0A78-98F2-043F-9199-6E837C3E7F17}"/>
                    </a:ext>
                  </a:extLst>
                </p:cNvPr>
                <p:cNvSpPr txBox="1"/>
                <p:nvPr/>
              </p:nvSpPr>
              <p:spPr>
                <a:xfrm>
                  <a:off x="4991309" y="2923303"/>
                  <a:ext cx="1794719" cy="458532"/>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12 </a:t>
                  </a:r>
                  <a:r>
                    <a:rPr lang="en-GB" sz="2000" dirty="0" err="1">
                      <a:solidFill>
                        <a:srgbClr val="002060"/>
                      </a:solidFill>
                      <a:latin typeface="Century Gothic" panose="020B0502020202020204" pitchFamily="34" charset="0"/>
                    </a:rPr>
                    <a:t>Minuten</a:t>
                  </a:r>
                  <a:endParaRPr lang="en-GB" sz="2000" dirty="0">
                    <a:solidFill>
                      <a:srgbClr val="002060"/>
                    </a:solidFill>
                    <a:latin typeface="Century Gothic" panose="020B0502020202020204" pitchFamily="34" charset="0"/>
                  </a:endParaRPr>
                </a:p>
              </p:txBody>
            </p:sp>
            <p:pic>
              <p:nvPicPr>
                <p:cNvPr id="74" name="Picture 6" descr="Free location poi pin vector">
                  <a:extLst>
                    <a:ext uri="{FF2B5EF4-FFF2-40B4-BE49-F238E27FC236}">
                      <a16:creationId xmlns:a16="http://schemas.microsoft.com/office/drawing/2014/main" id="{75C0168C-6028-7A27-13B4-93072D9C75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3827" y="1924977"/>
                  <a:ext cx="308014" cy="492275"/>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id="{69F15482-625F-5874-CCBC-FEF5E6C8E3A7}"/>
                    </a:ext>
                  </a:extLst>
                </p:cNvPr>
                <p:cNvSpPr txBox="1"/>
                <p:nvPr/>
              </p:nvSpPr>
              <p:spPr>
                <a:xfrm>
                  <a:off x="5329923" y="2378754"/>
                  <a:ext cx="1794719" cy="458532"/>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Winterthur</a:t>
                  </a:r>
                </a:p>
              </p:txBody>
            </p:sp>
            <p:pic>
              <p:nvPicPr>
                <p:cNvPr id="76" name="Picture 75">
                  <a:extLst>
                    <a:ext uri="{FF2B5EF4-FFF2-40B4-BE49-F238E27FC236}">
                      <a16:creationId xmlns:a16="http://schemas.microsoft.com/office/drawing/2014/main" id="{543A50F8-0FC0-04D1-3B4F-0227C2938CB2}"/>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2314" b="95875" l="1825" r="93157">
                              <a14:foregroundMark x1="37682" y1="60161" x2="37682" y2="60161"/>
                              <a14:foregroundMark x1="40693" y1="84205" x2="10858" y2="61167"/>
                              <a14:foregroundMark x1="10858" y1="61167" x2="28558" y2="22435"/>
                              <a14:foregroundMark x1="28558" y1="22435" x2="67427" y2="15091"/>
                              <a14:foregroundMark x1="67427" y1="15091" x2="78376" y2="57143"/>
                              <a14:foregroundMark x1="78376" y1="57143" x2="77828" y2="59457"/>
                              <a14:foregroundMark x1="34763" y1="75050" x2="74909" y2="55030"/>
                              <a14:foregroundMark x1="74909" y1="55030" x2="77281" y2="51006"/>
                              <a14:foregroundMark x1="83759" y1="78370" x2="46715" y2="89235"/>
                              <a14:foregroundMark x1="46715" y1="89235" x2="11496" y2="69316"/>
                              <a14:foregroundMark x1="11496" y1="69316" x2="11861" y2="27163"/>
                              <a14:foregroundMark x1="11861" y1="27163" x2="52555" y2="12274"/>
                              <a14:foregroundMark x1="52555" y1="12274" x2="79288" y2="42857"/>
                              <a14:foregroundMark x1="79288" y1="42857" x2="77281" y2="78974"/>
                              <a14:foregroundMark x1="84307" y1="67907" x2="79471" y2="23139"/>
                              <a14:foregroundMark x1="79471" y1="23139" x2="72536" y2="11368"/>
                              <a14:foregroundMark x1="84945" y1="54225" x2="93157" y2="34105"/>
                              <a14:foregroundMark x1="78376" y1="69215" x2="5292" y2="62676"/>
                              <a14:foregroundMark x1="73723" y1="75755" x2="69526" y2="75050"/>
                              <a14:foregroundMark x1="53011" y1="77062" x2="60766" y2="72435"/>
                              <a14:foregroundMark x1="66606" y1="78974" x2="35949" y2="77062"/>
                              <a14:foregroundMark x1="53650" y1="74447" x2="43613" y2="69819"/>
                              <a14:foregroundMark x1="49544" y1="82193" x2="30657" y2="75755"/>
                              <a14:foregroundMark x1="66606" y1="35412" x2="31113" y2="22435"/>
                              <a14:foregroundMark x1="31113" y1="22435" x2="33577" y2="7445"/>
                              <a14:foregroundMark x1="71350" y1="86117" x2="24179" y2="84809"/>
                              <a14:foregroundMark x1="2007" y1="55936" x2="2007" y2="55936"/>
                              <a14:foregroundMark x1="49544" y1="2414" x2="49544" y2="2414"/>
                              <a14:foregroundMark x1="47901" y1="95875" x2="47901" y2="95875"/>
                            </a14:backgroundRemoval>
                          </a14:imgEffect>
                        </a14:imgLayer>
                      </a14:imgProps>
                    </a:ext>
                  </a:extLst>
                </a:blip>
                <a:srcRect r="4602" b="2431"/>
                <a:stretch/>
              </p:blipFill>
              <p:spPr>
                <a:xfrm>
                  <a:off x="4564416" y="3428228"/>
                  <a:ext cx="511367" cy="531333"/>
                </a:xfrm>
                <a:prstGeom prst="rect">
                  <a:avLst/>
                </a:prstGeom>
              </p:spPr>
            </p:pic>
            <p:sp>
              <p:nvSpPr>
                <p:cNvPr id="77" name="TextBox 76">
                  <a:extLst>
                    <a:ext uri="{FF2B5EF4-FFF2-40B4-BE49-F238E27FC236}">
                      <a16:creationId xmlns:a16="http://schemas.microsoft.com/office/drawing/2014/main" id="{58DCA074-F348-D90D-D9F5-60267DFD88F8}"/>
                    </a:ext>
                  </a:extLst>
                </p:cNvPr>
                <p:cNvSpPr txBox="1"/>
                <p:nvPr/>
              </p:nvSpPr>
              <p:spPr>
                <a:xfrm>
                  <a:off x="5055035" y="3288270"/>
                  <a:ext cx="1794719" cy="811249"/>
                </a:xfrm>
                <a:prstGeom prst="rect">
                  <a:avLst/>
                </a:prstGeom>
                <a:noFill/>
              </p:spPr>
              <p:txBody>
                <a:bodyPr wrap="square" rtlCol="0">
                  <a:spAutoFit/>
                </a:bodyPr>
                <a:lstStyle/>
                <a:p>
                  <a:r>
                    <a:rPr lang="en-GB" sz="2000" dirty="0" err="1">
                      <a:solidFill>
                        <a:srgbClr val="002060"/>
                      </a:solidFill>
                      <a:latin typeface="Century Gothic" panose="020B0502020202020204" pitchFamily="34" charset="0"/>
                    </a:rPr>
                    <a:t>einen</a:t>
                  </a:r>
                  <a:r>
                    <a:rPr lang="en-GB" sz="2000" dirty="0">
                      <a:solidFill>
                        <a:srgbClr val="002060"/>
                      </a:solidFill>
                      <a:latin typeface="Century Gothic" panose="020B0502020202020204" pitchFamily="34" charset="0"/>
                    </a:rPr>
                    <a:t> Ball </a:t>
                  </a:r>
                  <a:r>
                    <a:rPr lang="en-GB" sz="2000" dirty="0" err="1">
                      <a:solidFill>
                        <a:srgbClr val="002060"/>
                      </a:solidFill>
                      <a:latin typeface="Century Gothic" panose="020B0502020202020204" pitchFamily="34" charset="0"/>
                    </a:rPr>
                    <a:t>haben</a:t>
                  </a:r>
                  <a:endParaRPr lang="en-GB" sz="2000" dirty="0">
                    <a:solidFill>
                      <a:srgbClr val="002060"/>
                    </a:solidFill>
                    <a:latin typeface="Century Gothic" panose="020B0502020202020204" pitchFamily="34" charset="0"/>
                  </a:endParaRPr>
                </a:p>
              </p:txBody>
            </p:sp>
            <p:sp>
              <p:nvSpPr>
                <p:cNvPr id="78" name="TextBox 77">
                  <a:extLst>
                    <a:ext uri="{FF2B5EF4-FFF2-40B4-BE49-F238E27FC236}">
                      <a16:creationId xmlns:a16="http://schemas.microsoft.com/office/drawing/2014/main" id="{05A729B9-4401-A83B-B344-4596DC87F70C}"/>
                    </a:ext>
                  </a:extLst>
                </p:cNvPr>
                <p:cNvSpPr txBox="1"/>
                <p:nvPr/>
              </p:nvSpPr>
              <p:spPr>
                <a:xfrm>
                  <a:off x="4516057" y="1090530"/>
                  <a:ext cx="1794719" cy="458532"/>
                </a:xfrm>
                <a:prstGeom prst="rect">
                  <a:avLst/>
                </a:prstGeom>
                <a:noFill/>
              </p:spPr>
              <p:txBody>
                <a:bodyPr wrap="square" rtlCol="0">
                  <a:spAutoFit/>
                </a:bodyPr>
                <a:lstStyle/>
                <a:p>
                  <a:pPr algn="ctr"/>
                  <a:r>
                    <a:rPr lang="en-GB" sz="2000" b="1" dirty="0">
                      <a:solidFill>
                        <a:srgbClr val="002060"/>
                      </a:solidFill>
                      <a:latin typeface="Century Gothic" panose="020B0502020202020204" pitchFamily="34" charset="0"/>
                    </a:rPr>
                    <a:t>Thea</a:t>
                  </a:r>
                </a:p>
              </p:txBody>
            </p:sp>
          </p:grpSp>
          <p:pic>
            <p:nvPicPr>
              <p:cNvPr id="23" name="Picture 32" descr="Free Kitten Baby photo and picture">
                <a:extLst>
                  <a:ext uri="{FF2B5EF4-FFF2-40B4-BE49-F238E27FC236}">
                    <a16:creationId xmlns:a16="http://schemas.microsoft.com/office/drawing/2014/main" id="{9D3D5F64-5978-3908-54F0-0D359EB1CA2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98333" y="1992761"/>
                <a:ext cx="1081675" cy="720783"/>
              </a:xfrm>
              <a:prstGeom prst="rect">
                <a:avLst/>
              </a:prstGeom>
              <a:noFill/>
              <a:extLst>
                <a:ext uri="{909E8E84-426E-40DD-AFC4-6F175D3DCCD1}">
                  <a14:hiddenFill xmlns:a14="http://schemas.microsoft.com/office/drawing/2010/main">
                    <a:solidFill>
                      <a:srgbClr val="FFFFFF"/>
                    </a:solidFill>
                  </a14:hiddenFill>
                </a:ext>
              </a:extLst>
            </p:spPr>
          </p:pic>
        </p:grpSp>
        <p:pic>
          <p:nvPicPr>
            <p:cNvPr id="80" name="Picture 10" descr="Free emblem female feminine vector">
              <a:extLst>
                <a:ext uri="{FF2B5EF4-FFF2-40B4-BE49-F238E27FC236}">
                  <a16:creationId xmlns:a16="http://schemas.microsoft.com/office/drawing/2014/main" id="{EFDF18D7-D4C4-587B-C5EC-347B9AA65BB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815591" y="2209301"/>
              <a:ext cx="235065" cy="4001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5" name="Group 84">
            <a:extLst>
              <a:ext uri="{FF2B5EF4-FFF2-40B4-BE49-F238E27FC236}">
                <a16:creationId xmlns:a16="http://schemas.microsoft.com/office/drawing/2014/main" id="{82E9750F-5A84-7500-5270-791F66F1D9DD}"/>
              </a:ext>
            </a:extLst>
          </p:cNvPr>
          <p:cNvGrpSpPr/>
          <p:nvPr/>
        </p:nvGrpSpPr>
        <p:grpSpPr>
          <a:xfrm>
            <a:off x="1835288" y="3991440"/>
            <a:ext cx="3726008" cy="2735016"/>
            <a:chOff x="3824336" y="1030588"/>
            <a:chExt cx="3979801" cy="3134372"/>
          </a:xfrm>
        </p:grpSpPr>
        <p:sp>
          <p:nvSpPr>
            <p:cNvPr id="87" name="Oval 86">
              <a:extLst>
                <a:ext uri="{FF2B5EF4-FFF2-40B4-BE49-F238E27FC236}">
                  <a16:creationId xmlns:a16="http://schemas.microsoft.com/office/drawing/2014/main" id="{D26870DA-53DD-91FA-3E8C-F2BCE32EF747}"/>
                </a:ext>
              </a:extLst>
            </p:cNvPr>
            <p:cNvSpPr/>
            <p:nvPr/>
          </p:nvSpPr>
          <p:spPr>
            <a:xfrm>
              <a:off x="3824336" y="1030588"/>
              <a:ext cx="3186909" cy="3134372"/>
            </a:xfrm>
            <a:prstGeom prst="ellipse">
              <a:avLst/>
            </a:prstGeom>
            <a:solidFill>
              <a:schemeClr val="accent3">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9" name="Picture 88">
              <a:extLst>
                <a:ext uri="{FF2B5EF4-FFF2-40B4-BE49-F238E27FC236}">
                  <a16:creationId xmlns:a16="http://schemas.microsoft.com/office/drawing/2014/main" id="{77BC6CA3-4765-188D-8FDF-1A9A047A3B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2899" y="2672126"/>
              <a:ext cx="290688" cy="384395"/>
            </a:xfrm>
            <a:prstGeom prst="rect">
              <a:avLst/>
            </a:prstGeom>
          </p:spPr>
        </p:pic>
        <p:sp>
          <p:nvSpPr>
            <p:cNvPr id="90" name="TextBox 89">
              <a:extLst>
                <a:ext uri="{FF2B5EF4-FFF2-40B4-BE49-F238E27FC236}">
                  <a16:creationId xmlns:a16="http://schemas.microsoft.com/office/drawing/2014/main" id="{2B815AE5-A42C-D469-0ABA-9EE755ABBA9A}"/>
                </a:ext>
              </a:extLst>
            </p:cNvPr>
            <p:cNvSpPr txBox="1"/>
            <p:nvPr/>
          </p:nvSpPr>
          <p:spPr>
            <a:xfrm>
              <a:off x="4659621" y="2641466"/>
              <a:ext cx="1794719" cy="458532"/>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11 Jahre</a:t>
              </a:r>
            </a:p>
          </p:txBody>
        </p:sp>
        <p:pic>
          <p:nvPicPr>
            <p:cNvPr id="91" name="Picture 6" descr="Free location poi pin vector">
              <a:extLst>
                <a:ext uri="{FF2B5EF4-FFF2-40B4-BE49-F238E27FC236}">
                  <a16:creationId xmlns:a16="http://schemas.microsoft.com/office/drawing/2014/main" id="{CC1F9255-012E-E0A3-3774-333E501D53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6561" y="2128621"/>
              <a:ext cx="308014" cy="492275"/>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a:extLst>
                <a:ext uri="{FF2B5EF4-FFF2-40B4-BE49-F238E27FC236}">
                  <a16:creationId xmlns:a16="http://schemas.microsoft.com/office/drawing/2014/main" id="{F5D315AB-B8D8-2C4D-5152-2AB2FC9D8137}"/>
                </a:ext>
              </a:extLst>
            </p:cNvPr>
            <p:cNvSpPr txBox="1"/>
            <p:nvPr/>
          </p:nvSpPr>
          <p:spPr>
            <a:xfrm>
              <a:off x="6009418" y="2241859"/>
              <a:ext cx="1794719" cy="458532"/>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Bern</a:t>
              </a:r>
            </a:p>
          </p:txBody>
        </p:sp>
        <p:pic>
          <p:nvPicPr>
            <p:cNvPr id="93" name="Picture 92">
              <a:extLst>
                <a:ext uri="{FF2B5EF4-FFF2-40B4-BE49-F238E27FC236}">
                  <a16:creationId xmlns:a16="http://schemas.microsoft.com/office/drawing/2014/main" id="{4DEEA86A-3268-495C-58B5-727727B69312}"/>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2314" b="95875" l="1825" r="93157">
                          <a14:foregroundMark x1="37682" y1="60161" x2="37682" y2="60161"/>
                          <a14:foregroundMark x1="40693" y1="84205" x2="10858" y2="61167"/>
                          <a14:foregroundMark x1="10858" y1="61167" x2="28558" y2="22435"/>
                          <a14:foregroundMark x1="28558" y1="22435" x2="67427" y2="15091"/>
                          <a14:foregroundMark x1="67427" y1="15091" x2="78376" y2="57143"/>
                          <a14:foregroundMark x1="78376" y1="57143" x2="77828" y2="59457"/>
                          <a14:foregroundMark x1="34763" y1="75050" x2="74909" y2="55030"/>
                          <a14:foregroundMark x1="74909" y1="55030" x2="77281" y2="51006"/>
                          <a14:foregroundMark x1="83759" y1="78370" x2="46715" y2="89235"/>
                          <a14:foregroundMark x1="46715" y1="89235" x2="11496" y2="69316"/>
                          <a14:foregroundMark x1="11496" y1="69316" x2="11861" y2="27163"/>
                          <a14:foregroundMark x1="11861" y1="27163" x2="52555" y2="12274"/>
                          <a14:foregroundMark x1="52555" y1="12274" x2="79288" y2="42857"/>
                          <a14:foregroundMark x1="79288" y1="42857" x2="77281" y2="78974"/>
                          <a14:foregroundMark x1="84307" y1="67907" x2="79471" y2="23139"/>
                          <a14:foregroundMark x1="79471" y1="23139" x2="72536" y2="11368"/>
                          <a14:foregroundMark x1="84945" y1="54225" x2="93157" y2="34105"/>
                          <a14:foregroundMark x1="78376" y1="69215" x2="5292" y2="62676"/>
                          <a14:foregroundMark x1="73723" y1="75755" x2="69526" y2="75050"/>
                          <a14:foregroundMark x1="53011" y1="77062" x2="60766" y2="72435"/>
                          <a14:foregroundMark x1="66606" y1="78974" x2="35949" y2="77062"/>
                          <a14:foregroundMark x1="53650" y1="74447" x2="43613" y2="69819"/>
                          <a14:foregroundMark x1="49544" y1="82193" x2="30657" y2="75755"/>
                          <a14:foregroundMark x1="66606" y1="35412" x2="31113" y2="22435"/>
                          <a14:foregroundMark x1="31113" y1="22435" x2="33577" y2="7445"/>
                          <a14:foregroundMark x1="71350" y1="86117" x2="24179" y2="84809"/>
                          <a14:foregroundMark x1="2007" y1="55936" x2="2007" y2="55936"/>
                          <a14:foregroundMark x1="49544" y1="2414" x2="49544" y2="2414"/>
                          <a14:foregroundMark x1="47901" y1="95875" x2="47901" y2="95875"/>
                        </a14:backgroundRemoval>
                      </a14:imgEffect>
                    </a14:imgLayer>
                  </a14:imgProps>
                </a:ext>
              </a:extLst>
            </a:blip>
            <a:srcRect r="4602" b="2431"/>
            <a:stretch/>
          </p:blipFill>
          <p:spPr>
            <a:xfrm>
              <a:off x="4249568" y="3170467"/>
              <a:ext cx="531668" cy="552427"/>
            </a:xfrm>
            <a:prstGeom prst="rect">
              <a:avLst/>
            </a:prstGeom>
          </p:spPr>
        </p:pic>
        <p:sp>
          <p:nvSpPr>
            <p:cNvPr id="94" name="TextBox 93">
              <a:extLst>
                <a:ext uri="{FF2B5EF4-FFF2-40B4-BE49-F238E27FC236}">
                  <a16:creationId xmlns:a16="http://schemas.microsoft.com/office/drawing/2014/main" id="{E7D5EF05-28F3-06D7-5605-C1BE370E1AD9}"/>
                </a:ext>
              </a:extLst>
            </p:cNvPr>
            <p:cNvSpPr txBox="1"/>
            <p:nvPr/>
          </p:nvSpPr>
          <p:spPr>
            <a:xfrm>
              <a:off x="4763591" y="3077801"/>
              <a:ext cx="1794719" cy="811249"/>
            </a:xfrm>
            <a:prstGeom prst="rect">
              <a:avLst/>
            </a:prstGeom>
            <a:noFill/>
          </p:spPr>
          <p:txBody>
            <a:bodyPr wrap="square" rtlCol="0">
              <a:spAutoFit/>
            </a:bodyPr>
            <a:lstStyle/>
            <a:p>
              <a:r>
                <a:rPr lang="en-GB" sz="2000" dirty="0" err="1">
                  <a:solidFill>
                    <a:srgbClr val="002060"/>
                  </a:solidFill>
                  <a:latin typeface="Century Gothic" panose="020B0502020202020204" pitchFamily="34" charset="0"/>
                </a:rPr>
                <a:t>einen</a:t>
              </a:r>
              <a:r>
                <a:rPr lang="en-GB" sz="2000" dirty="0">
                  <a:solidFill>
                    <a:srgbClr val="002060"/>
                  </a:solidFill>
                  <a:latin typeface="Century Gothic" panose="020B0502020202020204" pitchFamily="34" charset="0"/>
                </a:rPr>
                <a:t> Ball </a:t>
              </a:r>
              <a:r>
                <a:rPr lang="en-GB" sz="2000" dirty="0" err="1">
                  <a:solidFill>
                    <a:srgbClr val="002060"/>
                  </a:solidFill>
                  <a:latin typeface="Century Gothic" panose="020B0502020202020204" pitchFamily="34" charset="0"/>
                </a:rPr>
                <a:t>haben</a:t>
              </a:r>
              <a:endParaRPr lang="en-GB" sz="2000" dirty="0">
                <a:solidFill>
                  <a:srgbClr val="002060"/>
                </a:solidFill>
                <a:latin typeface="Century Gothic" panose="020B0502020202020204" pitchFamily="34" charset="0"/>
              </a:endParaRPr>
            </a:p>
          </p:txBody>
        </p:sp>
        <p:sp>
          <p:nvSpPr>
            <p:cNvPr id="95" name="TextBox 94">
              <a:extLst>
                <a:ext uri="{FF2B5EF4-FFF2-40B4-BE49-F238E27FC236}">
                  <a16:creationId xmlns:a16="http://schemas.microsoft.com/office/drawing/2014/main" id="{1A534B57-1F5B-E075-B7BB-BADC22555062}"/>
                </a:ext>
              </a:extLst>
            </p:cNvPr>
            <p:cNvSpPr txBox="1"/>
            <p:nvPr/>
          </p:nvSpPr>
          <p:spPr>
            <a:xfrm>
              <a:off x="4601206" y="1110915"/>
              <a:ext cx="1794719" cy="458532"/>
            </a:xfrm>
            <a:prstGeom prst="rect">
              <a:avLst/>
            </a:prstGeom>
            <a:noFill/>
          </p:spPr>
          <p:txBody>
            <a:bodyPr wrap="square" rtlCol="0">
              <a:spAutoFit/>
            </a:bodyPr>
            <a:lstStyle/>
            <a:p>
              <a:pPr algn="ctr"/>
              <a:r>
                <a:rPr lang="en-GB" sz="2000" b="1" dirty="0">
                  <a:solidFill>
                    <a:srgbClr val="002060"/>
                  </a:solidFill>
                  <a:latin typeface="Century Gothic" panose="020B0502020202020204" pitchFamily="34" charset="0"/>
                </a:rPr>
                <a:t>Thorsten</a:t>
              </a:r>
            </a:p>
          </p:txBody>
        </p:sp>
      </p:grpSp>
      <p:grpSp>
        <p:nvGrpSpPr>
          <p:cNvPr id="96" name="Group 95">
            <a:extLst>
              <a:ext uri="{FF2B5EF4-FFF2-40B4-BE49-F238E27FC236}">
                <a16:creationId xmlns:a16="http://schemas.microsoft.com/office/drawing/2014/main" id="{25EF64D0-D8AA-5C84-2507-623EC55678DA}"/>
              </a:ext>
            </a:extLst>
          </p:cNvPr>
          <p:cNvGrpSpPr/>
          <p:nvPr/>
        </p:nvGrpSpPr>
        <p:grpSpPr>
          <a:xfrm>
            <a:off x="5517566" y="3991440"/>
            <a:ext cx="3257994" cy="2735016"/>
            <a:chOff x="358185" y="1761529"/>
            <a:chExt cx="3257994" cy="2735016"/>
          </a:xfrm>
        </p:grpSpPr>
        <p:grpSp>
          <p:nvGrpSpPr>
            <p:cNvPr id="97" name="Group 96">
              <a:extLst>
                <a:ext uri="{FF2B5EF4-FFF2-40B4-BE49-F238E27FC236}">
                  <a16:creationId xmlns:a16="http://schemas.microsoft.com/office/drawing/2014/main" id="{1EACD4A9-E938-2198-0F42-07F10E49ACFC}"/>
                </a:ext>
              </a:extLst>
            </p:cNvPr>
            <p:cNvGrpSpPr/>
            <p:nvPr/>
          </p:nvGrpSpPr>
          <p:grpSpPr>
            <a:xfrm>
              <a:off x="358185" y="1761529"/>
              <a:ext cx="3257994" cy="2735016"/>
              <a:chOff x="3824336" y="1030588"/>
              <a:chExt cx="3479909" cy="3134372"/>
            </a:xfrm>
          </p:grpSpPr>
          <p:sp>
            <p:nvSpPr>
              <p:cNvPr id="99" name="Oval 98">
                <a:extLst>
                  <a:ext uri="{FF2B5EF4-FFF2-40B4-BE49-F238E27FC236}">
                    <a16:creationId xmlns:a16="http://schemas.microsoft.com/office/drawing/2014/main" id="{62FFFA4D-DFBB-DADF-AE6E-FCECAA451978}"/>
                  </a:ext>
                </a:extLst>
              </p:cNvPr>
              <p:cNvSpPr/>
              <p:nvPr/>
            </p:nvSpPr>
            <p:spPr>
              <a:xfrm>
                <a:off x="3824336" y="1030588"/>
                <a:ext cx="3186909" cy="3134372"/>
              </a:xfrm>
              <a:prstGeom prst="ellipse">
                <a:avLst/>
              </a:prstGeom>
              <a:solidFill>
                <a:schemeClr val="accent3">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1" name="Picture 100">
                <a:extLst>
                  <a:ext uri="{FF2B5EF4-FFF2-40B4-BE49-F238E27FC236}">
                    <a16:creationId xmlns:a16="http://schemas.microsoft.com/office/drawing/2014/main" id="{D585FD31-1A2B-9153-7929-67765A0A87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2899" y="2672126"/>
                <a:ext cx="290688" cy="384395"/>
              </a:xfrm>
              <a:prstGeom prst="rect">
                <a:avLst/>
              </a:prstGeom>
            </p:spPr>
          </p:pic>
          <p:sp>
            <p:nvSpPr>
              <p:cNvPr id="102" name="TextBox 101">
                <a:extLst>
                  <a:ext uri="{FF2B5EF4-FFF2-40B4-BE49-F238E27FC236}">
                    <a16:creationId xmlns:a16="http://schemas.microsoft.com/office/drawing/2014/main" id="{0A6C9ADF-0E23-1D99-8846-231D6571389C}"/>
                  </a:ext>
                </a:extLst>
              </p:cNvPr>
              <p:cNvSpPr txBox="1"/>
              <p:nvPr/>
            </p:nvSpPr>
            <p:spPr>
              <a:xfrm>
                <a:off x="4659621" y="2641466"/>
                <a:ext cx="1794719" cy="458532"/>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12 </a:t>
                </a:r>
                <a:r>
                  <a:rPr lang="en-GB" sz="2000" dirty="0" err="1">
                    <a:solidFill>
                      <a:srgbClr val="002060"/>
                    </a:solidFill>
                    <a:latin typeface="Century Gothic" panose="020B0502020202020204" pitchFamily="34" charset="0"/>
                  </a:rPr>
                  <a:t>Minuten</a:t>
                </a:r>
                <a:endParaRPr lang="en-GB" sz="2000" dirty="0">
                  <a:solidFill>
                    <a:srgbClr val="002060"/>
                  </a:solidFill>
                  <a:latin typeface="Century Gothic" panose="020B0502020202020204" pitchFamily="34" charset="0"/>
                </a:endParaRPr>
              </a:p>
            </p:txBody>
          </p:sp>
          <p:pic>
            <p:nvPicPr>
              <p:cNvPr id="103" name="Picture 6" descr="Free location poi pin vector">
                <a:extLst>
                  <a:ext uri="{FF2B5EF4-FFF2-40B4-BE49-F238E27FC236}">
                    <a16:creationId xmlns:a16="http://schemas.microsoft.com/office/drawing/2014/main" id="{877663A0-0C56-94C6-C5CF-67990B5B25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6561" y="1781744"/>
                <a:ext cx="308014" cy="492275"/>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a:extLst>
                  <a:ext uri="{FF2B5EF4-FFF2-40B4-BE49-F238E27FC236}">
                    <a16:creationId xmlns:a16="http://schemas.microsoft.com/office/drawing/2014/main" id="{D74DDA4B-E58F-4ED6-CB7C-6778FE1F4E16}"/>
                  </a:ext>
                </a:extLst>
              </p:cNvPr>
              <p:cNvSpPr txBox="1"/>
              <p:nvPr/>
            </p:nvSpPr>
            <p:spPr>
              <a:xfrm>
                <a:off x="5509526" y="2184652"/>
                <a:ext cx="1794719" cy="458532"/>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Winterthur</a:t>
                </a:r>
              </a:p>
            </p:txBody>
          </p:sp>
          <p:pic>
            <p:nvPicPr>
              <p:cNvPr id="105" name="Picture 104">
                <a:extLst>
                  <a:ext uri="{FF2B5EF4-FFF2-40B4-BE49-F238E27FC236}">
                    <a16:creationId xmlns:a16="http://schemas.microsoft.com/office/drawing/2014/main" id="{2A156CA0-D1F5-F56E-91B8-16BFD988695C}"/>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2314" b="95875" l="1825" r="93157">
                            <a14:foregroundMark x1="37682" y1="60161" x2="37682" y2="60161"/>
                            <a14:foregroundMark x1="40693" y1="84205" x2="10858" y2="61167"/>
                            <a14:foregroundMark x1="10858" y1="61167" x2="28558" y2="22435"/>
                            <a14:foregroundMark x1="28558" y1="22435" x2="67427" y2="15091"/>
                            <a14:foregroundMark x1="67427" y1="15091" x2="78376" y2="57143"/>
                            <a14:foregroundMark x1="78376" y1="57143" x2="77828" y2="59457"/>
                            <a14:foregroundMark x1="34763" y1="75050" x2="74909" y2="55030"/>
                            <a14:foregroundMark x1="74909" y1="55030" x2="77281" y2="51006"/>
                            <a14:foregroundMark x1="83759" y1="78370" x2="46715" y2="89235"/>
                            <a14:foregroundMark x1="46715" y1="89235" x2="11496" y2="69316"/>
                            <a14:foregroundMark x1="11496" y1="69316" x2="11861" y2="27163"/>
                            <a14:foregroundMark x1="11861" y1="27163" x2="52555" y2="12274"/>
                            <a14:foregroundMark x1="52555" y1="12274" x2="79288" y2="42857"/>
                            <a14:foregroundMark x1="79288" y1="42857" x2="77281" y2="78974"/>
                            <a14:foregroundMark x1="84307" y1="67907" x2="79471" y2="23139"/>
                            <a14:foregroundMark x1="79471" y1="23139" x2="72536" y2="11368"/>
                            <a14:foregroundMark x1="84945" y1="54225" x2="93157" y2="34105"/>
                            <a14:foregroundMark x1="78376" y1="69215" x2="5292" y2="62676"/>
                            <a14:foregroundMark x1="73723" y1="75755" x2="69526" y2="75050"/>
                            <a14:foregroundMark x1="53011" y1="77062" x2="60766" y2="72435"/>
                            <a14:foregroundMark x1="66606" y1="78974" x2="35949" y2="77062"/>
                            <a14:foregroundMark x1="53650" y1="74447" x2="43613" y2="69819"/>
                            <a14:foregroundMark x1="49544" y1="82193" x2="30657" y2="75755"/>
                            <a14:foregroundMark x1="66606" y1="35412" x2="31113" y2="22435"/>
                            <a14:foregroundMark x1="31113" y1="22435" x2="33577" y2="7445"/>
                            <a14:foregroundMark x1="71350" y1="86117" x2="24179" y2="84809"/>
                            <a14:foregroundMark x1="2007" y1="55936" x2="2007" y2="55936"/>
                            <a14:foregroundMark x1="49544" y1="2414" x2="49544" y2="2414"/>
                            <a14:foregroundMark x1="47901" y1="95875" x2="47901" y2="95875"/>
                          </a14:backgroundRemoval>
                        </a14:imgEffect>
                      </a14:imgLayer>
                    </a14:imgProps>
                  </a:ext>
                </a:extLst>
              </a:blip>
              <a:srcRect r="4602" b="2431"/>
              <a:stretch/>
            </p:blipFill>
            <p:spPr>
              <a:xfrm>
                <a:off x="4249568" y="3170467"/>
                <a:ext cx="531668" cy="552427"/>
              </a:xfrm>
              <a:prstGeom prst="rect">
                <a:avLst/>
              </a:prstGeom>
            </p:spPr>
          </p:pic>
          <p:sp>
            <p:nvSpPr>
              <p:cNvPr id="106" name="TextBox 105">
                <a:extLst>
                  <a:ext uri="{FF2B5EF4-FFF2-40B4-BE49-F238E27FC236}">
                    <a16:creationId xmlns:a16="http://schemas.microsoft.com/office/drawing/2014/main" id="{39F64885-3731-1F63-63E3-09CCAD962E61}"/>
                  </a:ext>
                </a:extLst>
              </p:cNvPr>
              <p:cNvSpPr txBox="1"/>
              <p:nvPr/>
            </p:nvSpPr>
            <p:spPr>
              <a:xfrm>
                <a:off x="4763591" y="3077801"/>
                <a:ext cx="1794719" cy="707886"/>
              </a:xfrm>
              <a:prstGeom prst="rect">
                <a:avLst/>
              </a:prstGeom>
              <a:noFill/>
            </p:spPr>
            <p:txBody>
              <a:bodyPr wrap="square" rtlCol="0">
                <a:spAutoFit/>
              </a:bodyPr>
              <a:lstStyle/>
              <a:p>
                <a:r>
                  <a:rPr lang="en-GB" sz="2000" dirty="0" err="1">
                    <a:solidFill>
                      <a:srgbClr val="002060"/>
                    </a:solidFill>
                    <a:latin typeface="Century Gothic" panose="020B0502020202020204" pitchFamily="34" charset="0"/>
                  </a:rPr>
                  <a:t>ein</a:t>
                </a:r>
                <a:r>
                  <a:rPr lang="en-GB" sz="2000" dirty="0">
                    <a:solidFill>
                      <a:srgbClr val="002060"/>
                    </a:solidFill>
                    <a:latin typeface="Century Gothic" panose="020B0502020202020204" pitchFamily="34" charset="0"/>
                  </a:rPr>
                  <a:t> Spiel </a:t>
                </a:r>
                <a:r>
                  <a:rPr lang="en-GB" sz="2000" dirty="0" err="1">
                    <a:solidFill>
                      <a:srgbClr val="002060"/>
                    </a:solidFill>
                    <a:latin typeface="Century Gothic" panose="020B0502020202020204" pitchFamily="34" charset="0"/>
                  </a:rPr>
                  <a:t>bekommen</a:t>
                </a:r>
                <a:endParaRPr lang="en-GB" sz="2000" dirty="0">
                  <a:solidFill>
                    <a:srgbClr val="002060"/>
                  </a:solidFill>
                  <a:latin typeface="Century Gothic" panose="020B0502020202020204" pitchFamily="34" charset="0"/>
                </a:endParaRPr>
              </a:p>
            </p:txBody>
          </p:sp>
          <p:sp>
            <p:nvSpPr>
              <p:cNvPr id="107" name="TextBox 106">
                <a:extLst>
                  <a:ext uri="{FF2B5EF4-FFF2-40B4-BE49-F238E27FC236}">
                    <a16:creationId xmlns:a16="http://schemas.microsoft.com/office/drawing/2014/main" id="{82AA342E-243F-826A-D42B-B2A048909989}"/>
                  </a:ext>
                </a:extLst>
              </p:cNvPr>
              <p:cNvSpPr txBox="1"/>
              <p:nvPr/>
            </p:nvSpPr>
            <p:spPr>
              <a:xfrm>
                <a:off x="4601206" y="1110915"/>
                <a:ext cx="1794719" cy="458532"/>
              </a:xfrm>
              <a:prstGeom prst="rect">
                <a:avLst/>
              </a:prstGeom>
              <a:noFill/>
            </p:spPr>
            <p:txBody>
              <a:bodyPr wrap="square" rtlCol="0">
                <a:spAutoFit/>
              </a:bodyPr>
              <a:lstStyle/>
              <a:p>
                <a:pPr algn="ctr"/>
                <a:r>
                  <a:rPr lang="en-GB" sz="2000" b="1" dirty="0">
                    <a:solidFill>
                      <a:srgbClr val="002060"/>
                    </a:solidFill>
                    <a:latin typeface="Century Gothic" panose="020B0502020202020204" pitchFamily="34" charset="0"/>
                  </a:rPr>
                  <a:t>Theodor</a:t>
                </a:r>
              </a:p>
            </p:txBody>
          </p:sp>
        </p:grpSp>
        <p:pic>
          <p:nvPicPr>
            <p:cNvPr id="98" name="Picture 10" descr="Free emblem female feminine vector">
              <a:extLst>
                <a:ext uri="{FF2B5EF4-FFF2-40B4-BE49-F238E27FC236}">
                  <a16:creationId xmlns:a16="http://schemas.microsoft.com/office/drawing/2014/main" id="{CB871811-2524-DB1D-E56D-147AC88014A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20986" y="2091558"/>
              <a:ext cx="235065" cy="4001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9" name="Group 108">
            <a:extLst>
              <a:ext uri="{FF2B5EF4-FFF2-40B4-BE49-F238E27FC236}">
                <a16:creationId xmlns:a16="http://schemas.microsoft.com/office/drawing/2014/main" id="{75A16703-1CAE-20C2-5AE4-8A2EBE5B354D}"/>
              </a:ext>
            </a:extLst>
          </p:cNvPr>
          <p:cNvGrpSpPr/>
          <p:nvPr/>
        </p:nvGrpSpPr>
        <p:grpSpPr>
          <a:xfrm>
            <a:off x="9132072" y="3919176"/>
            <a:ext cx="3726008" cy="2735016"/>
            <a:chOff x="3824336" y="1030588"/>
            <a:chExt cx="3979801" cy="3134372"/>
          </a:xfrm>
        </p:grpSpPr>
        <p:sp>
          <p:nvSpPr>
            <p:cNvPr id="111" name="Oval 110">
              <a:extLst>
                <a:ext uri="{FF2B5EF4-FFF2-40B4-BE49-F238E27FC236}">
                  <a16:creationId xmlns:a16="http://schemas.microsoft.com/office/drawing/2014/main" id="{01357EE7-BA38-66CD-5BA0-DAE6D681165E}"/>
                </a:ext>
              </a:extLst>
            </p:cNvPr>
            <p:cNvSpPr/>
            <p:nvPr/>
          </p:nvSpPr>
          <p:spPr>
            <a:xfrm>
              <a:off x="3824336" y="1030588"/>
              <a:ext cx="3186909" cy="3134372"/>
            </a:xfrm>
            <a:prstGeom prst="ellipse">
              <a:avLst/>
            </a:prstGeom>
            <a:solidFill>
              <a:schemeClr val="accent3">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3" name="Picture 112">
              <a:extLst>
                <a:ext uri="{FF2B5EF4-FFF2-40B4-BE49-F238E27FC236}">
                  <a16:creationId xmlns:a16="http://schemas.microsoft.com/office/drawing/2014/main" id="{2EE953C0-6995-49B0-68E1-350BE49E0E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2899" y="2672126"/>
              <a:ext cx="290688" cy="384395"/>
            </a:xfrm>
            <a:prstGeom prst="rect">
              <a:avLst/>
            </a:prstGeom>
          </p:spPr>
        </p:pic>
        <p:sp>
          <p:nvSpPr>
            <p:cNvPr id="114" name="TextBox 113">
              <a:extLst>
                <a:ext uri="{FF2B5EF4-FFF2-40B4-BE49-F238E27FC236}">
                  <a16:creationId xmlns:a16="http://schemas.microsoft.com/office/drawing/2014/main" id="{C18C0F8B-F98E-9FDF-0F3F-D33F4C35B8A5}"/>
                </a:ext>
              </a:extLst>
            </p:cNvPr>
            <p:cNvSpPr txBox="1"/>
            <p:nvPr/>
          </p:nvSpPr>
          <p:spPr>
            <a:xfrm>
              <a:off x="4659621" y="2641466"/>
              <a:ext cx="1794719" cy="458532"/>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7 </a:t>
              </a:r>
              <a:r>
                <a:rPr lang="en-GB" sz="2000" dirty="0" err="1">
                  <a:solidFill>
                    <a:srgbClr val="002060"/>
                  </a:solidFill>
                  <a:latin typeface="Century Gothic" panose="020B0502020202020204" pitchFamily="34" charset="0"/>
                </a:rPr>
                <a:t>Stunden</a:t>
              </a:r>
              <a:endParaRPr lang="en-GB" sz="2000" dirty="0">
                <a:solidFill>
                  <a:srgbClr val="002060"/>
                </a:solidFill>
                <a:latin typeface="Century Gothic" panose="020B0502020202020204" pitchFamily="34" charset="0"/>
              </a:endParaRPr>
            </a:p>
          </p:txBody>
        </p:sp>
        <p:pic>
          <p:nvPicPr>
            <p:cNvPr id="115" name="Picture 6" descr="Free location poi pin vector">
              <a:extLst>
                <a:ext uri="{FF2B5EF4-FFF2-40B4-BE49-F238E27FC236}">
                  <a16:creationId xmlns:a16="http://schemas.microsoft.com/office/drawing/2014/main" id="{4B9B91E7-AB33-E3A9-DCB6-A69D29AF26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6561" y="2128621"/>
              <a:ext cx="308014" cy="492275"/>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15">
              <a:extLst>
                <a:ext uri="{FF2B5EF4-FFF2-40B4-BE49-F238E27FC236}">
                  <a16:creationId xmlns:a16="http://schemas.microsoft.com/office/drawing/2014/main" id="{A7B969C2-0066-A18B-0145-62686F432E07}"/>
                </a:ext>
              </a:extLst>
            </p:cNvPr>
            <p:cNvSpPr txBox="1"/>
            <p:nvPr/>
          </p:nvSpPr>
          <p:spPr>
            <a:xfrm>
              <a:off x="6009418" y="2241859"/>
              <a:ext cx="1794719"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Biel</a:t>
              </a:r>
            </a:p>
          </p:txBody>
        </p:sp>
        <p:pic>
          <p:nvPicPr>
            <p:cNvPr id="117" name="Picture 116">
              <a:extLst>
                <a:ext uri="{FF2B5EF4-FFF2-40B4-BE49-F238E27FC236}">
                  <a16:creationId xmlns:a16="http://schemas.microsoft.com/office/drawing/2014/main" id="{9BB6651A-E00D-133F-576F-89895DF4F19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2314" b="95875" l="1825" r="93157">
                          <a14:foregroundMark x1="37682" y1="60161" x2="37682" y2="60161"/>
                          <a14:foregroundMark x1="40693" y1="84205" x2="10858" y2="61167"/>
                          <a14:foregroundMark x1="10858" y1="61167" x2="28558" y2="22435"/>
                          <a14:foregroundMark x1="28558" y1="22435" x2="67427" y2="15091"/>
                          <a14:foregroundMark x1="67427" y1="15091" x2="78376" y2="57143"/>
                          <a14:foregroundMark x1="78376" y1="57143" x2="77828" y2="59457"/>
                          <a14:foregroundMark x1="34763" y1="75050" x2="74909" y2="55030"/>
                          <a14:foregroundMark x1="74909" y1="55030" x2="77281" y2="51006"/>
                          <a14:foregroundMark x1="83759" y1="78370" x2="46715" y2="89235"/>
                          <a14:foregroundMark x1="46715" y1="89235" x2="11496" y2="69316"/>
                          <a14:foregroundMark x1="11496" y1="69316" x2="11861" y2="27163"/>
                          <a14:foregroundMark x1="11861" y1="27163" x2="52555" y2="12274"/>
                          <a14:foregroundMark x1="52555" y1="12274" x2="79288" y2="42857"/>
                          <a14:foregroundMark x1="79288" y1="42857" x2="77281" y2="78974"/>
                          <a14:foregroundMark x1="84307" y1="67907" x2="79471" y2="23139"/>
                          <a14:foregroundMark x1="79471" y1="23139" x2="72536" y2="11368"/>
                          <a14:foregroundMark x1="84945" y1="54225" x2="93157" y2="34105"/>
                          <a14:foregroundMark x1="78376" y1="69215" x2="5292" y2="62676"/>
                          <a14:foregroundMark x1="73723" y1="75755" x2="69526" y2="75050"/>
                          <a14:foregroundMark x1="53011" y1="77062" x2="60766" y2="72435"/>
                          <a14:foregroundMark x1="66606" y1="78974" x2="35949" y2="77062"/>
                          <a14:foregroundMark x1="53650" y1="74447" x2="43613" y2="69819"/>
                          <a14:foregroundMark x1="49544" y1="82193" x2="30657" y2="75755"/>
                          <a14:foregroundMark x1="66606" y1="35412" x2="31113" y2="22435"/>
                          <a14:foregroundMark x1="31113" y1="22435" x2="33577" y2="7445"/>
                          <a14:foregroundMark x1="71350" y1="86117" x2="24179" y2="84809"/>
                          <a14:foregroundMark x1="2007" y1="55936" x2="2007" y2="55936"/>
                          <a14:foregroundMark x1="49544" y1="2414" x2="49544" y2="2414"/>
                          <a14:foregroundMark x1="47901" y1="95875" x2="47901" y2="95875"/>
                        </a14:backgroundRemoval>
                      </a14:imgEffect>
                    </a14:imgLayer>
                  </a14:imgProps>
                </a:ext>
              </a:extLst>
            </a:blip>
            <a:srcRect r="4602" b="2431"/>
            <a:stretch/>
          </p:blipFill>
          <p:spPr>
            <a:xfrm>
              <a:off x="4249568" y="3170467"/>
              <a:ext cx="531668" cy="552427"/>
            </a:xfrm>
            <a:prstGeom prst="rect">
              <a:avLst/>
            </a:prstGeom>
          </p:spPr>
        </p:pic>
        <p:sp>
          <p:nvSpPr>
            <p:cNvPr id="118" name="TextBox 117">
              <a:extLst>
                <a:ext uri="{FF2B5EF4-FFF2-40B4-BE49-F238E27FC236}">
                  <a16:creationId xmlns:a16="http://schemas.microsoft.com/office/drawing/2014/main" id="{EBEABAF9-15D9-93A6-C6DE-5AC2E6561152}"/>
                </a:ext>
              </a:extLst>
            </p:cNvPr>
            <p:cNvSpPr txBox="1"/>
            <p:nvPr/>
          </p:nvSpPr>
          <p:spPr>
            <a:xfrm>
              <a:off x="4822192" y="3077801"/>
              <a:ext cx="1794719" cy="811249"/>
            </a:xfrm>
            <a:prstGeom prst="rect">
              <a:avLst/>
            </a:prstGeom>
            <a:noFill/>
          </p:spPr>
          <p:txBody>
            <a:bodyPr wrap="square" rtlCol="0">
              <a:spAutoFit/>
            </a:bodyPr>
            <a:lstStyle/>
            <a:p>
              <a:r>
                <a:rPr lang="en-GB" sz="2000" dirty="0" err="1">
                  <a:solidFill>
                    <a:srgbClr val="002060"/>
                  </a:solidFill>
                  <a:latin typeface="Century Gothic" panose="020B0502020202020204" pitchFamily="34" charset="0"/>
                </a:rPr>
                <a:t>mit</a:t>
              </a:r>
              <a:r>
                <a:rPr lang="en-GB" sz="2000" dirty="0">
                  <a:solidFill>
                    <a:srgbClr val="002060"/>
                  </a:solidFill>
                  <a:latin typeface="Century Gothic" panose="020B0502020202020204" pitchFamily="34" charset="0"/>
                </a:rPr>
                <a:t> Papier </a:t>
              </a:r>
              <a:r>
                <a:rPr lang="en-GB" sz="2000" dirty="0" err="1">
                  <a:solidFill>
                    <a:srgbClr val="002060"/>
                  </a:solidFill>
                  <a:latin typeface="Century Gothic" panose="020B0502020202020204" pitchFamily="34" charset="0"/>
                </a:rPr>
                <a:t>spielen</a:t>
              </a:r>
              <a:endParaRPr lang="en-GB" sz="2000" dirty="0">
                <a:solidFill>
                  <a:srgbClr val="002060"/>
                </a:solidFill>
                <a:latin typeface="Century Gothic" panose="020B0502020202020204" pitchFamily="34" charset="0"/>
              </a:endParaRPr>
            </a:p>
          </p:txBody>
        </p:sp>
        <p:sp>
          <p:nvSpPr>
            <p:cNvPr id="119" name="TextBox 118">
              <a:extLst>
                <a:ext uri="{FF2B5EF4-FFF2-40B4-BE49-F238E27FC236}">
                  <a16:creationId xmlns:a16="http://schemas.microsoft.com/office/drawing/2014/main" id="{59C483F7-129B-48B2-4751-6E603E2F3508}"/>
                </a:ext>
              </a:extLst>
            </p:cNvPr>
            <p:cNvSpPr txBox="1"/>
            <p:nvPr/>
          </p:nvSpPr>
          <p:spPr>
            <a:xfrm>
              <a:off x="4601206" y="1110915"/>
              <a:ext cx="1794719" cy="458532"/>
            </a:xfrm>
            <a:prstGeom prst="rect">
              <a:avLst/>
            </a:prstGeom>
            <a:noFill/>
          </p:spPr>
          <p:txBody>
            <a:bodyPr wrap="square" rtlCol="0">
              <a:spAutoFit/>
            </a:bodyPr>
            <a:lstStyle/>
            <a:p>
              <a:pPr algn="ctr"/>
              <a:r>
                <a:rPr lang="en-GB" sz="2000" b="1" dirty="0">
                  <a:solidFill>
                    <a:srgbClr val="002060"/>
                  </a:solidFill>
                  <a:latin typeface="Century Gothic" panose="020B0502020202020204" pitchFamily="34" charset="0"/>
                </a:rPr>
                <a:t>Rigi</a:t>
              </a:r>
            </a:p>
          </p:txBody>
        </p:sp>
      </p:grpSp>
      <p:pic>
        <p:nvPicPr>
          <p:cNvPr id="5" name="Picture 10" descr="Free Cat Baby Kitten photo and picture">
            <a:extLst>
              <a:ext uri="{FF2B5EF4-FFF2-40B4-BE49-F238E27FC236}">
                <a16:creationId xmlns:a16="http://schemas.microsoft.com/office/drawing/2014/main" id="{14219A2B-D488-0E63-92B3-63202CDFB53D}"/>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7606" r="10420"/>
          <a:stretch/>
        </p:blipFill>
        <p:spPr bwMode="auto">
          <a:xfrm>
            <a:off x="9538094" y="4418590"/>
            <a:ext cx="1108195" cy="7616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2" descr="Free Kitten Babies photo and picture">
            <a:extLst>
              <a:ext uri="{FF2B5EF4-FFF2-40B4-BE49-F238E27FC236}">
                <a16:creationId xmlns:a16="http://schemas.microsoft.com/office/drawing/2014/main" id="{BAEBDE85-307E-C849-0C51-6A9C8061089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62033" y="4504946"/>
            <a:ext cx="1167588" cy="7598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ee Cat Tabby photo and picture">
            <a:extLst>
              <a:ext uri="{FF2B5EF4-FFF2-40B4-BE49-F238E27FC236}">
                <a16:creationId xmlns:a16="http://schemas.microsoft.com/office/drawing/2014/main" id="{A49A4F1C-2F1B-D70D-7D7D-58598535443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19036" y="4484730"/>
            <a:ext cx="1075386" cy="799874"/>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Free boy emblem gender vector">
            <a:extLst>
              <a:ext uri="{FF2B5EF4-FFF2-40B4-BE49-F238E27FC236}">
                <a16:creationId xmlns:a16="http://schemas.microsoft.com/office/drawing/2014/main" id="{D594F964-75F5-2C34-E8B5-DEF36F2387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4320" y="4490714"/>
            <a:ext cx="350388" cy="350388"/>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0" descr="Free emblem female feminine vector">
            <a:extLst>
              <a:ext uri="{FF2B5EF4-FFF2-40B4-BE49-F238E27FC236}">
                <a16:creationId xmlns:a16="http://schemas.microsoft.com/office/drawing/2014/main" id="{169427E1-9EA8-9777-A9C4-52E46E65144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80524" y="1674506"/>
            <a:ext cx="235065" cy="400110"/>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8" descr="Free boy emblem gender vector">
            <a:extLst>
              <a:ext uri="{FF2B5EF4-FFF2-40B4-BE49-F238E27FC236}">
                <a16:creationId xmlns:a16="http://schemas.microsoft.com/office/drawing/2014/main" id="{6A423459-FEB4-3155-46DF-3A45ABC6FDA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58570" y="2191943"/>
            <a:ext cx="350388" cy="350388"/>
          </a:xfrm>
          <a:prstGeom prst="rect">
            <a:avLst/>
          </a:prstGeom>
          <a:noFill/>
          <a:extLst>
            <a:ext uri="{909E8E84-426E-40DD-AFC4-6F175D3DCCD1}">
              <a14:hiddenFill xmlns:a14="http://schemas.microsoft.com/office/drawing/2010/main">
                <a:solidFill>
                  <a:srgbClr val="FFFFFF"/>
                </a:solidFill>
              </a14:hiddenFill>
            </a:ext>
          </a:extLst>
        </p:spPr>
      </p:pic>
      <p:sp>
        <p:nvSpPr>
          <p:cNvPr id="123" name="TextBox 122">
            <a:extLst>
              <a:ext uri="{FF2B5EF4-FFF2-40B4-BE49-F238E27FC236}">
                <a16:creationId xmlns:a16="http://schemas.microsoft.com/office/drawing/2014/main" id="{378DD1CA-77A2-EC40-1956-B9A848843B40}"/>
              </a:ext>
            </a:extLst>
          </p:cNvPr>
          <p:cNvSpPr txBox="1"/>
          <p:nvPr/>
        </p:nvSpPr>
        <p:spPr>
          <a:xfrm>
            <a:off x="11103306" y="1619455"/>
            <a:ext cx="1063893" cy="461665"/>
          </a:xfrm>
          <a:prstGeom prst="rect">
            <a:avLst/>
          </a:prstGeom>
          <a:noFill/>
        </p:spPr>
        <p:txBody>
          <a:bodyPr wrap="square" rtlCol="0">
            <a:spAutoFit/>
          </a:bodyPr>
          <a:lstStyle/>
          <a:p>
            <a:r>
              <a:rPr lang="en-GB" sz="2400" dirty="0">
                <a:latin typeface="Century Gothic" panose="020B0502020202020204" pitchFamily="34" charset="0"/>
              </a:rPr>
              <a:t>= </a:t>
            </a:r>
            <a:r>
              <a:rPr lang="en-GB" sz="2400" dirty="0" err="1">
                <a:latin typeface="Century Gothic" panose="020B0502020202020204" pitchFamily="34" charset="0"/>
              </a:rPr>
              <a:t>sie</a:t>
            </a:r>
            <a:endParaRPr lang="en-GB" sz="2400" dirty="0">
              <a:latin typeface="Century Gothic" panose="020B0502020202020204" pitchFamily="34" charset="0"/>
            </a:endParaRPr>
          </a:p>
        </p:txBody>
      </p:sp>
      <p:sp>
        <p:nvSpPr>
          <p:cNvPr id="124" name="TextBox 123">
            <a:extLst>
              <a:ext uri="{FF2B5EF4-FFF2-40B4-BE49-F238E27FC236}">
                <a16:creationId xmlns:a16="http://schemas.microsoft.com/office/drawing/2014/main" id="{588111E2-00F0-C09A-868F-71A25153AF2E}"/>
              </a:ext>
            </a:extLst>
          </p:cNvPr>
          <p:cNvSpPr txBox="1"/>
          <p:nvPr/>
        </p:nvSpPr>
        <p:spPr>
          <a:xfrm>
            <a:off x="11103306" y="2140608"/>
            <a:ext cx="1063893" cy="461665"/>
          </a:xfrm>
          <a:prstGeom prst="rect">
            <a:avLst/>
          </a:prstGeom>
          <a:noFill/>
        </p:spPr>
        <p:txBody>
          <a:bodyPr wrap="square" rtlCol="0">
            <a:spAutoFit/>
          </a:bodyPr>
          <a:lstStyle/>
          <a:p>
            <a:r>
              <a:rPr lang="en-GB" sz="2400" dirty="0">
                <a:latin typeface="Century Gothic" panose="020B0502020202020204" pitchFamily="34" charset="0"/>
              </a:rPr>
              <a:t>= er</a:t>
            </a:r>
          </a:p>
        </p:txBody>
      </p:sp>
      <p:pic>
        <p:nvPicPr>
          <p:cNvPr id="126" name="Picture 10" descr="Free emblem female feminine vector">
            <a:extLst>
              <a:ext uri="{FF2B5EF4-FFF2-40B4-BE49-F238E27FC236}">
                <a16:creationId xmlns:a16="http://schemas.microsoft.com/office/drawing/2014/main" id="{64D37FEF-1468-AD68-7548-E3CA61A0B97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2740" y="775487"/>
            <a:ext cx="235065" cy="40011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8" descr="Free boy emblem gender vector">
            <a:extLst>
              <a:ext uri="{FF2B5EF4-FFF2-40B4-BE49-F238E27FC236}">
                <a16:creationId xmlns:a16="http://schemas.microsoft.com/office/drawing/2014/main" id="{6840234E-6C10-9898-25A2-08CC979ECDD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55438" y="4441561"/>
            <a:ext cx="350388" cy="350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802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303175"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5" name="Google Shape;167;p2">
            <a:extLst>
              <a:ext uri="{FF2B5EF4-FFF2-40B4-BE49-F238E27FC236}">
                <a16:creationId xmlns:a16="http://schemas.microsoft.com/office/drawing/2014/main" id="{417AD6AF-DC6B-4897-A0D1-741C8E6F512F}"/>
              </a:ext>
            </a:extLst>
          </p:cNvPr>
          <p:cNvSpPr/>
          <p:nvPr/>
        </p:nvSpPr>
        <p:spPr>
          <a:xfrm>
            <a:off x="123171" y="128500"/>
            <a:ext cx="521370" cy="478471"/>
          </a:xfrm>
          <a:prstGeom prst="roundRect">
            <a:avLst>
              <a:gd name="adj" fmla="val 16667"/>
            </a:avLst>
          </a:prstGeom>
          <a:solidFill>
            <a:srgbClr val="FFD319"/>
          </a:solidFill>
          <a:ln w="12700" cap="flat" cmpd="sng">
            <a:solidFill>
              <a:srgbClr val="FFD3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 name="Speech Bubble: Rectangle with Corners Rounded 20">
            <a:extLst>
              <a:ext uri="{FF2B5EF4-FFF2-40B4-BE49-F238E27FC236}">
                <a16:creationId xmlns:a16="http://schemas.microsoft.com/office/drawing/2014/main" id="{29CF4FF4-23F0-A1C0-ABF4-1B4CCF2AD098}"/>
              </a:ext>
            </a:extLst>
          </p:cNvPr>
          <p:cNvSpPr/>
          <p:nvPr/>
        </p:nvSpPr>
        <p:spPr>
          <a:xfrm>
            <a:off x="3723852" y="77796"/>
            <a:ext cx="1912177" cy="419374"/>
          </a:xfrm>
          <a:prstGeom prst="wedgeRoundRectCallout">
            <a:avLst>
              <a:gd name="adj1" fmla="val -63053"/>
              <a:gd name="adj2" fmla="val -840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prstClr val="white"/>
                </a:solidFill>
                <a:effectLst/>
                <a:uLnTx/>
                <a:uFillTx/>
                <a:latin typeface="Century Gothic" panose="020B0502020202020204" pitchFamily="34" charset="0"/>
              </a:rPr>
              <a:t>Wer</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rPr>
              <a:t> bin ich?</a:t>
            </a:r>
          </a:p>
        </p:txBody>
      </p:sp>
      <p:pic>
        <p:nvPicPr>
          <p:cNvPr id="22" name="Graphic 21" descr="Teacher">
            <a:extLst>
              <a:ext uri="{FF2B5EF4-FFF2-40B4-BE49-F238E27FC236}">
                <a16:creationId xmlns:a16="http://schemas.microsoft.com/office/drawing/2014/main" id="{DCAA3185-E0D8-3DB4-0EDD-14B1596C60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4420" y="-75964"/>
            <a:ext cx="914400" cy="914400"/>
          </a:xfrm>
          <a:prstGeom prst="rect">
            <a:avLst/>
          </a:prstGeom>
        </p:spPr>
      </p:pic>
      <p:grpSp>
        <p:nvGrpSpPr>
          <p:cNvPr id="82" name="Group 81">
            <a:extLst>
              <a:ext uri="{FF2B5EF4-FFF2-40B4-BE49-F238E27FC236}">
                <a16:creationId xmlns:a16="http://schemas.microsoft.com/office/drawing/2014/main" id="{B792F174-D01D-5068-9E76-011F965843B7}"/>
              </a:ext>
            </a:extLst>
          </p:cNvPr>
          <p:cNvGrpSpPr/>
          <p:nvPr/>
        </p:nvGrpSpPr>
        <p:grpSpPr>
          <a:xfrm>
            <a:off x="492953" y="1054384"/>
            <a:ext cx="3480900" cy="2735016"/>
            <a:chOff x="4458379" y="1756886"/>
            <a:chExt cx="3480900" cy="2735016"/>
          </a:xfrm>
        </p:grpSpPr>
        <p:grpSp>
          <p:nvGrpSpPr>
            <p:cNvPr id="67" name="Group 66">
              <a:extLst>
                <a:ext uri="{FF2B5EF4-FFF2-40B4-BE49-F238E27FC236}">
                  <a16:creationId xmlns:a16="http://schemas.microsoft.com/office/drawing/2014/main" id="{753089DB-1F1A-EF77-0DAE-F198B8AD35D4}"/>
                </a:ext>
              </a:extLst>
            </p:cNvPr>
            <p:cNvGrpSpPr/>
            <p:nvPr/>
          </p:nvGrpSpPr>
          <p:grpSpPr>
            <a:xfrm>
              <a:off x="4458379" y="1756886"/>
              <a:ext cx="3480900" cy="2735016"/>
              <a:chOff x="5531167" y="1668987"/>
              <a:chExt cx="3480900" cy="2735016"/>
            </a:xfrm>
          </p:grpSpPr>
          <p:grpSp>
            <p:nvGrpSpPr>
              <p:cNvPr id="43" name="Group 42">
                <a:extLst>
                  <a:ext uri="{FF2B5EF4-FFF2-40B4-BE49-F238E27FC236}">
                    <a16:creationId xmlns:a16="http://schemas.microsoft.com/office/drawing/2014/main" id="{C1495B34-60EC-A381-061F-18AD2D0C8777}"/>
                  </a:ext>
                </a:extLst>
              </p:cNvPr>
              <p:cNvGrpSpPr/>
              <p:nvPr/>
            </p:nvGrpSpPr>
            <p:grpSpPr>
              <a:xfrm>
                <a:off x="5531167" y="1668987"/>
                <a:ext cx="3480900" cy="2735016"/>
                <a:chOff x="3824335" y="1030588"/>
                <a:chExt cx="3717998" cy="3134372"/>
              </a:xfrm>
            </p:grpSpPr>
            <p:sp>
              <p:nvSpPr>
                <p:cNvPr id="44" name="Oval 43">
                  <a:extLst>
                    <a:ext uri="{FF2B5EF4-FFF2-40B4-BE49-F238E27FC236}">
                      <a16:creationId xmlns:a16="http://schemas.microsoft.com/office/drawing/2014/main" id="{DE9F0E0E-F935-470E-F96A-99869A4E2D1B}"/>
                    </a:ext>
                  </a:extLst>
                </p:cNvPr>
                <p:cNvSpPr/>
                <p:nvPr/>
              </p:nvSpPr>
              <p:spPr>
                <a:xfrm>
                  <a:off x="3824335" y="1030588"/>
                  <a:ext cx="3186909" cy="3134372"/>
                </a:xfrm>
                <a:prstGeom prst="ellipse">
                  <a:avLst/>
                </a:prstGeom>
                <a:solidFill>
                  <a:schemeClr val="accent3">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a:extLst>
                    <a:ext uri="{FF2B5EF4-FFF2-40B4-BE49-F238E27FC236}">
                      <a16:creationId xmlns:a16="http://schemas.microsoft.com/office/drawing/2014/main" id="{E16F6D3E-9F09-DDEA-BDB0-D5D89F2182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27" y="2944930"/>
                  <a:ext cx="290688" cy="384396"/>
                </a:xfrm>
                <a:prstGeom prst="rect">
                  <a:avLst/>
                </a:prstGeom>
              </p:spPr>
            </p:pic>
            <p:sp>
              <p:nvSpPr>
                <p:cNvPr id="47" name="TextBox 46">
                  <a:extLst>
                    <a:ext uri="{FF2B5EF4-FFF2-40B4-BE49-F238E27FC236}">
                      <a16:creationId xmlns:a16="http://schemas.microsoft.com/office/drawing/2014/main" id="{D38CDFCD-4C5D-583F-FB57-2509A65861C6}"/>
                    </a:ext>
                  </a:extLst>
                </p:cNvPr>
                <p:cNvSpPr txBox="1"/>
                <p:nvPr/>
              </p:nvSpPr>
              <p:spPr>
                <a:xfrm>
                  <a:off x="4991309" y="2923303"/>
                  <a:ext cx="1794719" cy="458532"/>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11 Jahre</a:t>
                  </a:r>
                </a:p>
              </p:txBody>
            </p:sp>
            <p:pic>
              <p:nvPicPr>
                <p:cNvPr id="48" name="Picture 6" descr="Free location poi pin vector">
                  <a:extLst>
                    <a:ext uri="{FF2B5EF4-FFF2-40B4-BE49-F238E27FC236}">
                      <a16:creationId xmlns:a16="http://schemas.microsoft.com/office/drawing/2014/main" id="{F2639EEE-13B2-95A6-F7D4-F60A536D20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3827" y="2168890"/>
                  <a:ext cx="308014" cy="492275"/>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778320E1-AFDC-8074-E199-A22B0813ECF4}"/>
                    </a:ext>
                  </a:extLst>
                </p:cNvPr>
                <p:cNvSpPr txBox="1"/>
                <p:nvPr/>
              </p:nvSpPr>
              <p:spPr>
                <a:xfrm>
                  <a:off x="5747614" y="2247180"/>
                  <a:ext cx="1794719" cy="458532"/>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Bern</a:t>
                  </a:r>
                </a:p>
              </p:txBody>
            </p:sp>
            <p:pic>
              <p:nvPicPr>
                <p:cNvPr id="50" name="Picture 49">
                  <a:extLst>
                    <a:ext uri="{FF2B5EF4-FFF2-40B4-BE49-F238E27FC236}">
                      <a16:creationId xmlns:a16="http://schemas.microsoft.com/office/drawing/2014/main" id="{4A916BDB-FCE6-4378-E03E-2C7644242A7B}"/>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314" b="95875" l="1825" r="93157">
                              <a14:foregroundMark x1="37682" y1="60161" x2="37682" y2="60161"/>
                              <a14:foregroundMark x1="40693" y1="84205" x2="10858" y2="61167"/>
                              <a14:foregroundMark x1="10858" y1="61167" x2="28558" y2="22435"/>
                              <a14:foregroundMark x1="28558" y1="22435" x2="67427" y2="15091"/>
                              <a14:foregroundMark x1="67427" y1="15091" x2="78376" y2="57143"/>
                              <a14:foregroundMark x1="78376" y1="57143" x2="77828" y2="59457"/>
                              <a14:foregroundMark x1="34763" y1="75050" x2="74909" y2="55030"/>
                              <a14:foregroundMark x1="74909" y1="55030" x2="77281" y2="51006"/>
                              <a14:foregroundMark x1="83759" y1="78370" x2="46715" y2="89235"/>
                              <a14:foregroundMark x1="46715" y1="89235" x2="11496" y2="69316"/>
                              <a14:foregroundMark x1="11496" y1="69316" x2="11861" y2="27163"/>
                              <a14:foregroundMark x1="11861" y1="27163" x2="52555" y2="12274"/>
                              <a14:foregroundMark x1="52555" y1="12274" x2="79288" y2="42857"/>
                              <a14:foregroundMark x1="79288" y1="42857" x2="77281" y2="78974"/>
                              <a14:foregroundMark x1="84307" y1="67907" x2="79471" y2="23139"/>
                              <a14:foregroundMark x1="79471" y1="23139" x2="72536" y2="11368"/>
                              <a14:foregroundMark x1="84945" y1="54225" x2="93157" y2="34105"/>
                              <a14:foregroundMark x1="78376" y1="69215" x2="5292" y2="62676"/>
                              <a14:foregroundMark x1="73723" y1="75755" x2="69526" y2="75050"/>
                              <a14:foregroundMark x1="53011" y1="77062" x2="60766" y2="72435"/>
                              <a14:foregroundMark x1="66606" y1="78974" x2="35949" y2="77062"/>
                              <a14:foregroundMark x1="53650" y1="74447" x2="43613" y2="69819"/>
                              <a14:foregroundMark x1="49544" y1="82193" x2="30657" y2="75755"/>
                              <a14:foregroundMark x1="66606" y1="35412" x2="31113" y2="22435"/>
                              <a14:foregroundMark x1="31113" y1="22435" x2="33577" y2="7445"/>
                              <a14:foregroundMark x1="71350" y1="86117" x2="24179" y2="84809"/>
                              <a14:foregroundMark x1="2007" y1="55936" x2="2007" y2="55936"/>
                              <a14:foregroundMark x1="49544" y1="2414" x2="49544" y2="2414"/>
                              <a14:foregroundMark x1="47901" y1="95875" x2="47901" y2="95875"/>
                            </a14:backgroundRemoval>
                          </a14:imgEffect>
                        </a14:imgLayer>
                      </a14:imgProps>
                    </a:ext>
                  </a:extLst>
                </a:blip>
                <a:srcRect r="4602" b="2431"/>
                <a:stretch/>
              </p:blipFill>
              <p:spPr>
                <a:xfrm>
                  <a:off x="4438245" y="3372488"/>
                  <a:ext cx="511367" cy="531333"/>
                </a:xfrm>
                <a:prstGeom prst="rect">
                  <a:avLst/>
                </a:prstGeom>
              </p:spPr>
            </p:pic>
            <p:sp>
              <p:nvSpPr>
                <p:cNvPr id="51" name="TextBox 50">
                  <a:extLst>
                    <a:ext uri="{FF2B5EF4-FFF2-40B4-BE49-F238E27FC236}">
                      <a16:creationId xmlns:a16="http://schemas.microsoft.com/office/drawing/2014/main" id="{5C762455-DBD2-844C-3129-4DFA603D1603}"/>
                    </a:ext>
                  </a:extLst>
                </p:cNvPr>
                <p:cNvSpPr txBox="1"/>
                <p:nvPr/>
              </p:nvSpPr>
              <p:spPr>
                <a:xfrm>
                  <a:off x="4978269" y="3255396"/>
                  <a:ext cx="1794719" cy="811249"/>
                </a:xfrm>
                <a:prstGeom prst="rect">
                  <a:avLst/>
                </a:prstGeom>
                <a:noFill/>
              </p:spPr>
              <p:txBody>
                <a:bodyPr wrap="square" rtlCol="0">
                  <a:spAutoFit/>
                </a:bodyPr>
                <a:lstStyle/>
                <a:p>
                  <a:r>
                    <a:rPr lang="en-GB" sz="2000" dirty="0" err="1">
                      <a:solidFill>
                        <a:srgbClr val="002060"/>
                      </a:solidFill>
                      <a:latin typeface="Century Gothic" panose="020B0502020202020204" pitchFamily="34" charset="0"/>
                    </a:rPr>
                    <a:t>mit</a:t>
                  </a:r>
                  <a:r>
                    <a:rPr lang="en-GB" sz="2000" dirty="0">
                      <a:solidFill>
                        <a:srgbClr val="002060"/>
                      </a:solidFill>
                      <a:latin typeface="Century Gothic" panose="020B0502020202020204" pitchFamily="34" charset="0"/>
                    </a:rPr>
                    <a:t> Papier </a:t>
                  </a:r>
                  <a:r>
                    <a:rPr lang="en-GB" sz="2000" dirty="0" err="1">
                      <a:solidFill>
                        <a:srgbClr val="002060"/>
                      </a:solidFill>
                      <a:latin typeface="Century Gothic" panose="020B0502020202020204" pitchFamily="34" charset="0"/>
                    </a:rPr>
                    <a:t>spielen</a:t>
                  </a:r>
                  <a:endParaRPr lang="en-GB" sz="2000" dirty="0">
                    <a:solidFill>
                      <a:srgbClr val="002060"/>
                    </a:solidFill>
                    <a:latin typeface="Century Gothic" panose="020B0502020202020204" pitchFamily="34" charset="0"/>
                  </a:endParaRPr>
                </a:p>
              </p:txBody>
            </p:sp>
            <p:sp>
              <p:nvSpPr>
                <p:cNvPr id="52" name="TextBox 51">
                  <a:extLst>
                    <a:ext uri="{FF2B5EF4-FFF2-40B4-BE49-F238E27FC236}">
                      <a16:creationId xmlns:a16="http://schemas.microsoft.com/office/drawing/2014/main" id="{FA4DF408-2C8D-CE86-8957-272E9904BD31}"/>
                    </a:ext>
                  </a:extLst>
                </p:cNvPr>
                <p:cNvSpPr txBox="1"/>
                <p:nvPr/>
              </p:nvSpPr>
              <p:spPr>
                <a:xfrm>
                  <a:off x="4516057" y="1090530"/>
                  <a:ext cx="1794719" cy="458532"/>
                </a:xfrm>
                <a:prstGeom prst="rect">
                  <a:avLst/>
                </a:prstGeom>
                <a:noFill/>
              </p:spPr>
              <p:txBody>
                <a:bodyPr wrap="square" rtlCol="0">
                  <a:spAutoFit/>
                </a:bodyPr>
                <a:lstStyle/>
                <a:p>
                  <a:pPr algn="ctr"/>
                  <a:r>
                    <a:rPr lang="en-GB" sz="2000" b="1" dirty="0">
                      <a:solidFill>
                        <a:srgbClr val="002060"/>
                      </a:solidFill>
                      <a:latin typeface="Century Gothic" panose="020B0502020202020204" pitchFamily="34" charset="0"/>
                    </a:rPr>
                    <a:t>Matthias</a:t>
                  </a:r>
                </a:p>
              </p:txBody>
            </p:sp>
          </p:grpSp>
          <p:pic>
            <p:nvPicPr>
              <p:cNvPr id="1028" name="Picture 4" descr="Free Cat Pet photo and picture">
                <a:extLst>
                  <a:ext uri="{FF2B5EF4-FFF2-40B4-BE49-F238E27FC236}">
                    <a16:creationId xmlns:a16="http://schemas.microsoft.com/office/drawing/2014/main" id="{9613B2C4-6E06-B660-1B30-91366317CB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3913" y="2065550"/>
                <a:ext cx="802327" cy="1203909"/>
              </a:xfrm>
              <a:prstGeom prst="rect">
                <a:avLst/>
              </a:prstGeom>
              <a:noFill/>
              <a:extLst>
                <a:ext uri="{909E8E84-426E-40DD-AFC4-6F175D3DCCD1}">
                  <a14:hiddenFill xmlns:a14="http://schemas.microsoft.com/office/drawing/2010/main">
                    <a:solidFill>
                      <a:srgbClr val="FFFFFF"/>
                    </a:solidFill>
                  </a14:hiddenFill>
                </a:ext>
              </a:extLst>
            </p:spPr>
          </p:pic>
        </p:grpSp>
        <p:pic>
          <p:nvPicPr>
            <p:cNvPr id="1032" name="Picture 8" descr="Free boy emblem gender vector">
              <a:extLst>
                <a:ext uri="{FF2B5EF4-FFF2-40B4-BE49-F238E27FC236}">
                  <a16:creationId xmlns:a16="http://schemas.microsoft.com/office/drawing/2014/main" id="{514F4768-A497-9EB4-ED6A-F725B60AB5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35810" y="2252796"/>
              <a:ext cx="350388" cy="3503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812396F6-BCF8-D694-18F1-F25114CC4D72}"/>
              </a:ext>
            </a:extLst>
          </p:cNvPr>
          <p:cNvGrpSpPr/>
          <p:nvPr/>
        </p:nvGrpSpPr>
        <p:grpSpPr>
          <a:xfrm>
            <a:off x="430580" y="3979267"/>
            <a:ext cx="3726008" cy="2735016"/>
            <a:chOff x="1835288" y="3991440"/>
            <a:chExt cx="3726008" cy="2735016"/>
          </a:xfrm>
        </p:grpSpPr>
        <p:grpSp>
          <p:nvGrpSpPr>
            <p:cNvPr id="85" name="Group 84">
              <a:extLst>
                <a:ext uri="{FF2B5EF4-FFF2-40B4-BE49-F238E27FC236}">
                  <a16:creationId xmlns:a16="http://schemas.microsoft.com/office/drawing/2014/main" id="{82E9750F-5A84-7500-5270-791F66F1D9DD}"/>
                </a:ext>
              </a:extLst>
            </p:cNvPr>
            <p:cNvGrpSpPr/>
            <p:nvPr/>
          </p:nvGrpSpPr>
          <p:grpSpPr>
            <a:xfrm>
              <a:off x="1835288" y="3991440"/>
              <a:ext cx="3726008" cy="2735016"/>
              <a:chOff x="3824336" y="1030588"/>
              <a:chExt cx="3979801" cy="3134372"/>
            </a:xfrm>
          </p:grpSpPr>
          <p:sp>
            <p:nvSpPr>
              <p:cNvPr id="87" name="Oval 86">
                <a:extLst>
                  <a:ext uri="{FF2B5EF4-FFF2-40B4-BE49-F238E27FC236}">
                    <a16:creationId xmlns:a16="http://schemas.microsoft.com/office/drawing/2014/main" id="{D26870DA-53DD-91FA-3E8C-F2BCE32EF747}"/>
                  </a:ext>
                </a:extLst>
              </p:cNvPr>
              <p:cNvSpPr/>
              <p:nvPr/>
            </p:nvSpPr>
            <p:spPr>
              <a:xfrm>
                <a:off x="3824336" y="1030588"/>
                <a:ext cx="3186909" cy="3134372"/>
              </a:xfrm>
              <a:prstGeom prst="ellipse">
                <a:avLst/>
              </a:prstGeom>
              <a:solidFill>
                <a:schemeClr val="accent3">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9" name="Picture 88">
                <a:extLst>
                  <a:ext uri="{FF2B5EF4-FFF2-40B4-BE49-F238E27FC236}">
                    <a16:creationId xmlns:a16="http://schemas.microsoft.com/office/drawing/2014/main" id="{77BC6CA3-4765-188D-8FDF-1A9A047A3B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2899" y="2672126"/>
                <a:ext cx="290688" cy="384395"/>
              </a:xfrm>
              <a:prstGeom prst="rect">
                <a:avLst/>
              </a:prstGeom>
            </p:spPr>
          </p:pic>
          <p:sp>
            <p:nvSpPr>
              <p:cNvPr id="90" name="TextBox 89">
                <a:extLst>
                  <a:ext uri="{FF2B5EF4-FFF2-40B4-BE49-F238E27FC236}">
                    <a16:creationId xmlns:a16="http://schemas.microsoft.com/office/drawing/2014/main" id="{2B815AE5-A42C-D469-0ABA-9EE755ABBA9A}"/>
                  </a:ext>
                </a:extLst>
              </p:cNvPr>
              <p:cNvSpPr txBox="1"/>
              <p:nvPr/>
            </p:nvSpPr>
            <p:spPr>
              <a:xfrm>
                <a:off x="4659621" y="2641466"/>
                <a:ext cx="1794719" cy="458532"/>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11 Jahre</a:t>
                </a:r>
              </a:p>
            </p:txBody>
          </p:sp>
          <p:pic>
            <p:nvPicPr>
              <p:cNvPr id="91" name="Picture 6" descr="Free location poi pin vector">
                <a:extLst>
                  <a:ext uri="{FF2B5EF4-FFF2-40B4-BE49-F238E27FC236}">
                    <a16:creationId xmlns:a16="http://schemas.microsoft.com/office/drawing/2014/main" id="{CC1F9255-012E-E0A3-3774-333E501D53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6561" y="2128621"/>
                <a:ext cx="308014" cy="492275"/>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a:extLst>
                  <a:ext uri="{FF2B5EF4-FFF2-40B4-BE49-F238E27FC236}">
                    <a16:creationId xmlns:a16="http://schemas.microsoft.com/office/drawing/2014/main" id="{F5D315AB-B8D8-2C4D-5152-2AB2FC9D8137}"/>
                  </a:ext>
                </a:extLst>
              </p:cNvPr>
              <p:cNvSpPr txBox="1"/>
              <p:nvPr/>
            </p:nvSpPr>
            <p:spPr>
              <a:xfrm>
                <a:off x="6009418" y="2241859"/>
                <a:ext cx="1794719" cy="458532"/>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Bern</a:t>
                </a:r>
              </a:p>
            </p:txBody>
          </p:sp>
          <p:pic>
            <p:nvPicPr>
              <p:cNvPr id="93" name="Picture 92">
                <a:extLst>
                  <a:ext uri="{FF2B5EF4-FFF2-40B4-BE49-F238E27FC236}">
                    <a16:creationId xmlns:a16="http://schemas.microsoft.com/office/drawing/2014/main" id="{4DEEA86A-3268-495C-58B5-727727B6931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314" b="95875" l="1825" r="93157">
                            <a14:foregroundMark x1="37682" y1="60161" x2="37682" y2="60161"/>
                            <a14:foregroundMark x1="40693" y1="84205" x2="10858" y2="61167"/>
                            <a14:foregroundMark x1="10858" y1="61167" x2="28558" y2="22435"/>
                            <a14:foregroundMark x1="28558" y1="22435" x2="67427" y2="15091"/>
                            <a14:foregroundMark x1="67427" y1="15091" x2="78376" y2="57143"/>
                            <a14:foregroundMark x1="78376" y1="57143" x2="77828" y2="59457"/>
                            <a14:foregroundMark x1="34763" y1="75050" x2="74909" y2="55030"/>
                            <a14:foregroundMark x1="74909" y1="55030" x2="77281" y2="51006"/>
                            <a14:foregroundMark x1="83759" y1="78370" x2="46715" y2="89235"/>
                            <a14:foregroundMark x1="46715" y1="89235" x2="11496" y2="69316"/>
                            <a14:foregroundMark x1="11496" y1="69316" x2="11861" y2="27163"/>
                            <a14:foregroundMark x1="11861" y1="27163" x2="52555" y2="12274"/>
                            <a14:foregroundMark x1="52555" y1="12274" x2="79288" y2="42857"/>
                            <a14:foregroundMark x1="79288" y1="42857" x2="77281" y2="78974"/>
                            <a14:foregroundMark x1="84307" y1="67907" x2="79471" y2="23139"/>
                            <a14:foregroundMark x1="79471" y1="23139" x2="72536" y2="11368"/>
                            <a14:foregroundMark x1="84945" y1="54225" x2="93157" y2="34105"/>
                            <a14:foregroundMark x1="78376" y1="69215" x2="5292" y2="62676"/>
                            <a14:foregroundMark x1="73723" y1="75755" x2="69526" y2="75050"/>
                            <a14:foregroundMark x1="53011" y1="77062" x2="60766" y2="72435"/>
                            <a14:foregroundMark x1="66606" y1="78974" x2="35949" y2="77062"/>
                            <a14:foregroundMark x1="53650" y1="74447" x2="43613" y2="69819"/>
                            <a14:foregroundMark x1="49544" y1="82193" x2="30657" y2="75755"/>
                            <a14:foregroundMark x1="66606" y1="35412" x2="31113" y2="22435"/>
                            <a14:foregroundMark x1="31113" y1="22435" x2="33577" y2="7445"/>
                            <a14:foregroundMark x1="71350" y1="86117" x2="24179" y2="84809"/>
                            <a14:foregroundMark x1="2007" y1="55936" x2="2007" y2="55936"/>
                            <a14:foregroundMark x1="49544" y1="2414" x2="49544" y2="2414"/>
                            <a14:foregroundMark x1="47901" y1="95875" x2="47901" y2="95875"/>
                          </a14:backgroundRemoval>
                        </a14:imgEffect>
                      </a14:imgLayer>
                    </a14:imgProps>
                  </a:ext>
                </a:extLst>
              </a:blip>
              <a:srcRect r="4602" b="2431"/>
              <a:stretch/>
            </p:blipFill>
            <p:spPr>
              <a:xfrm>
                <a:off x="4249568" y="3170467"/>
                <a:ext cx="531668" cy="552427"/>
              </a:xfrm>
              <a:prstGeom prst="rect">
                <a:avLst/>
              </a:prstGeom>
            </p:spPr>
          </p:pic>
          <p:sp>
            <p:nvSpPr>
              <p:cNvPr id="94" name="TextBox 93">
                <a:extLst>
                  <a:ext uri="{FF2B5EF4-FFF2-40B4-BE49-F238E27FC236}">
                    <a16:creationId xmlns:a16="http://schemas.microsoft.com/office/drawing/2014/main" id="{E7D5EF05-28F3-06D7-5605-C1BE370E1AD9}"/>
                  </a:ext>
                </a:extLst>
              </p:cNvPr>
              <p:cNvSpPr txBox="1"/>
              <p:nvPr/>
            </p:nvSpPr>
            <p:spPr>
              <a:xfrm>
                <a:off x="4763591" y="3077801"/>
                <a:ext cx="1794719" cy="811249"/>
              </a:xfrm>
              <a:prstGeom prst="rect">
                <a:avLst/>
              </a:prstGeom>
              <a:noFill/>
            </p:spPr>
            <p:txBody>
              <a:bodyPr wrap="square" rtlCol="0">
                <a:spAutoFit/>
              </a:bodyPr>
              <a:lstStyle/>
              <a:p>
                <a:r>
                  <a:rPr lang="en-GB" sz="2000" dirty="0" err="1">
                    <a:solidFill>
                      <a:srgbClr val="002060"/>
                    </a:solidFill>
                    <a:latin typeface="Century Gothic" panose="020B0502020202020204" pitchFamily="34" charset="0"/>
                  </a:rPr>
                  <a:t>einen</a:t>
                </a:r>
                <a:r>
                  <a:rPr lang="en-GB" sz="2000" dirty="0">
                    <a:solidFill>
                      <a:srgbClr val="002060"/>
                    </a:solidFill>
                    <a:latin typeface="Century Gothic" panose="020B0502020202020204" pitchFamily="34" charset="0"/>
                  </a:rPr>
                  <a:t> Ball </a:t>
                </a:r>
                <a:r>
                  <a:rPr lang="en-GB" sz="2000" dirty="0" err="1">
                    <a:solidFill>
                      <a:srgbClr val="002060"/>
                    </a:solidFill>
                    <a:latin typeface="Century Gothic" panose="020B0502020202020204" pitchFamily="34" charset="0"/>
                  </a:rPr>
                  <a:t>haben</a:t>
                </a:r>
                <a:endParaRPr lang="en-GB" sz="2000" dirty="0">
                  <a:solidFill>
                    <a:srgbClr val="002060"/>
                  </a:solidFill>
                  <a:latin typeface="Century Gothic" panose="020B0502020202020204" pitchFamily="34" charset="0"/>
                </a:endParaRPr>
              </a:p>
            </p:txBody>
          </p:sp>
          <p:sp>
            <p:nvSpPr>
              <p:cNvPr id="95" name="TextBox 94">
                <a:extLst>
                  <a:ext uri="{FF2B5EF4-FFF2-40B4-BE49-F238E27FC236}">
                    <a16:creationId xmlns:a16="http://schemas.microsoft.com/office/drawing/2014/main" id="{1A534B57-1F5B-E075-B7BB-BADC22555062}"/>
                  </a:ext>
                </a:extLst>
              </p:cNvPr>
              <p:cNvSpPr txBox="1"/>
              <p:nvPr/>
            </p:nvSpPr>
            <p:spPr>
              <a:xfrm>
                <a:off x="4601206" y="1110915"/>
                <a:ext cx="1794719" cy="458532"/>
              </a:xfrm>
              <a:prstGeom prst="rect">
                <a:avLst/>
              </a:prstGeom>
              <a:noFill/>
            </p:spPr>
            <p:txBody>
              <a:bodyPr wrap="square" rtlCol="0">
                <a:spAutoFit/>
              </a:bodyPr>
              <a:lstStyle/>
              <a:p>
                <a:pPr algn="ctr"/>
                <a:r>
                  <a:rPr lang="en-GB" sz="2000" b="1" dirty="0">
                    <a:solidFill>
                      <a:srgbClr val="002060"/>
                    </a:solidFill>
                    <a:latin typeface="Century Gothic" panose="020B0502020202020204" pitchFamily="34" charset="0"/>
                  </a:rPr>
                  <a:t>Thorsten</a:t>
                </a:r>
              </a:p>
            </p:txBody>
          </p:sp>
        </p:grpSp>
        <p:pic>
          <p:nvPicPr>
            <p:cNvPr id="1026" name="Picture 2" descr="Free Cat Tabby photo and picture">
              <a:extLst>
                <a:ext uri="{FF2B5EF4-FFF2-40B4-BE49-F238E27FC236}">
                  <a16:creationId xmlns:a16="http://schemas.microsoft.com/office/drawing/2014/main" id="{A49A4F1C-2F1B-D70D-7D7D-58598535443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19036" y="4484730"/>
              <a:ext cx="1075386" cy="799874"/>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Free boy emblem gender vector">
              <a:extLst>
                <a:ext uri="{FF2B5EF4-FFF2-40B4-BE49-F238E27FC236}">
                  <a16:creationId xmlns:a16="http://schemas.microsoft.com/office/drawing/2014/main" id="{D594F964-75F5-2C34-E8B5-DEF36F2387C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4320" y="4490714"/>
              <a:ext cx="350388" cy="350388"/>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descr="A cartoon of a person with her hands in her pockets&#10;&#10;Description automatically generated">
            <a:extLst>
              <a:ext uri="{FF2B5EF4-FFF2-40B4-BE49-F238E27FC236}">
                <a16:creationId xmlns:a16="http://schemas.microsoft.com/office/drawing/2014/main" id="{67347B54-A34B-5169-BF30-FB8A219F8844}"/>
              </a:ext>
            </a:extLst>
          </p:cNvPr>
          <p:cNvPicPr>
            <a:picLocks noChangeAspect="1"/>
          </p:cNvPicPr>
          <p:nvPr/>
        </p:nvPicPr>
        <p:blipFill rotWithShape="1">
          <a:blip r:embed="rId12">
            <a:extLst>
              <a:ext uri="{28A0092B-C50C-407E-A947-70E740481C1C}">
                <a14:useLocalDpi xmlns:a14="http://schemas.microsoft.com/office/drawing/2010/main" val="0"/>
              </a:ext>
            </a:extLst>
          </a:blip>
          <a:srcRect l="10802"/>
          <a:stretch/>
        </p:blipFill>
        <p:spPr>
          <a:xfrm>
            <a:off x="4077338" y="1725488"/>
            <a:ext cx="1685829" cy="4891694"/>
          </a:xfrm>
          <a:prstGeom prst="rect">
            <a:avLst/>
          </a:prstGeom>
        </p:spPr>
      </p:pic>
      <p:pic>
        <p:nvPicPr>
          <p:cNvPr id="10" name="Picture 9" descr="A cartoon of a person&#10;&#10;Description automatically generated">
            <a:extLst>
              <a:ext uri="{FF2B5EF4-FFF2-40B4-BE49-F238E27FC236}">
                <a16:creationId xmlns:a16="http://schemas.microsoft.com/office/drawing/2014/main" id="{9FFCDA95-9BA5-2982-FCCC-20C81077DBA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15149" y="1533420"/>
            <a:ext cx="1283881" cy="4891694"/>
          </a:xfrm>
          <a:prstGeom prst="rect">
            <a:avLst/>
          </a:prstGeom>
        </p:spPr>
      </p:pic>
      <p:sp>
        <p:nvSpPr>
          <p:cNvPr id="12" name="Speech Bubble: Rectangle with Corners Rounded 11">
            <a:extLst>
              <a:ext uri="{FF2B5EF4-FFF2-40B4-BE49-F238E27FC236}">
                <a16:creationId xmlns:a16="http://schemas.microsoft.com/office/drawing/2014/main" id="{DF4C0A1F-220A-7902-428C-23779E0640FF}"/>
              </a:ext>
            </a:extLst>
          </p:cNvPr>
          <p:cNvSpPr/>
          <p:nvPr/>
        </p:nvSpPr>
        <p:spPr>
          <a:xfrm>
            <a:off x="5862013" y="1554739"/>
            <a:ext cx="3974572" cy="540000"/>
          </a:xfrm>
          <a:prstGeom prst="wedgeRoundRectCallout">
            <a:avLst>
              <a:gd name="adj1" fmla="val -57315"/>
              <a:gd name="adj2" fmla="val -8297"/>
              <a:gd name="adj3" fmla="val 16667"/>
            </a:avLst>
          </a:prstGeom>
          <a:solidFill>
            <a:schemeClr val="accent3">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entury Gothic" panose="020B0502020202020204" pitchFamily="34" charset="0"/>
              </a:rPr>
              <a:t>Wo </a:t>
            </a:r>
            <a:r>
              <a:rPr lang="en-GB" sz="2000" dirty="0" err="1">
                <a:solidFill>
                  <a:srgbClr val="002060"/>
                </a:solidFill>
                <a:latin typeface="Century Gothic" panose="020B0502020202020204" pitchFamily="34" charset="0"/>
              </a:rPr>
              <a:t>wohnst</a:t>
            </a:r>
            <a:r>
              <a:rPr lang="en-GB" sz="2000" dirty="0">
                <a:solidFill>
                  <a:srgbClr val="002060"/>
                </a:solidFill>
                <a:latin typeface="Century Gothic" panose="020B0502020202020204" pitchFamily="34" charset="0"/>
              </a:rPr>
              <a:t> du?</a:t>
            </a:r>
          </a:p>
        </p:txBody>
      </p:sp>
      <p:sp>
        <p:nvSpPr>
          <p:cNvPr id="13" name="Speech Bubble: Rectangle with Corners Rounded 12">
            <a:extLst>
              <a:ext uri="{FF2B5EF4-FFF2-40B4-BE49-F238E27FC236}">
                <a16:creationId xmlns:a16="http://schemas.microsoft.com/office/drawing/2014/main" id="{6FB94088-D86A-52C3-8136-950437D9D889}"/>
              </a:ext>
            </a:extLst>
          </p:cNvPr>
          <p:cNvSpPr/>
          <p:nvPr/>
        </p:nvSpPr>
        <p:spPr>
          <a:xfrm>
            <a:off x="5866653" y="2202279"/>
            <a:ext cx="3974572" cy="540000"/>
          </a:xfrm>
          <a:prstGeom prst="wedgeRoundRectCallout">
            <a:avLst>
              <a:gd name="adj1" fmla="val 56758"/>
              <a:gd name="adj2" fmla="val -11647"/>
              <a:gd name="adj3" fmla="val 16667"/>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Century Gothic" panose="020B0502020202020204" pitchFamily="34" charset="0"/>
              </a:rPr>
              <a:t>Ich </a:t>
            </a:r>
            <a:r>
              <a:rPr lang="en-GB" sz="2000" dirty="0" err="1">
                <a:solidFill>
                  <a:schemeClr val="bg1"/>
                </a:solidFill>
                <a:latin typeface="Century Gothic" panose="020B0502020202020204" pitchFamily="34" charset="0"/>
              </a:rPr>
              <a:t>wohne</a:t>
            </a:r>
            <a:r>
              <a:rPr lang="en-GB" sz="2000" dirty="0">
                <a:solidFill>
                  <a:schemeClr val="bg1"/>
                </a:solidFill>
                <a:latin typeface="Century Gothic" panose="020B0502020202020204" pitchFamily="34" charset="0"/>
              </a:rPr>
              <a:t> in Bern.</a:t>
            </a:r>
          </a:p>
        </p:txBody>
      </p:sp>
      <p:sp>
        <p:nvSpPr>
          <p:cNvPr id="14" name="Speech Bubble: Rectangle with Corners Rounded 13">
            <a:extLst>
              <a:ext uri="{FF2B5EF4-FFF2-40B4-BE49-F238E27FC236}">
                <a16:creationId xmlns:a16="http://schemas.microsoft.com/office/drawing/2014/main" id="{141CF316-5BA8-BFB0-A674-362E9D8F7B25}"/>
              </a:ext>
            </a:extLst>
          </p:cNvPr>
          <p:cNvSpPr/>
          <p:nvPr/>
        </p:nvSpPr>
        <p:spPr>
          <a:xfrm>
            <a:off x="5864372" y="2849819"/>
            <a:ext cx="3974572" cy="540000"/>
          </a:xfrm>
          <a:prstGeom prst="wedgeRoundRectCallout">
            <a:avLst>
              <a:gd name="adj1" fmla="val -57315"/>
              <a:gd name="adj2" fmla="val -8297"/>
              <a:gd name="adj3" fmla="val 16667"/>
            </a:avLst>
          </a:prstGeom>
          <a:solidFill>
            <a:schemeClr val="accent3">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entury Gothic" panose="020B0502020202020204" pitchFamily="34" charset="0"/>
              </a:rPr>
              <a:t>Wie alt </a:t>
            </a:r>
            <a:r>
              <a:rPr lang="en-GB" sz="2000" dirty="0" err="1">
                <a:solidFill>
                  <a:srgbClr val="002060"/>
                </a:solidFill>
                <a:latin typeface="Century Gothic" panose="020B0502020202020204" pitchFamily="34" charset="0"/>
              </a:rPr>
              <a:t>bist</a:t>
            </a:r>
            <a:r>
              <a:rPr lang="en-GB" sz="2000" dirty="0">
                <a:solidFill>
                  <a:srgbClr val="002060"/>
                </a:solidFill>
                <a:latin typeface="Century Gothic" panose="020B0502020202020204" pitchFamily="34" charset="0"/>
              </a:rPr>
              <a:t> du?</a:t>
            </a:r>
          </a:p>
        </p:txBody>
      </p:sp>
      <p:sp>
        <p:nvSpPr>
          <p:cNvPr id="15" name="Speech Bubble: Rectangle with Corners Rounded 14">
            <a:extLst>
              <a:ext uri="{FF2B5EF4-FFF2-40B4-BE49-F238E27FC236}">
                <a16:creationId xmlns:a16="http://schemas.microsoft.com/office/drawing/2014/main" id="{1C7B1C38-F645-C834-3E0D-ACF89DC2311F}"/>
              </a:ext>
            </a:extLst>
          </p:cNvPr>
          <p:cNvSpPr/>
          <p:nvPr/>
        </p:nvSpPr>
        <p:spPr>
          <a:xfrm>
            <a:off x="5864372" y="3497359"/>
            <a:ext cx="3974572" cy="540000"/>
          </a:xfrm>
          <a:prstGeom prst="wedgeRoundRectCallout">
            <a:avLst>
              <a:gd name="adj1" fmla="val 56758"/>
              <a:gd name="adj2" fmla="val -11647"/>
              <a:gd name="adj3" fmla="val 16667"/>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Century Gothic" panose="020B0502020202020204" pitchFamily="34" charset="0"/>
              </a:rPr>
              <a:t>Ich bin elf Jahre alt.</a:t>
            </a:r>
          </a:p>
        </p:txBody>
      </p:sp>
      <p:sp>
        <p:nvSpPr>
          <p:cNvPr id="16" name="Speech Bubble: Rectangle with Corners Rounded 15">
            <a:extLst>
              <a:ext uri="{FF2B5EF4-FFF2-40B4-BE49-F238E27FC236}">
                <a16:creationId xmlns:a16="http://schemas.microsoft.com/office/drawing/2014/main" id="{4DA5DEA1-EE15-7BB4-CE7D-0BACAAA16121}"/>
              </a:ext>
            </a:extLst>
          </p:cNvPr>
          <p:cNvSpPr/>
          <p:nvPr/>
        </p:nvSpPr>
        <p:spPr>
          <a:xfrm>
            <a:off x="5864372" y="4144899"/>
            <a:ext cx="3974572" cy="540000"/>
          </a:xfrm>
          <a:prstGeom prst="wedgeRoundRectCallout">
            <a:avLst>
              <a:gd name="adj1" fmla="val -57315"/>
              <a:gd name="adj2" fmla="val -8297"/>
              <a:gd name="adj3" fmla="val 16667"/>
            </a:avLst>
          </a:prstGeom>
          <a:solidFill>
            <a:schemeClr val="accent3">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entury Gothic" panose="020B0502020202020204" pitchFamily="34" charset="0"/>
              </a:rPr>
              <a:t>Was </a:t>
            </a:r>
            <a:r>
              <a:rPr lang="en-GB" sz="2000" dirty="0" err="1">
                <a:solidFill>
                  <a:srgbClr val="002060"/>
                </a:solidFill>
                <a:latin typeface="Century Gothic" panose="020B0502020202020204" pitchFamily="34" charset="0"/>
              </a:rPr>
              <a:t>möchtest</a:t>
            </a:r>
            <a:r>
              <a:rPr lang="en-GB" sz="2000" dirty="0">
                <a:solidFill>
                  <a:srgbClr val="002060"/>
                </a:solidFill>
                <a:latin typeface="Century Gothic" panose="020B0502020202020204" pitchFamily="34" charset="0"/>
              </a:rPr>
              <a:t> du </a:t>
            </a:r>
            <a:r>
              <a:rPr lang="en-GB" sz="2000" dirty="0" err="1">
                <a:solidFill>
                  <a:srgbClr val="002060"/>
                </a:solidFill>
                <a:latin typeface="Century Gothic" panose="020B0502020202020204" pitchFamily="34" charset="0"/>
              </a:rPr>
              <a:t>machen</a:t>
            </a:r>
            <a:r>
              <a:rPr lang="en-GB" sz="2000" dirty="0">
                <a:solidFill>
                  <a:srgbClr val="002060"/>
                </a:solidFill>
                <a:latin typeface="Century Gothic" panose="020B0502020202020204" pitchFamily="34" charset="0"/>
              </a:rPr>
              <a:t>?</a:t>
            </a:r>
          </a:p>
        </p:txBody>
      </p:sp>
      <p:sp>
        <p:nvSpPr>
          <p:cNvPr id="17" name="Speech Bubble: Rectangle with Corners Rounded 16">
            <a:extLst>
              <a:ext uri="{FF2B5EF4-FFF2-40B4-BE49-F238E27FC236}">
                <a16:creationId xmlns:a16="http://schemas.microsoft.com/office/drawing/2014/main" id="{BA03411C-877A-61A2-9C2D-1D535422FF65}"/>
              </a:ext>
            </a:extLst>
          </p:cNvPr>
          <p:cNvSpPr/>
          <p:nvPr/>
        </p:nvSpPr>
        <p:spPr>
          <a:xfrm>
            <a:off x="5862013" y="4792439"/>
            <a:ext cx="3974572" cy="540000"/>
          </a:xfrm>
          <a:prstGeom prst="wedgeRoundRectCallout">
            <a:avLst>
              <a:gd name="adj1" fmla="val 56758"/>
              <a:gd name="adj2" fmla="val -11647"/>
              <a:gd name="adj3" fmla="val 16667"/>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Century Gothic" panose="020B0502020202020204" pitchFamily="34" charset="0"/>
              </a:rPr>
              <a:t>Ich </a:t>
            </a:r>
            <a:r>
              <a:rPr lang="en-GB" sz="2000" dirty="0" err="1">
                <a:solidFill>
                  <a:schemeClr val="bg1"/>
                </a:solidFill>
                <a:latin typeface="Century Gothic" panose="020B0502020202020204" pitchFamily="34" charset="0"/>
              </a:rPr>
              <a:t>möchte</a:t>
            </a:r>
            <a:r>
              <a:rPr lang="en-GB" sz="2000" dirty="0">
                <a:solidFill>
                  <a:schemeClr val="bg1"/>
                </a:solidFill>
                <a:latin typeface="Century Gothic" panose="020B0502020202020204" pitchFamily="34" charset="0"/>
              </a:rPr>
              <a:t> </a:t>
            </a:r>
            <a:r>
              <a:rPr lang="en-GB" sz="2000" dirty="0" err="1">
                <a:solidFill>
                  <a:schemeClr val="bg1"/>
                </a:solidFill>
                <a:latin typeface="Century Gothic" panose="020B0502020202020204" pitchFamily="34" charset="0"/>
              </a:rPr>
              <a:t>einen</a:t>
            </a:r>
            <a:r>
              <a:rPr lang="en-GB" sz="2000" dirty="0">
                <a:solidFill>
                  <a:schemeClr val="bg1"/>
                </a:solidFill>
                <a:latin typeface="Century Gothic" panose="020B0502020202020204" pitchFamily="34" charset="0"/>
              </a:rPr>
              <a:t> Ball </a:t>
            </a:r>
            <a:r>
              <a:rPr lang="en-GB" sz="2000" dirty="0" err="1">
                <a:solidFill>
                  <a:schemeClr val="bg1"/>
                </a:solidFill>
                <a:latin typeface="Century Gothic" panose="020B0502020202020204" pitchFamily="34" charset="0"/>
              </a:rPr>
              <a:t>haben</a:t>
            </a:r>
            <a:r>
              <a:rPr lang="en-GB" sz="2000" dirty="0">
                <a:solidFill>
                  <a:schemeClr val="bg1"/>
                </a:solidFill>
                <a:latin typeface="Century Gothic" panose="020B0502020202020204" pitchFamily="34" charset="0"/>
              </a:rPr>
              <a:t>.</a:t>
            </a:r>
          </a:p>
        </p:txBody>
      </p:sp>
      <p:sp>
        <p:nvSpPr>
          <p:cNvPr id="18" name="Speech Bubble: Rectangle with Corners Rounded 17">
            <a:extLst>
              <a:ext uri="{FF2B5EF4-FFF2-40B4-BE49-F238E27FC236}">
                <a16:creationId xmlns:a16="http://schemas.microsoft.com/office/drawing/2014/main" id="{4A436464-79FC-CFD4-7899-CE2A84C4E752}"/>
              </a:ext>
            </a:extLst>
          </p:cNvPr>
          <p:cNvSpPr/>
          <p:nvPr/>
        </p:nvSpPr>
        <p:spPr>
          <a:xfrm>
            <a:off x="5878955" y="5439979"/>
            <a:ext cx="3974572" cy="540000"/>
          </a:xfrm>
          <a:prstGeom prst="wedgeRoundRectCallout">
            <a:avLst>
              <a:gd name="adj1" fmla="val -57315"/>
              <a:gd name="adj2" fmla="val -8297"/>
              <a:gd name="adj3" fmla="val 16667"/>
            </a:avLst>
          </a:prstGeom>
          <a:solidFill>
            <a:schemeClr val="accent3">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entury Gothic" panose="020B0502020202020204" pitchFamily="34" charset="0"/>
              </a:rPr>
              <a:t>Du </a:t>
            </a:r>
            <a:r>
              <a:rPr lang="en-GB" sz="2000" dirty="0" err="1">
                <a:solidFill>
                  <a:srgbClr val="002060"/>
                </a:solidFill>
                <a:latin typeface="Century Gothic" panose="020B0502020202020204" pitchFamily="34" charset="0"/>
              </a:rPr>
              <a:t>heißt</a:t>
            </a:r>
            <a:r>
              <a:rPr lang="en-GB" sz="2000" dirty="0">
                <a:solidFill>
                  <a:srgbClr val="002060"/>
                </a:solidFill>
                <a:latin typeface="Century Gothic" panose="020B0502020202020204" pitchFamily="34" charset="0"/>
              </a:rPr>
              <a:t> Thorsten!</a:t>
            </a:r>
          </a:p>
        </p:txBody>
      </p:sp>
      <p:sp>
        <p:nvSpPr>
          <p:cNvPr id="20" name="Speech Bubble: Rectangle with Corners Rounded 19">
            <a:extLst>
              <a:ext uri="{FF2B5EF4-FFF2-40B4-BE49-F238E27FC236}">
                <a16:creationId xmlns:a16="http://schemas.microsoft.com/office/drawing/2014/main" id="{C17D3C96-0534-F2C9-992E-3E2BA83057C0}"/>
              </a:ext>
            </a:extLst>
          </p:cNvPr>
          <p:cNvSpPr/>
          <p:nvPr/>
        </p:nvSpPr>
        <p:spPr>
          <a:xfrm>
            <a:off x="5863420" y="6087520"/>
            <a:ext cx="3974572" cy="540000"/>
          </a:xfrm>
          <a:prstGeom prst="wedgeRoundRectCallout">
            <a:avLst>
              <a:gd name="adj1" fmla="val 56758"/>
              <a:gd name="adj2" fmla="val -11647"/>
              <a:gd name="adj3" fmla="val 16667"/>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Century Gothic" panose="020B0502020202020204" pitchFamily="34" charset="0"/>
              </a:rPr>
              <a:t>Ja!</a:t>
            </a:r>
          </a:p>
        </p:txBody>
      </p:sp>
      <p:sp>
        <p:nvSpPr>
          <p:cNvPr id="24" name="Title 2">
            <a:extLst>
              <a:ext uri="{FF2B5EF4-FFF2-40B4-BE49-F238E27FC236}">
                <a16:creationId xmlns:a16="http://schemas.microsoft.com/office/drawing/2014/main" id="{C841E4B3-0811-ACAC-BD82-58C04DDC83D6}"/>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ea typeface="Calibri"/>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ea typeface="Calibri"/>
              <a:cs typeface="Calibri"/>
              <a:sym typeface="Calibri"/>
            </a:endParaRPr>
          </a:p>
        </p:txBody>
      </p:sp>
      <p:pic>
        <p:nvPicPr>
          <p:cNvPr id="27" name="Picture 26" descr="Icon&#10;&#10;Description automatically generated">
            <a:extLst>
              <a:ext uri="{FF2B5EF4-FFF2-40B4-BE49-F238E27FC236}">
                <a16:creationId xmlns:a16="http://schemas.microsoft.com/office/drawing/2014/main" id="{FF0B0ACB-A41C-0C31-4CD1-78A6613010E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Tree>
    <p:extLst>
      <p:ext uri="{BB962C8B-B14F-4D97-AF65-F5344CB8AC3E}">
        <p14:creationId xmlns:p14="http://schemas.microsoft.com/office/powerpoint/2010/main" val="306650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20" grpId="0" animBg="1"/>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2165</Words>
  <Application>Microsoft Macintosh PowerPoint</Application>
  <PresentationFormat>Widescreen</PresentationFormat>
  <Paragraphs>394</Paragraphs>
  <Slides>13</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Century Gothic</vt:lpstr>
      <vt:lpstr>Modern Love</vt:lpstr>
      <vt:lpstr>Symbol</vt:lpstr>
      <vt:lpstr>Wingdings</vt:lpstr>
      <vt:lpstr>1_Office Theme</vt:lpstr>
      <vt:lpstr>2_Office Theme</vt:lpstr>
      <vt:lpstr>Talking about activities and events</vt:lpstr>
      <vt:lpstr>aussprechen</vt:lpstr>
      <vt:lpstr>Follow up 1</vt:lpstr>
      <vt:lpstr>Follow up 2a</vt:lpstr>
      <vt:lpstr>Follow up 2b</vt:lpstr>
      <vt:lpstr>Follow up 3: </vt:lpstr>
      <vt:lpstr>Follow up 3: </vt:lpstr>
      <vt:lpstr>Follow up 4 </vt:lpstr>
      <vt:lpstr>Follow up 5 </vt:lpstr>
      <vt:lpstr>Follow up 5 </vt:lpstr>
      <vt:lpstr>PowerPoint Presentation</vt:lpstr>
      <vt:lpstr>Follow up 3: </vt:lpstr>
      <vt:lpstr>Follow up 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Jasmin Silver</cp:lastModifiedBy>
  <cp:revision>51</cp:revision>
  <dcterms:created xsi:type="dcterms:W3CDTF">2021-06-12T06:20:35Z</dcterms:created>
  <dcterms:modified xsi:type="dcterms:W3CDTF">2024-04-08T08:49:05Z</dcterms:modified>
</cp:coreProperties>
</file>