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1013" r:id="rId3"/>
    <p:sldId id="1014" r:id="rId4"/>
    <p:sldId id="941" r:id="rId5"/>
    <p:sldId id="972" r:id="rId6"/>
    <p:sldId id="973" r:id="rId7"/>
    <p:sldId id="974" r:id="rId8"/>
    <p:sldId id="965" r:id="rId9"/>
    <p:sldId id="975" r:id="rId10"/>
    <p:sldId id="976" r:id="rId11"/>
    <p:sldId id="968" r:id="rId12"/>
    <p:sldId id="969" r:id="rId13"/>
    <p:sldId id="963" r:id="rId14"/>
    <p:sldId id="964" r:id="rId15"/>
    <p:sldId id="970" r:id="rId16"/>
    <p:sldId id="9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EC3"/>
    <a:srgbClr val="F8F9F1"/>
    <a:srgbClr val="EFF9FB"/>
    <a:srgbClr val="3B3838"/>
    <a:srgbClr val="FADD2E"/>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0ECF2-82C1-451B-8C6B-303DA2EBFD3A}" v="8" dt="2024-03-18T10:05:32.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91498" autoAdjust="0"/>
  </p:normalViewPr>
  <p:slideViewPr>
    <p:cSldViewPr snapToGrid="0">
      <p:cViewPr varScale="1">
        <p:scale>
          <a:sx n="61" d="100"/>
          <a:sy n="61" d="100"/>
        </p:scale>
        <p:origin x="948" y="1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8240ECF2-82C1-451B-8C6B-303DA2EBFD3A}"/>
    <pc:docChg chg="custSel modSld">
      <pc:chgData name="Charlotte Moss" userId="17b589c9-cb67-41ed-a894-f82ca12b573d" providerId="ADAL" clId="{8240ECF2-82C1-451B-8C6B-303DA2EBFD3A}" dt="2024-03-18T10:39:57.307" v="32" actId="20577"/>
      <pc:docMkLst>
        <pc:docMk/>
      </pc:docMkLst>
      <pc:sldChg chg="addSp delSp modSp mod">
        <pc:chgData name="Charlotte Moss" userId="17b589c9-cb67-41ed-a894-f82ca12b573d" providerId="ADAL" clId="{8240ECF2-82C1-451B-8C6B-303DA2EBFD3A}" dt="2024-03-18T10:05:11.462" v="23" actId="14100"/>
        <pc:sldMkLst>
          <pc:docMk/>
          <pc:sldMk cId="1147227604" sldId="941"/>
        </pc:sldMkLst>
        <pc:spChg chg="del">
          <ac:chgData name="Charlotte Moss" userId="17b589c9-cb67-41ed-a894-f82ca12b573d" providerId="ADAL" clId="{8240ECF2-82C1-451B-8C6B-303DA2EBFD3A}" dt="2024-03-18T10:04:38.109" v="5" actId="478"/>
          <ac:spMkLst>
            <pc:docMk/>
            <pc:sldMk cId="1147227604" sldId="941"/>
            <ac:spMk id="3" creationId="{6DC42178-501A-44BF-9149-1C679CF37202}"/>
          </ac:spMkLst>
        </pc:spChg>
        <pc:spChg chg="add mod">
          <ac:chgData name="Charlotte Moss" userId="17b589c9-cb67-41ed-a894-f82ca12b573d" providerId="ADAL" clId="{8240ECF2-82C1-451B-8C6B-303DA2EBFD3A}" dt="2024-03-18T10:05:11.462" v="23" actId="14100"/>
          <ac:spMkLst>
            <pc:docMk/>
            <pc:sldMk cId="1147227604" sldId="941"/>
            <ac:spMk id="4" creationId="{531ABC8D-51AE-5FB1-256E-E080BD0CB058}"/>
          </ac:spMkLst>
        </pc:spChg>
      </pc:sldChg>
      <pc:sldChg chg="modNotesTx">
        <pc:chgData name="Charlotte Moss" userId="17b589c9-cb67-41ed-a894-f82ca12b573d" providerId="ADAL" clId="{8240ECF2-82C1-451B-8C6B-303DA2EBFD3A}" dt="2024-03-18T10:13:14.057" v="30" actId="20577"/>
        <pc:sldMkLst>
          <pc:docMk/>
          <pc:sldMk cId="3512916493" sldId="969"/>
        </pc:sldMkLst>
      </pc:sldChg>
      <pc:sldChg chg="modSp mod">
        <pc:chgData name="Charlotte Moss" userId="17b589c9-cb67-41ed-a894-f82ca12b573d" providerId="ADAL" clId="{8240ECF2-82C1-451B-8C6B-303DA2EBFD3A}" dt="2024-03-18T10:39:57.307" v="32" actId="20577"/>
        <pc:sldMkLst>
          <pc:docMk/>
          <pc:sldMk cId="776151070" sldId="970"/>
        </pc:sldMkLst>
        <pc:spChg chg="mod">
          <ac:chgData name="Charlotte Moss" userId="17b589c9-cb67-41ed-a894-f82ca12b573d" providerId="ADAL" clId="{8240ECF2-82C1-451B-8C6B-303DA2EBFD3A}" dt="2024-03-18T10:39:57.307" v="32" actId="20577"/>
          <ac:spMkLst>
            <pc:docMk/>
            <pc:sldMk cId="776151070" sldId="970"/>
            <ac:spMk id="20" creationId="{085E0E53-D9A1-9E7D-C991-6A8B459182D6}"/>
          </ac:spMkLst>
        </pc:spChg>
      </pc:sldChg>
      <pc:sldChg chg="addSp delSp modSp mod">
        <pc:chgData name="Charlotte Moss" userId="17b589c9-cb67-41ed-a894-f82ca12b573d" providerId="ADAL" clId="{8240ECF2-82C1-451B-8C6B-303DA2EBFD3A}" dt="2024-03-18T10:05:25.104" v="25"/>
        <pc:sldMkLst>
          <pc:docMk/>
          <pc:sldMk cId="3811472395" sldId="972"/>
        </pc:sldMkLst>
        <pc:spChg chg="del">
          <ac:chgData name="Charlotte Moss" userId="17b589c9-cb67-41ed-a894-f82ca12b573d" providerId="ADAL" clId="{8240ECF2-82C1-451B-8C6B-303DA2EBFD3A}" dt="2024-03-18T10:05:23.166" v="24" actId="478"/>
          <ac:spMkLst>
            <pc:docMk/>
            <pc:sldMk cId="3811472395" sldId="972"/>
            <ac:spMk id="3" creationId="{6DC42178-501A-44BF-9149-1C679CF37202}"/>
          </ac:spMkLst>
        </pc:spChg>
        <pc:spChg chg="add mod">
          <ac:chgData name="Charlotte Moss" userId="17b589c9-cb67-41ed-a894-f82ca12b573d" providerId="ADAL" clId="{8240ECF2-82C1-451B-8C6B-303DA2EBFD3A}" dt="2024-03-18T10:05:25.104" v="25"/>
          <ac:spMkLst>
            <pc:docMk/>
            <pc:sldMk cId="3811472395" sldId="972"/>
            <ac:spMk id="14" creationId="{1CFC3678-9372-40FB-4EA5-3EA153DE9A43}"/>
          </ac:spMkLst>
        </pc:spChg>
      </pc:sldChg>
      <pc:sldChg chg="addSp delSp modSp mod">
        <pc:chgData name="Charlotte Moss" userId="17b589c9-cb67-41ed-a894-f82ca12b573d" providerId="ADAL" clId="{8240ECF2-82C1-451B-8C6B-303DA2EBFD3A}" dt="2024-03-18T10:05:29.119" v="27"/>
        <pc:sldMkLst>
          <pc:docMk/>
          <pc:sldMk cId="2131063722" sldId="973"/>
        </pc:sldMkLst>
        <pc:spChg chg="del">
          <ac:chgData name="Charlotte Moss" userId="17b589c9-cb67-41ed-a894-f82ca12b573d" providerId="ADAL" clId="{8240ECF2-82C1-451B-8C6B-303DA2EBFD3A}" dt="2024-03-18T10:05:28.158" v="26" actId="478"/>
          <ac:spMkLst>
            <pc:docMk/>
            <pc:sldMk cId="2131063722" sldId="973"/>
            <ac:spMk id="3" creationId="{6DC42178-501A-44BF-9149-1C679CF37202}"/>
          </ac:spMkLst>
        </pc:spChg>
        <pc:spChg chg="add mod">
          <ac:chgData name="Charlotte Moss" userId="17b589c9-cb67-41ed-a894-f82ca12b573d" providerId="ADAL" clId="{8240ECF2-82C1-451B-8C6B-303DA2EBFD3A}" dt="2024-03-18T10:05:29.119" v="27"/>
          <ac:spMkLst>
            <pc:docMk/>
            <pc:sldMk cId="2131063722" sldId="973"/>
            <ac:spMk id="14" creationId="{4ACBD705-7059-0440-B824-B7FEC18A506A}"/>
          </ac:spMkLst>
        </pc:spChg>
      </pc:sldChg>
      <pc:sldChg chg="addSp delSp modSp mod">
        <pc:chgData name="Charlotte Moss" userId="17b589c9-cb67-41ed-a894-f82ca12b573d" providerId="ADAL" clId="{8240ECF2-82C1-451B-8C6B-303DA2EBFD3A}" dt="2024-03-18T10:05:32.609" v="29"/>
        <pc:sldMkLst>
          <pc:docMk/>
          <pc:sldMk cId="1557446558" sldId="974"/>
        </pc:sldMkLst>
        <pc:spChg chg="del">
          <ac:chgData name="Charlotte Moss" userId="17b589c9-cb67-41ed-a894-f82ca12b573d" providerId="ADAL" clId="{8240ECF2-82C1-451B-8C6B-303DA2EBFD3A}" dt="2024-03-18T10:05:31.586" v="28" actId="478"/>
          <ac:spMkLst>
            <pc:docMk/>
            <pc:sldMk cId="1557446558" sldId="974"/>
            <ac:spMk id="3" creationId="{6DC42178-501A-44BF-9149-1C679CF37202}"/>
          </ac:spMkLst>
        </pc:spChg>
        <pc:spChg chg="add mod">
          <ac:chgData name="Charlotte Moss" userId="17b589c9-cb67-41ed-a894-f82ca12b573d" providerId="ADAL" clId="{8240ECF2-82C1-451B-8C6B-303DA2EBFD3A}" dt="2024-03-18T10:05:32.609" v="29"/>
          <ac:spMkLst>
            <pc:docMk/>
            <pc:sldMk cId="1557446558" sldId="974"/>
            <ac:spMk id="14" creationId="{F04810D8-FF3E-8EDD-8684-011655D8FBED}"/>
          </ac:spMkLst>
        </pc:spChg>
      </pc:sldChg>
      <pc:sldChg chg="addSp delSp modSp mod">
        <pc:chgData name="Charlotte Moss" userId="17b589c9-cb67-41ed-a894-f82ca12b573d" providerId="ADAL" clId="{8240ECF2-82C1-451B-8C6B-303DA2EBFD3A}" dt="2024-03-18T10:03:57.216" v="1"/>
        <pc:sldMkLst>
          <pc:docMk/>
          <pc:sldMk cId="0" sldId="1013"/>
        </pc:sldMkLst>
        <pc:spChg chg="add mod">
          <ac:chgData name="Charlotte Moss" userId="17b589c9-cb67-41ed-a894-f82ca12b573d" providerId="ADAL" clId="{8240ECF2-82C1-451B-8C6B-303DA2EBFD3A}" dt="2024-03-18T10:03:57.216" v="1"/>
          <ac:spMkLst>
            <pc:docMk/>
            <pc:sldMk cId="0" sldId="1013"/>
            <ac:spMk id="2" creationId="{38B62497-3E9C-6C64-9716-0756CEBAE071}"/>
          </ac:spMkLst>
        </pc:spChg>
        <pc:spChg chg="del">
          <ac:chgData name="Charlotte Moss" userId="17b589c9-cb67-41ed-a894-f82ca12b573d" providerId="ADAL" clId="{8240ECF2-82C1-451B-8C6B-303DA2EBFD3A}" dt="2024-03-18T10:03:56.357" v="0" actId="478"/>
          <ac:spMkLst>
            <pc:docMk/>
            <pc:sldMk cId="0" sldId="1013"/>
            <ac:spMk id="3" creationId="{6DC42178-501A-44BF-9149-1C679CF37202}"/>
          </ac:spMkLst>
        </pc:spChg>
      </pc:sldChg>
      <pc:sldChg chg="addSp delSp modSp mod">
        <pc:chgData name="Charlotte Moss" userId="17b589c9-cb67-41ed-a894-f82ca12b573d" providerId="ADAL" clId="{8240ECF2-82C1-451B-8C6B-303DA2EBFD3A}" dt="2024-03-18T10:04:05.539" v="4"/>
        <pc:sldMkLst>
          <pc:docMk/>
          <pc:sldMk cId="2693545531" sldId="1014"/>
        </pc:sldMkLst>
        <pc:spChg chg="del">
          <ac:chgData name="Charlotte Moss" userId="17b589c9-cb67-41ed-a894-f82ca12b573d" providerId="ADAL" clId="{8240ECF2-82C1-451B-8C6B-303DA2EBFD3A}" dt="2024-03-18T10:04:04.654" v="3" actId="478"/>
          <ac:spMkLst>
            <pc:docMk/>
            <pc:sldMk cId="2693545531" sldId="1014"/>
            <ac:spMk id="3" creationId="{6DC42178-501A-44BF-9149-1C679CF37202}"/>
          </ac:spMkLst>
        </pc:spChg>
        <pc:spChg chg="add mod">
          <ac:chgData name="Charlotte Moss" userId="17b589c9-cb67-41ed-a894-f82ca12b573d" providerId="ADAL" clId="{8240ECF2-82C1-451B-8C6B-303DA2EBFD3A}" dt="2024-03-18T10:04:01.655" v="2"/>
          <ac:spMkLst>
            <pc:docMk/>
            <pc:sldMk cId="2693545531" sldId="1014"/>
            <ac:spMk id="4" creationId="{294F30D7-3054-2E34-E2C0-B145F7B76BC5}"/>
          </ac:spMkLst>
        </pc:spChg>
        <pc:spChg chg="add mod">
          <ac:chgData name="Charlotte Moss" userId="17b589c9-cb67-41ed-a894-f82ca12b573d" providerId="ADAL" clId="{8240ECF2-82C1-451B-8C6B-303DA2EBFD3A}" dt="2024-03-18T10:04:05.539" v="4"/>
          <ac:spMkLst>
            <pc:docMk/>
            <pc:sldMk cId="2693545531" sldId="1014"/>
            <ac:spMk id="6" creationId="{0BC1C222-8721-526B-3989-C1B5910B8E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a:t>
            </a:r>
            <a:r>
              <a:rPr lang="en-GB" sz="1200" b="0" strike="noStrike" spc="-1" dirty="0" err="1">
                <a:solidFill>
                  <a:srgbClr val="002060"/>
                </a:solidFill>
                <a:latin typeface="Century Gothic"/>
                <a:ea typeface="Century Gothic"/>
              </a:rPr>
              <a:t>th</a:t>
            </a:r>
            <a:r>
              <a:rPr lang="en-GB" sz="1200" b="0" strike="noStrike" spc="-1" dirty="0">
                <a:solidFill>
                  <a:srgbClr val="002060"/>
                </a:solidFill>
                <a:latin typeface="Century Gothic"/>
                <a:ea typeface="Century Gothic"/>
              </a:rPr>
              <a:t>] </a:t>
            </a:r>
            <a:r>
              <a:rPr lang="en-GB" sz="1200" b="1" strike="noStrike" spc="-1" dirty="0" err="1">
                <a:solidFill>
                  <a:srgbClr val="002060"/>
                </a:solidFill>
                <a:latin typeface="Century Gothic"/>
                <a:ea typeface="Century Gothic"/>
              </a:rPr>
              <a:t>Theater</a:t>
            </a:r>
            <a:r>
              <a:rPr lang="en-GB" sz="1200" b="0" strike="noStrike" spc="-1" dirty="0">
                <a:solidFill>
                  <a:srgbClr val="002060"/>
                </a:solidFill>
                <a:latin typeface="Century Gothic"/>
                <a:ea typeface="Century Gothic"/>
              </a:rPr>
              <a:t> [1086] </a:t>
            </a:r>
            <a:r>
              <a:rPr lang="en-GB" sz="1200" b="1" strike="noStrike" spc="-1" dirty="0" err="1">
                <a:solidFill>
                  <a:srgbClr val="002060"/>
                </a:solidFill>
                <a:latin typeface="Century Gothic"/>
                <a:ea typeface="Century Gothic"/>
              </a:rPr>
              <a:t>Bibliothek</a:t>
            </a:r>
            <a:r>
              <a:rPr lang="en-GB" sz="1200" b="0" strike="noStrike" spc="-1" dirty="0">
                <a:solidFill>
                  <a:srgbClr val="002060"/>
                </a:solidFill>
                <a:latin typeface="Century Gothic"/>
                <a:ea typeface="Century Gothic"/>
              </a:rPr>
              <a:t> [2366] </a:t>
            </a:r>
            <a:r>
              <a:rPr lang="en-GB" sz="1200" b="1" strike="noStrike" spc="-1" dirty="0" err="1">
                <a:solidFill>
                  <a:srgbClr val="002060"/>
                </a:solidFill>
                <a:latin typeface="Century Gothic"/>
                <a:ea typeface="Century Gothic"/>
              </a:rPr>
              <a:t>Mathematik</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[1636]</a:t>
            </a:r>
          </a:p>
          <a:p>
            <a:pPr marL="216000" indent="-216000">
              <a:lnSpc>
                <a:spcPct val="100000"/>
              </a:lnSpc>
            </a:pPr>
            <a:endParaRPr lang="en-GB" sz="1200" b="1" i="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heißen [126] wohnen [560] Jahr [53] Minute [324] Stunde [276] jung [199]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fahren [215] möcht-, ich möchte, du möchtest [n/a]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err="1">
                <a:solidFill>
                  <a:srgbClr val="002060"/>
                </a:solidFill>
                <a:effectLst/>
                <a:latin typeface="Century Gothic"/>
                <a:ea typeface="+mn-ea"/>
                <a:cs typeface="+mn-cs"/>
              </a:rPr>
              <a:t>revisit</a:t>
            </a:r>
            <a:r>
              <a:rPr lang="de-DE" sz="1200" b="0" i="0" strike="noStrike" spc="-1" dirty="0">
                <a:solidFill>
                  <a:srgbClr val="002060"/>
                </a:solidFill>
                <a:effectLst/>
                <a:latin typeface="Century Gothic"/>
                <a:ea typeface="+mn-ea"/>
                <a:cs typeface="+mn-cs"/>
              </a:rPr>
              <a:t> </a:t>
            </a:r>
            <a:r>
              <a:rPr lang="de-DE" sz="1200" b="0" i="0" strike="noStrike" spc="-1" dirty="0" err="1">
                <a:solidFill>
                  <a:srgbClr val="002060"/>
                </a:solidFill>
                <a:effectLst/>
                <a:latin typeface="Century Gothic"/>
                <a:ea typeface="+mn-ea"/>
                <a:cs typeface="+mn-cs"/>
              </a:rPr>
              <a:t>language</a:t>
            </a:r>
            <a:r>
              <a:rPr lang="de-DE" sz="1200" b="0" i="0" strike="noStrike" spc="-1" dirty="0">
                <a:solidFill>
                  <a:srgbClr val="002060"/>
                </a:solidFill>
                <a:effectLst/>
                <a:latin typeface="Century Gothic"/>
                <a:ea typeface="+mn-ea"/>
                <a:cs typeface="+mn-cs"/>
              </a:rPr>
              <a:t> </a:t>
            </a:r>
            <a:r>
              <a:rPr lang="de-DE" sz="1200" b="0" i="0" strike="noStrike" spc="-1" dirty="0" err="1">
                <a:solidFill>
                  <a:srgbClr val="002060"/>
                </a:solidFill>
                <a:effectLst/>
                <a:latin typeface="Century Gothic"/>
                <a:ea typeface="+mn-ea"/>
                <a:cs typeface="+mn-cs"/>
              </a:rPr>
              <a:t>from</a:t>
            </a:r>
            <a:r>
              <a:rPr lang="de-DE" sz="1200" b="0" i="0" strike="noStrike" spc="-1" dirty="0">
                <a:solidFill>
                  <a:srgbClr val="002060"/>
                </a:solidFill>
                <a:effectLst/>
                <a:latin typeface="Century Gothic"/>
                <a:ea typeface="+mn-ea"/>
                <a:cs typeface="+mn-cs"/>
              </a:rPr>
              <a:t> Term 2</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0" lvl="0" indent="0" algn="l" rtl="0">
              <a:spcBef>
                <a:spcPts val="0"/>
              </a:spcBef>
              <a:spcAft>
                <a:spcPts val="0"/>
              </a:spcAft>
              <a:buClr>
                <a:schemeClr val="dk1"/>
              </a:buClr>
              <a:buSzPts val="1400"/>
              <a:buFont typeface="Arial"/>
              <a:buNone/>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baseline="0"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German word by word.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 (with audio attached, in the audio version).</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90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how to say how old someone is.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a:t>
            </a:r>
            <a:r>
              <a:rPr lang="en-GB" b="0" dirty="0" err="1"/>
              <a:t>Minuten</a:t>
            </a:r>
            <a:r>
              <a:rPr lang="en-GB" b="0" dirty="0"/>
              <a:t>/ </a:t>
            </a:r>
            <a:r>
              <a:rPr lang="en-GB" b="0" dirty="0" err="1"/>
              <a:t>Stunden</a:t>
            </a:r>
            <a:r>
              <a:rPr lang="en-GB" b="0" dirty="0"/>
              <a:t>/ </a:t>
            </a:r>
            <a:r>
              <a:rPr lang="en-GB" b="0" dirty="0" err="1"/>
              <a:t>Monate</a:t>
            </a:r>
            <a:r>
              <a:rPr lang="en-GB" b="0" dirty="0"/>
              <a:t>/ Jahre alt’ and numbers 1-12 in sentences giving ages.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Explain the context. </a:t>
            </a:r>
            <a:r>
              <a:rPr lang="en-GB" sz="1200" b="0" dirty="0" err="1"/>
              <a:t>Minze</a:t>
            </a:r>
            <a:r>
              <a:rPr lang="en-GB" sz="1200" b="0" dirty="0"/>
              <a:t> has had kittens, and Ronja is making a photo book of the kittens and </a:t>
            </a:r>
            <a:r>
              <a:rPr lang="en-GB" sz="1200" b="0" dirty="0" err="1"/>
              <a:t>Minze</a:t>
            </a:r>
            <a:r>
              <a:rPr lang="en-GB" sz="1200" b="0" dirty="0"/>
              <a:t> at different ages.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look at the label for each item.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audio button to play audio.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respond, saying whether the label is right or wrong.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confirm the answer.</a:t>
            </a:r>
          </a:p>
          <a:p>
            <a:pPr marL="0" marR="0" lvl="0" indent="0" algn="l" rtl="0">
              <a:lnSpc>
                <a:spcPct val="100000"/>
              </a:lnSpc>
              <a:spcBef>
                <a:spcPts val="0"/>
              </a:spcBef>
              <a:spcAft>
                <a:spcPts val="0"/>
              </a:spcAft>
              <a:buClr>
                <a:schemeClr val="dk1"/>
              </a:buClr>
              <a:buSzPts val="1200"/>
              <a:buFont typeface="Calibri"/>
              <a:buNone/>
            </a:pPr>
            <a:endParaRPr lang="en-GB" sz="1200" b="0" dirty="0"/>
          </a:p>
          <a:p>
            <a:pPr algn="l">
              <a:lnSpc>
                <a:spcPct val="107000"/>
              </a:lnSpc>
              <a:spcAft>
                <a:spcPts val="800"/>
              </a:spcAft>
            </a:pPr>
            <a:r>
              <a:rPr lang="fr-FR" sz="1800" b="1"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Transcript</a:t>
            </a:r>
            <a: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Minze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4 Jahre alt.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Niesen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12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Minuten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3. Rigi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9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Stunden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4.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Niesen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11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Stunden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Rigi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Monate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 </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6.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Minze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Jahr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671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how to form singular weak verbs in the present tense.</a:t>
            </a:r>
            <a:r>
              <a:rPr lang="en-GB" sz="1200" b="1" strike="noStrike" spc="-1" dirty="0">
                <a:solidFill>
                  <a:srgbClr val="000000"/>
                </a:solidFill>
                <a:latin typeface="Calibri"/>
                <a:ea typeface="Calibri"/>
              </a:rPr>
              <a:t>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pupils to spot which form of </a:t>
            </a:r>
            <a:r>
              <a:rPr lang="en-GB" sz="1200" b="0" strike="noStrike" spc="-1" dirty="0" err="1">
                <a:solidFill>
                  <a:srgbClr val="000000"/>
                </a:solidFill>
                <a:latin typeface="Calibri"/>
                <a:ea typeface="Calibri"/>
              </a:rPr>
              <a:t>heißen</a:t>
            </a:r>
            <a:r>
              <a:rPr lang="en-GB" sz="1200" b="0" strike="noStrike" spc="-1" dirty="0">
                <a:solidFill>
                  <a:srgbClr val="000000"/>
                </a:solidFill>
                <a:latin typeface="Calibri"/>
                <a:ea typeface="Calibri"/>
              </a:rPr>
              <a:t> follows different rules.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reveal a callout explaining this.</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Gabriel would like one of the kittens, Rigi, once he is old enough. </a:t>
            </a:r>
            <a:r>
              <a:rPr lang="en-GB" sz="1200" b="0" strike="noStrike" spc="-1" dirty="0" err="1">
                <a:solidFill>
                  <a:srgbClr val="000000"/>
                </a:solidFill>
                <a:latin typeface="Calibri"/>
              </a:rPr>
              <a:t>Lias</a:t>
            </a:r>
            <a:r>
              <a:rPr lang="en-GB" sz="1200" b="0" strike="noStrike" spc="-1" dirty="0">
                <a:solidFill>
                  <a:srgbClr val="000000"/>
                </a:solidFill>
                <a:latin typeface="Calibri"/>
              </a:rPr>
              <a:t> is filling Gabriel in on the details.</a:t>
            </a:r>
          </a:p>
          <a:p>
            <a:pPr marL="229320" indent="-228600">
              <a:lnSpc>
                <a:spcPct val="100000"/>
              </a:lnSpc>
              <a:buAutoNum type="arabicPeriod"/>
            </a:pPr>
            <a:r>
              <a:rPr lang="en-GB" sz="1200" b="0" strike="noStrike" spc="-1" dirty="0">
                <a:solidFill>
                  <a:srgbClr val="000000"/>
                </a:solidFill>
                <a:latin typeface="Calibri"/>
              </a:rPr>
              <a:t>Pupils write 1-5 and the correct English pronoun from the two options given. They use their knowledge of verbs in the present tense to determine which pronoun is missing.</a:t>
            </a:r>
          </a:p>
          <a:p>
            <a:pPr marL="229320" indent="-228600">
              <a:lnSpc>
                <a:spcPct val="100000"/>
              </a:lnSpc>
              <a:buAutoNum type="arabicPeriod"/>
            </a:pPr>
            <a:r>
              <a:rPr lang="en-GB" sz="1200" b="0" strike="noStrike" spc="-1" dirty="0">
                <a:solidFill>
                  <a:srgbClr val="000000"/>
                </a:solidFill>
                <a:latin typeface="Calibri"/>
              </a:rPr>
              <a:t>Click to reveal answers. </a:t>
            </a:r>
            <a:r>
              <a:rPr lang="en-GB" sz="1200" b="0" strike="noStrike" spc="-1" dirty="0">
                <a:latin typeface="Arial"/>
              </a:rPr>
              <a:t>To hear a native speaker, click on the numbered buttons to the left of each text.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124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about names in Switzerland; to see </a:t>
            </a:r>
            <a:r>
              <a:rPr lang="en-GB" sz="1200" b="0" strike="noStrike" spc="-1" dirty="0" err="1">
                <a:solidFill>
                  <a:srgbClr val="000000"/>
                </a:solidFill>
                <a:latin typeface="Calibri"/>
                <a:ea typeface="Calibri"/>
              </a:rPr>
              <a:t>heißen</a:t>
            </a:r>
            <a:r>
              <a:rPr lang="en-GB" sz="1200" b="0" strike="noStrike" spc="-1" dirty="0">
                <a:solidFill>
                  <a:srgbClr val="000000"/>
                </a:solidFill>
                <a:latin typeface="Calibri"/>
                <a:ea typeface="Calibri"/>
              </a:rPr>
              <a:t> used in the first person singular.</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explanation.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3 characters telling us where their name comes from.</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th</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Theater</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Pupils saying the </a:t>
            </a:r>
            <a:r>
              <a:rPr lang="en-GB" sz="1200" b="1" dirty="0"/>
              <a:t>[</a:t>
            </a:r>
            <a:r>
              <a:rPr lang="en-GB" sz="1200" b="1" dirty="0" err="1"/>
              <a:t>th</a:t>
            </a:r>
            <a:r>
              <a:rPr lang="en-GB" sz="1200" b="1" dirty="0"/>
              <a:t>] </a:t>
            </a:r>
            <a:r>
              <a:rPr lang="en-GB" sz="1200" baseline="0" dirty="0"/>
              <a:t>sound, pronouncing </a:t>
            </a:r>
            <a:r>
              <a:rPr lang="en-GB" sz="1200" b="0" baseline="0" dirty="0"/>
              <a:t>”</a:t>
            </a:r>
            <a:r>
              <a:rPr lang="en-GB" sz="1200" b="1" baseline="0" dirty="0" err="1"/>
              <a:t>Theater</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sz="1200" dirty="0"/>
              <a:t>A</a:t>
            </a:r>
            <a:r>
              <a:rPr lang="en-GB" sz="1200" baseline="0" dirty="0"/>
              <a:t> possible gesture for this would be to mime the opening of a theatre’s curtains, by drawing your hands away from each other quickly, in front of your body.  This is very much like the gesture for ‘play’ in charades.</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[1086]</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Theater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Theater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r>
              <a:rPr lang="en-GB" sz="1200" b="0" strike="noStrike" spc="-1" baseline="0" dirty="0">
                <a:solidFill>
                  <a:srgbClr val="000000"/>
                </a:solidFill>
                <a:latin typeface="+mn-lt"/>
              </a:rPr>
              <a:t>Click to bring up a callout abut </a:t>
            </a:r>
            <a:r>
              <a:rPr lang="en-GB" sz="1200" b="0" strike="noStrike" spc="-1" baseline="0" dirty="0" err="1">
                <a:solidFill>
                  <a:srgbClr val="000000"/>
                </a:solidFill>
                <a:latin typeface="+mn-lt"/>
              </a:rPr>
              <a:t>Mathematik</a:t>
            </a:r>
            <a:r>
              <a:rPr lang="en-GB" sz="1200" b="0" strike="noStrike" spc="-1" baseline="0" dirty="0">
                <a:solidFill>
                  <a:srgbClr val="000000"/>
                </a:solidFill>
                <a:latin typeface="+mn-lt"/>
              </a:rPr>
              <a:t>.</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[1086]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Mathematik</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[1636]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Bibliothek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[2366]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by practising saying new cognate words containing the SSC.</a:t>
            </a:r>
            <a:endParaRPr lang="en-GB" sz="1200" b="1" strike="noStrike" spc="-1" dirty="0">
              <a:solidFill>
                <a:srgbClr val="000000"/>
              </a:solidFill>
              <a:latin typeface="+mn-lt"/>
              <a:ea typeface="Calibri"/>
            </a:endParaRPr>
          </a:p>
          <a:p>
            <a:endParaRPr lang="en-GB" b="1" dirty="0"/>
          </a:p>
          <a:p>
            <a:r>
              <a:rPr lang="en-GB" b="1" dirty="0"/>
              <a:t>Note:</a:t>
            </a:r>
            <a:r>
              <a:rPr lang="en-GB" b="1" baseline="0" dirty="0"/>
              <a:t> This is one of a set of four slides with different timer settings. The speed of the exercise can be chosen to match the ability level of the class, or the teacher may wish to start with the slowest speed and increase gradually.</a:t>
            </a:r>
            <a:endParaRPr lang="en-GB" b="1" dirty="0"/>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baseline="0" dirty="0"/>
              <a:t>Teacher explains to Pupils that the </a:t>
            </a:r>
            <a:r>
              <a:rPr lang="en-GB" u="sng" baseline="0" dirty="0"/>
              <a:t>underlined</a:t>
            </a:r>
            <a:r>
              <a:rPr lang="en-GB" baseline="0" dirty="0"/>
              <a:t> part of the word </a:t>
            </a:r>
            <a:r>
              <a:rPr lang="en-GB" b="0" baseline="0" dirty="0"/>
              <a:t>is the part that must be stressed. The stress position sometimes differs from English, so pupils must pay attention.</a:t>
            </a:r>
            <a:endParaRPr lang="en-GB" dirty="0"/>
          </a:p>
          <a:p>
            <a:r>
              <a:rPr lang="en-GB" dirty="0"/>
              <a:t>2. Pupils 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baseline="0" dirty="0"/>
              <a:t>Teacher clicks ‘</a:t>
            </a:r>
            <a:r>
              <a:rPr lang="en-GB" baseline="0" dirty="0" err="1"/>
              <a:t>los</a:t>
            </a:r>
            <a:r>
              <a:rPr lang="en-GB" baseline="0" dirty="0"/>
              <a:t>’.</a:t>
            </a:r>
          </a:p>
          <a:p>
            <a:r>
              <a:rPr lang="en-GB" baseline="0" dirty="0"/>
              <a:t>4. Pupil A reads the list of words out loud to Pupil B. Pupil B listens carefully to their partner’s pronunciation, and stops Pupil A if the [</a:t>
            </a:r>
            <a:r>
              <a:rPr lang="en-GB" baseline="0" dirty="0" err="1"/>
              <a:t>th</a:t>
            </a:r>
            <a:r>
              <a:rPr lang="en-GB" baseline="0" dirty="0"/>
              <a:t>] sound is pronounced the English way. They </a:t>
            </a:r>
            <a:r>
              <a:rPr lang="en-GB" b="1" baseline="0" dirty="0"/>
              <a:t>only</a:t>
            </a:r>
            <a:r>
              <a:rPr lang="en-GB" b="0" baseline="0" dirty="0"/>
              <a:t> stop their partner if the [</a:t>
            </a:r>
            <a:r>
              <a:rPr lang="en-GB" b="0" baseline="0" dirty="0" err="1"/>
              <a:t>th</a:t>
            </a:r>
            <a:r>
              <a:rPr lang="en-GB" b="0" baseline="0" dirty="0"/>
              <a:t>] is pronounced incorrectly. If an incorrect stress or other mispronunciation is noticed, the listening Pupil should note this and correct it at the end of the round.</a:t>
            </a:r>
            <a:endParaRPr lang="en-GB" baseline="0" dirty="0"/>
          </a:p>
          <a:p>
            <a:r>
              <a:rPr lang="en-GB" baseline="0" dirty="0"/>
              <a:t>5. Pupils count how many words Pupil A managed to say correctly. Pupils can say some words twice, if they get to the end with time to spare.</a:t>
            </a:r>
          </a:p>
          <a:p>
            <a:r>
              <a:rPr lang="en-GB" baseline="0" dirty="0"/>
              <a:t>6. Pupils swap roles. The pupil with the most points at the end is the winner.</a:t>
            </a:r>
          </a:p>
          <a:p>
            <a:r>
              <a:rPr lang="en-GB" baseline="0" dirty="0"/>
              <a:t>7. After two rounds, the teacher plays the correct pronunciation by clicking on the audio. Pupils repeat.</a:t>
            </a:r>
            <a:endParaRPr lang="en-GB" dirty="0"/>
          </a:p>
          <a:p>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1" baseline="0" dirty="0"/>
            </a:br>
            <a:r>
              <a:rPr lang="en-GB" b="0" baseline="0" dirty="0" err="1"/>
              <a:t>Arithmetik</a:t>
            </a:r>
            <a:r>
              <a:rPr lang="en-GB" b="0" baseline="0" dirty="0"/>
              <a:t> [&gt;5000] </a:t>
            </a:r>
            <a:r>
              <a:rPr lang="en-GB" sz="1200" dirty="0" err="1"/>
              <a:t>Bibliothek</a:t>
            </a:r>
            <a:r>
              <a:rPr lang="en-GB" sz="1200" dirty="0"/>
              <a:t>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2366</a:t>
            </a:r>
            <a:r>
              <a:rPr lang="en-GB" sz="1200" dirty="0"/>
              <a:t>] </a:t>
            </a:r>
            <a:r>
              <a:rPr lang="en-GB" sz="1200" dirty="0" err="1"/>
              <a:t>Empathie</a:t>
            </a:r>
            <a:r>
              <a:rPr lang="en-GB" sz="1200" dirty="0"/>
              <a:t> </a:t>
            </a:r>
            <a:r>
              <a:rPr lang="en-GB" b="0" baseline="0" dirty="0"/>
              <a:t>[&gt;5000] </a:t>
            </a:r>
            <a:r>
              <a:rPr lang="en-GB" sz="1200" dirty="0"/>
              <a:t>Enthusiast</a:t>
            </a:r>
            <a:r>
              <a:rPr lang="en-GB" b="0" baseline="0" dirty="0"/>
              <a:t> [&gt;5000]  </a:t>
            </a:r>
            <a:r>
              <a:rPr lang="en-GB" sz="1200" dirty="0" err="1"/>
              <a:t>Kathedrale</a:t>
            </a:r>
            <a:r>
              <a:rPr lang="en-GB" sz="1200" dirty="0"/>
              <a:t> </a:t>
            </a:r>
            <a:r>
              <a:rPr lang="en-GB" b="0" baseline="0" dirty="0"/>
              <a:t>[&gt;5000] Lesotho [&gt;5000] Marathon [&gt;5000] </a:t>
            </a:r>
            <a:r>
              <a:rPr lang="en-GB" sz="1200" dirty="0" err="1"/>
              <a:t>Mathematik</a:t>
            </a:r>
            <a:r>
              <a:rPr lang="en-GB" sz="1200" dirty="0"/>
              <a:t> [1636] </a:t>
            </a:r>
            <a:r>
              <a:rPr lang="en-GB" sz="1200" dirty="0" err="1"/>
              <a:t>Theater</a:t>
            </a:r>
            <a:r>
              <a:rPr lang="en-GB" sz="1200" dirty="0"/>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[1086]</a:t>
            </a:r>
            <a:r>
              <a:rPr lang="en-GB" sz="1200" dirty="0"/>
              <a:t> Theo [N/A] </a:t>
            </a:r>
            <a:r>
              <a:rPr lang="en-GB" b="0" baseline="0" dirty="0"/>
              <a:t>Thermostat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03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85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90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144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370640-4EEC-4058-87AD-DDF7A2331AB5}" type="datetimeFigureOut">
              <a:rPr kumimoji="0" lang="en-GB" sz="18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27/03/2024</a:t>
            </a:fld>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30811-EE47-46D4-A519-5BA695374401}" type="slidenum">
              <a:rPr kumimoji="0" lang="en-GB" sz="18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6158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20.wav"/><Relationship Id="rId7" Type="http://schemas.openxmlformats.org/officeDocument/2006/relationships/audio" Target="../media/audio23.wav"/><Relationship Id="rId12" Type="http://schemas.openxmlformats.org/officeDocument/2006/relationships/image" Target="../media/image12.svg"/><Relationship Id="rId17" Type="http://schemas.openxmlformats.org/officeDocument/2006/relationships/image" Target="../media/image26.png"/><Relationship Id="rId2" Type="http://schemas.openxmlformats.org/officeDocument/2006/relationships/notesSlide" Target="../notesSlides/notesSlide10.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11.png"/><Relationship Id="rId5" Type="http://schemas.openxmlformats.org/officeDocument/2006/relationships/audio" Target="../media/audio22.wav"/><Relationship Id="rId15" Type="http://schemas.openxmlformats.org/officeDocument/2006/relationships/image" Target="../media/image24.png"/><Relationship Id="rId10" Type="http://schemas.openxmlformats.org/officeDocument/2006/relationships/audio" Target="../media/audio25.wav"/><Relationship Id="rId4" Type="http://schemas.openxmlformats.org/officeDocument/2006/relationships/audio" Target="../media/audio21.wav"/><Relationship Id="rId9" Type="http://schemas.openxmlformats.org/officeDocument/2006/relationships/audio" Target="../media/audio24.wav"/><Relationship Id="rId1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6.wav"/><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audio" Target="../media/audio29.wav"/><Relationship Id="rId5" Type="http://schemas.openxmlformats.org/officeDocument/2006/relationships/audio" Target="../media/audio28.wav"/><Relationship Id="rId10" Type="http://schemas.openxmlformats.org/officeDocument/2006/relationships/image" Target="../media/image32.png"/><Relationship Id="rId4" Type="http://schemas.openxmlformats.org/officeDocument/2006/relationships/audio" Target="../media/audio27.wav"/><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gif"/><Relationship Id="rId18" Type="http://schemas.openxmlformats.org/officeDocument/2006/relationships/audio" Target="../media/audio35.wav"/><Relationship Id="rId3" Type="http://schemas.openxmlformats.org/officeDocument/2006/relationships/audio" Target="../media/audio30.wav"/><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audio" Target="../media/audio34.wav"/><Relationship Id="rId2" Type="http://schemas.openxmlformats.org/officeDocument/2006/relationships/notesSlide" Target="../notesSlides/notesSlide12.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13.xml"/><Relationship Id="rId6" Type="http://schemas.openxmlformats.org/officeDocument/2006/relationships/audio" Target="../media/audio31.wav"/><Relationship Id="rId11" Type="http://schemas.openxmlformats.org/officeDocument/2006/relationships/image" Target="../media/image37.jpeg"/><Relationship Id="rId5" Type="http://schemas.openxmlformats.org/officeDocument/2006/relationships/image" Target="../media/image12.svg"/><Relationship Id="rId15" Type="http://schemas.openxmlformats.org/officeDocument/2006/relationships/audio" Target="../media/audio32.wav"/><Relationship Id="rId10" Type="http://schemas.openxmlformats.org/officeDocument/2006/relationships/image" Target="../media/image36.jpeg"/><Relationship Id="rId19" Type="http://schemas.openxmlformats.org/officeDocument/2006/relationships/audio" Target="../media/audio36.wav"/><Relationship Id="rId4" Type="http://schemas.openxmlformats.org/officeDocument/2006/relationships/image" Target="../media/image11.png"/><Relationship Id="rId9" Type="http://schemas.openxmlformats.org/officeDocument/2006/relationships/image" Target="../media/image35.jpeg"/><Relationship Id="rId14" Type="http://schemas.openxmlformats.org/officeDocument/2006/relationships/image" Target="../media/image39.jpeg"/><Relationship Id="rId22" Type="http://schemas.openxmlformats.org/officeDocument/2006/relationships/image" Target="../media/image41.gif"/></Relationships>
</file>

<file path=ppt/slides/_rels/slide13.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2.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42.png"/><Relationship Id="rId5" Type="http://schemas.openxmlformats.org/officeDocument/2006/relationships/audio" Target="../media/audio40.wav"/><Relationship Id="rId10" Type="http://schemas.openxmlformats.org/officeDocument/2006/relationships/image" Target="../media/image29.png"/><Relationship Id="rId4" Type="http://schemas.openxmlformats.org/officeDocument/2006/relationships/audio" Target="../media/audio39.wav"/><Relationship Id="rId9" Type="http://schemas.openxmlformats.org/officeDocument/2006/relationships/image" Target="../media/image28.png"/><Relationship Id="rId14" Type="http://schemas.openxmlformats.org/officeDocument/2006/relationships/audio" Target="../media/audio44.wav"/></Relationships>
</file>

<file path=ppt/slides/_rels/slide14.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4.png"/><Relationship Id="rId3" Type="http://schemas.openxmlformats.org/officeDocument/2006/relationships/audio" Target="../media/audio45.wav"/><Relationship Id="rId7" Type="http://schemas.openxmlformats.org/officeDocument/2006/relationships/image" Target="../media/image12.svg"/><Relationship Id="rId12" Type="http://schemas.openxmlformats.org/officeDocument/2006/relationships/audio" Target="../media/audio51.wav"/><Relationship Id="rId2" Type="http://schemas.openxmlformats.org/officeDocument/2006/relationships/notesSlide" Target="../notesSlides/notesSlide14.xml"/><Relationship Id="rId16" Type="http://schemas.openxmlformats.org/officeDocument/2006/relationships/image" Target="../media/image45.gif"/><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audio" Target="../media/audio50.wav"/><Relationship Id="rId5" Type="http://schemas.openxmlformats.org/officeDocument/2006/relationships/audio" Target="../media/audio46.wav"/><Relationship Id="rId15" Type="http://schemas.openxmlformats.org/officeDocument/2006/relationships/image" Target="../media/image4.gif"/><Relationship Id="rId10" Type="http://schemas.openxmlformats.org/officeDocument/2006/relationships/audio" Target="../media/audio49.wav"/><Relationship Id="rId4" Type="http://schemas.openxmlformats.org/officeDocument/2006/relationships/image" Target="../media/image43.png"/><Relationship Id="rId9" Type="http://schemas.openxmlformats.org/officeDocument/2006/relationships/audio" Target="../media/audio48.wav"/><Relationship Id="rId1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3.gif"/><Relationship Id="rId3" Type="http://schemas.openxmlformats.org/officeDocument/2006/relationships/audio" Target="../media/audio52.wav"/><Relationship Id="rId7" Type="http://schemas.openxmlformats.org/officeDocument/2006/relationships/image" Target="../media/image46.png"/><Relationship Id="rId12" Type="http://schemas.openxmlformats.org/officeDocument/2006/relationships/image" Target="../media/image45.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55.wav"/><Relationship Id="rId11" Type="http://schemas.openxmlformats.org/officeDocument/2006/relationships/image" Target="../media/image4.gif"/><Relationship Id="rId5" Type="http://schemas.openxmlformats.org/officeDocument/2006/relationships/audio" Target="../media/audio54.wav"/><Relationship Id="rId10" Type="http://schemas.openxmlformats.org/officeDocument/2006/relationships/image" Target="../media/image12.svg"/><Relationship Id="rId4" Type="http://schemas.openxmlformats.org/officeDocument/2006/relationships/audio" Target="../media/audio53.wav"/><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audio" Target="../media/audio57.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3.wav"/><Relationship Id="rId7" Type="http://schemas.openxmlformats.org/officeDocument/2006/relationships/image" Target="../media/image5.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9.png"/><Relationship Id="rId5" Type="http://schemas.openxmlformats.org/officeDocument/2006/relationships/audio" Target="../media/audio5.wav"/><Relationship Id="rId10" Type="http://schemas.openxmlformats.org/officeDocument/2006/relationships/image" Target="../media/image8.svg"/><Relationship Id="rId4" Type="http://schemas.openxmlformats.org/officeDocument/2006/relationships/audio" Target="../media/audio4.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4.png"/><Relationship Id="rId26" Type="http://schemas.openxmlformats.org/officeDocument/2006/relationships/image" Target="../media/image6.jpeg"/><Relationship Id="rId3" Type="http://schemas.openxmlformats.org/officeDocument/2006/relationships/image" Target="../media/image10.png"/><Relationship Id="rId21" Type="http://schemas.openxmlformats.org/officeDocument/2006/relationships/image" Target="../media/image15.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3.png"/><Relationship Id="rId25"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image" Target="../media/image8.sv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audio" Target="../media/audio12.wav"/><Relationship Id="rId24" Type="http://schemas.microsoft.com/office/2007/relationships/hdphoto" Target="../media/hdphoto1.wdp"/><Relationship Id="rId5" Type="http://schemas.openxmlformats.org/officeDocument/2006/relationships/image" Target="../media/image11.png"/><Relationship Id="rId15" Type="http://schemas.openxmlformats.org/officeDocument/2006/relationships/audio" Target="../media/audio16.wav"/><Relationship Id="rId23" Type="http://schemas.openxmlformats.org/officeDocument/2006/relationships/image" Target="../media/image17.png"/><Relationship Id="rId28" Type="http://schemas.openxmlformats.org/officeDocument/2006/relationships/image" Target="../media/image20.png"/><Relationship Id="rId10" Type="http://schemas.openxmlformats.org/officeDocument/2006/relationships/audio" Target="../media/audio11.wav"/><Relationship Id="rId19" Type="http://schemas.openxmlformats.org/officeDocument/2006/relationships/image" Target="../media/image7.png"/><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16.png"/><Relationship Id="rId27" Type="http://schemas.openxmlformats.org/officeDocument/2006/relationships/image" Target="../media/image19.png"/><Relationship Id="rId30"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5.wav"/><Relationship Id="rId18" Type="http://schemas.openxmlformats.org/officeDocument/2006/relationships/image" Target="../media/image7.png"/><Relationship Id="rId26" Type="http://schemas.openxmlformats.org/officeDocument/2006/relationships/image" Target="../media/image19.png"/><Relationship Id="rId3" Type="http://schemas.openxmlformats.org/officeDocument/2006/relationships/image" Target="../media/image10.png"/><Relationship Id="rId21" Type="http://schemas.openxmlformats.org/officeDocument/2006/relationships/image" Target="../media/image16.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4.png"/><Relationship Id="rId25" Type="http://schemas.openxmlformats.org/officeDocument/2006/relationships/image" Target="../media/image6.jpeg"/><Relationship Id="rId2" Type="http://schemas.openxmlformats.org/officeDocument/2006/relationships/notesSlide" Target="../notesSlides/notesSlide5.xml"/><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audio" Target="../media/audio12.wav"/><Relationship Id="rId24"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audio" Target="../media/audio17.wav"/><Relationship Id="rId23" Type="http://schemas.microsoft.com/office/2007/relationships/hdphoto" Target="../media/hdphoto1.wdp"/><Relationship Id="rId28" Type="http://schemas.openxmlformats.org/officeDocument/2006/relationships/audio" Target="../media/audio14.wav"/><Relationship Id="rId10" Type="http://schemas.openxmlformats.org/officeDocument/2006/relationships/audio" Target="../media/audio11.wav"/><Relationship Id="rId19" Type="http://schemas.openxmlformats.org/officeDocument/2006/relationships/image" Target="../media/image8.svg"/><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6.wav"/><Relationship Id="rId22" Type="http://schemas.openxmlformats.org/officeDocument/2006/relationships/image" Target="../media/image17.png"/><Relationship Id="rId27" Type="http://schemas.openxmlformats.org/officeDocument/2006/relationships/image" Target="../media/image20.png"/><Relationship Id="rId30"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5.wav"/><Relationship Id="rId18" Type="http://schemas.openxmlformats.org/officeDocument/2006/relationships/image" Target="../media/image7.png"/><Relationship Id="rId26" Type="http://schemas.openxmlformats.org/officeDocument/2006/relationships/image" Target="../media/image19.png"/><Relationship Id="rId3" Type="http://schemas.openxmlformats.org/officeDocument/2006/relationships/image" Target="../media/image10.png"/><Relationship Id="rId21" Type="http://schemas.openxmlformats.org/officeDocument/2006/relationships/image" Target="../media/image16.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4.png"/><Relationship Id="rId25" Type="http://schemas.openxmlformats.org/officeDocument/2006/relationships/image" Target="../media/image6.jpeg"/><Relationship Id="rId2" Type="http://schemas.openxmlformats.org/officeDocument/2006/relationships/notesSlide" Target="../notesSlides/notesSlide6.xml"/><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audio" Target="../media/audio12.wav"/><Relationship Id="rId24"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audio" Target="../media/audio17.wav"/><Relationship Id="rId23" Type="http://schemas.microsoft.com/office/2007/relationships/hdphoto" Target="../media/hdphoto1.wdp"/><Relationship Id="rId28" Type="http://schemas.openxmlformats.org/officeDocument/2006/relationships/audio" Target="../media/audio14.wav"/><Relationship Id="rId10" Type="http://schemas.openxmlformats.org/officeDocument/2006/relationships/audio" Target="../media/audio11.wav"/><Relationship Id="rId19" Type="http://schemas.openxmlformats.org/officeDocument/2006/relationships/image" Target="../media/image8.svg"/><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6.wav"/><Relationship Id="rId22" Type="http://schemas.openxmlformats.org/officeDocument/2006/relationships/image" Target="../media/image17.png"/><Relationship Id="rId27" Type="http://schemas.openxmlformats.org/officeDocument/2006/relationships/image" Target="../media/image20.png"/><Relationship Id="rId30"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5.wav"/><Relationship Id="rId18" Type="http://schemas.openxmlformats.org/officeDocument/2006/relationships/image" Target="../media/image7.png"/><Relationship Id="rId26" Type="http://schemas.openxmlformats.org/officeDocument/2006/relationships/image" Target="../media/image19.png"/><Relationship Id="rId3" Type="http://schemas.openxmlformats.org/officeDocument/2006/relationships/image" Target="../media/image10.png"/><Relationship Id="rId21" Type="http://schemas.openxmlformats.org/officeDocument/2006/relationships/image" Target="../media/image16.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4.png"/><Relationship Id="rId25" Type="http://schemas.openxmlformats.org/officeDocument/2006/relationships/image" Target="../media/image6.jpeg"/><Relationship Id="rId2" Type="http://schemas.openxmlformats.org/officeDocument/2006/relationships/notesSlide" Target="../notesSlides/notesSlide7.xml"/><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audio" Target="../media/audio12.wav"/><Relationship Id="rId24"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audio" Target="../media/audio17.wav"/><Relationship Id="rId23" Type="http://schemas.microsoft.com/office/2007/relationships/hdphoto" Target="../media/hdphoto1.wdp"/><Relationship Id="rId28" Type="http://schemas.openxmlformats.org/officeDocument/2006/relationships/audio" Target="../media/audio14.wav"/><Relationship Id="rId10" Type="http://schemas.openxmlformats.org/officeDocument/2006/relationships/audio" Target="../media/audio11.wav"/><Relationship Id="rId19" Type="http://schemas.openxmlformats.org/officeDocument/2006/relationships/image" Target="../media/image8.svg"/><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6.wav"/><Relationship Id="rId22" Type="http://schemas.openxmlformats.org/officeDocument/2006/relationships/image" Target="../media/image17.png"/><Relationship Id="rId27" Type="http://schemas.openxmlformats.org/officeDocument/2006/relationships/image" Target="../media/image20.png"/><Relationship Id="rId30"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12.svg"/><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11.png"/><Relationship Id="rId5" Type="http://schemas.openxmlformats.org/officeDocument/2006/relationships/audio" Target="../media/audio20.wav"/><Relationship Id="rId15" Type="http://schemas.openxmlformats.org/officeDocument/2006/relationships/image" Target="../media/image24.png"/><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audio" Target="../media/audio19.wav"/><Relationship Id="rId18" Type="http://schemas.openxmlformats.org/officeDocument/2006/relationships/image" Target="../media/image27.png"/><Relationship Id="rId3" Type="http://schemas.openxmlformats.org/officeDocument/2006/relationships/audio" Target="../media/audio24.wav"/><Relationship Id="rId7" Type="http://schemas.openxmlformats.org/officeDocument/2006/relationships/image" Target="../media/image22.png"/><Relationship Id="rId12" Type="http://schemas.openxmlformats.org/officeDocument/2006/relationships/audio" Target="../media/audio18.wav"/><Relationship Id="rId17" Type="http://schemas.openxmlformats.org/officeDocument/2006/relationships/audio" Target="../media/audio22.wav"/><Relationship Id="rId2" Type="http://schemas.openxmlformats.org/officeDocument/2006/relationships/notesSlide" Target="../notesSlides/notesSlide9.xml"/><Relationship Id="rId16" Type="http://schemas.openxmlformats.org/officeDocument/2006/relationships/audio" Target="../media/audio20.wav"/><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image" Target="../media/image26.png"/><Relationship Id="rId5" Type="http://schemas.openxmlformats.org/officeDocument/2006/relationships/image" Target="../media/image11.png"/><Relationship Id="rId15" Type="http://schemas.openxmlformats.org/officeDocument/2006/relationships/audio" Target="../media/audio21.wav"/><Relationship Id="rId10" Type="http://schemas.openxmlformats.org/officeDocument/2006/relationships/image" Target="../media/image25.png"/><Relationship Id="rId4" Type="http://schemas.openxmlformats.org/officeDocument/2006/relationships/audio" Target="../media/audio25.wav"/><Relationship Id="rId9" Type="http://schemas.openxmlformats.org/officeDocument/2006/relationships/image" Target="../media/image24.png"/><Relationship Id="rId14"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82357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Using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verbs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[th]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8</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6" name="Picture 5" descr="A black cat with yellow eyes&#10;&#10;Description automatically generated">
            <a:extLst>
              <a:ext uri="{FF2B5EF4-FFF2-40B4-BE49-F238E27FC236}">
                <a16:creationId xmlns:a16="http://schemas.microsoft.com/office/drawing/2014/main" id="{1B34E069-0F47-0568-15E1-7152AA781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31" y="4149606"/>
            <a:ext cx="1277590" cy="1482345"/>
          </a:xfrm>
          <a:prstGeom prst="rect">
            <a:avLst/>
          </a:prstGeom>
        </p:spPr>
      </p:pic>
      <p:pic>
        <p:nvPicPr>
          <p:cNvPr id="7" name="Picture 6" descr="A cartoon of a person with her hands in her pockets&#10;&#10;Description automatically generated">
            <a:extLst>
              <a:ext uri="{FF2B5EF4-FFF2-40B4-BE49-F238E27FC236}">
                <a16:creationId xmlns:a16="http://schemas.microsoft.com/office/drawing/2014/main" id="{3F2DAA13-A7F7-0125-4228-5F050810ECBD}"/>
              </a:ext>
            </a:extLst>
          </p:cNvPr>
          <p:cNvPicPr>
            <a:picLocks noChangeAspect="1"/>
          </p:cNvPicPr>
          <p:nvPr/>
        </p:nvPicPr>
        <p:blipFill rotWithShape="1">
          <a:blip r:embed="rId5">
            <a:extLst>
              <a:ext uri="{28A0092B-C50C-407E-A947-70E740481C1C}">
                <a14:useLocalDpi xmlns:a14="http://schemas.microsoft.com/office/drawing/2010/main" val="0"/>
              </a:ext>
            </a:extLst>
          </a:blip>
          <a:srcRect l="10802"/>
          <a:stretch/>
        </p:blipFill>
        <p:spPr>
          <a:xfrm>
            <a:off x="1624621" y="1982041"/>
            <a:ext cx="1277590" cy="3707125"/>
          </a:xfrm>
          <a:prstGeom prst="rect">
            <a:avLst/>
          </a:prstGeom>
        </p:spPr>
      </p:pic>
      <p:pic>
        <p:nvPicPr>
          <p:cNvPr id="12" name="Picture 11" descr="A cartoon of a person&#10;&#10;Description automatically generated">
            <a:extLst>
              <a:ext uri="{FF2B5EF4-FFF2-40B4-BE49-F238E27FC236}">
                <a16:creationId xmlns:a16="http://schemas.microsoft.com/office/drawing/2014/main" id="{6ED35FA6-50AD-358A-8CC1-B0EFA4044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6630" y="1924826"/>
            <a:ext cx="972977" cy="370712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3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0" name="T3_W8_8.2.wav"/>
            </a:hlinkClick>
            <a:extLst>
              <a:ext uri="{FF2B5EF4-FFF2-40B4-BE49-F238E27FC236}">
                <a16:creationId xmlns:a16="http://schemas.microsoft.com/office/drawing/2014/main" id="{C472ADB2-A29C-468A-AFDC-509DA251A035}"/>
              </a:ext>
            </a:extLst>
          </p:cNvPr>
          <p:cNvSpPr/>
          <p:nvPr/>
        </p:nvSpPr>
        <p:spPr>
          <a:xfrm>
            <a:off x="1045176" y="709117"/>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109" y="494423"/>
            <a:ext cx="914400" cy="914400"/>
          </a:xfrm>
          <a:prstGeom prst="rect">
            <a:avLst/>
          </a:prstGeom>
        </p:spPr>
      </p:pic>
      <p:sp>
        <p:nvSpPr>
          <p:cNvPr id="15" name="Google Shape;108;p3">
            <a:hlinkClick r:id="" action="ppaction://noaction">
              <a:snd r:embed="rId10" name="T3_W8_8.2.wav"/>
            </a:hlinkClick>
            <a:extLst>
              <a:ext uri="{FF2B5EF4-FFF2-40B4-BE49-F238E27FC236}">
                <a16:creationId xmlns:a16="http://schemas.microsoft.com/office/drawing/2014/main" id="{65FE47C1-828E-456E-B379-6234726CA4EB}"/>
              </a:ext>
            </a:extLst>
          </p:cNvPr>
          <p:cNvSpPr txBox="1"/>
          <p:nvPr/>
        </p:nvSpPr>
        <p:spPr>
          <a:xfrm>
            <a:off x="1077620" y="720787"/>
            <a:ext cx="39722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08561" y="1676800"/>
            <a:ext cx="1437596" cy="1437596"/>
          </a:xfrm>
          <a:prstGeom prst="rect">
            <a:avLst/>
          </a:prstGeom>
        </p:spPr>
      </p:pic>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15"/>
          <a:stretch>
            <a:fillRect/>
          </a:stretch>
        </p:blipFill>
        <p:spPr>
          <a:xfrm>
            <a:off x="8706823" y="4350631"/>
            <a:ext cx="1719760" cy="1486604"/>
          </a:xfrm>
          <a:prstGeom prst="rect">
            <a:avLst/>
          </a:prstGeom>
        </p:spPr>
      </p:pic>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866" y="1580776"/>
            <a:ext cx="1977942" cy="1516038"/>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0255" y="1575254"/>
            <a:ext cx="1582424" cy="1534803"/>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685989" y="332841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wohnen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5106674" y="33284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heißen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9341272" y="628208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Jahr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685989" y="6287359"/>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Minute</a:t>
            </a:r>
          </a:p>
        </p:txBody>
      </p:sp>
      <p:sp>
        <p:nvSpPr>
          <p:cNvPr id="21" name="TextBox 20">
            <a:extLst>
              <a:ext uri="{FF2B5EF4-FFF2-40B4-BE49-F238E27FC236}">
                <a16:creationId xmlns:a16="http://schemas.microsoft.com/office/drawing/2014/main" id="{47E5531A-6BF5-81BD-7793-021A909B881B}"/>
              </a:ext>
            </a:extLst>
          </p:cNvPr>
          <p:cNvSpPr txBox="1"/>
          <p:nvPr/>
        </p:nvSpPr>
        <p:spPr>
          <a:xfrm>
            <a:off x="9527359" y="3328415"/>
            <a:ext cx="102856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jung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2209067" y="2074383"/>
            <a:ext cx="17449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6142679" y="2173316"/>
            <a:ext cx="2085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2041213" y="4843884"/>
            <a:ext cx="1744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minute</a:t>
            </a:r>
          </a:p>
        </p:txBody>
      </p:sp>
      <p:sp>
        <p:nvSpPr>
          <p:cNvPr id="27" name="TextBox 26">
            <a:extLst>
              <a:ext uri="{FF2B5EF4-FFF2-40B4-BE49-F238E27FC236}">
                <a16:creationId xmlns:a16="http://schemas.microsoft.com/office/drawing/2014/main" id="{E97C96BC-7B66-0827-48C8-45318B8827AB}"/>
              </a:ext>
            </a:extLst>
          </p:cNvPr>
          <p:cNvSpPr txBox="1"/>
          <p:nvPr/>
        </p:nvSpPr>
        <p:spPr>
          <a:xfrm>
            <a:off x="10213725" y="2259050"/>
            <a:ext cx="1224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10360981" y="5026315"/>
            <a:ext cx="17197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year</a:t>
            </a:r>
          </a:p>
        </p:txBody>
      </p:sp>
      <p:sp>
        <p:nvSpPr>
          <p:cNvPr id="16" name="TextBox 15">
            <a:extLst>
              <a:ext uri="{FF2B5EF4-FFF2-40B4-BE49-F238E27FC236}">
                <a16:creationId xmlns:a16="http://schemas.microsoft.com/office/drawing/2014/main" id="{6B1875CF-0325-C88C-3F83-3A339437A153}"/>
              </a:ext>
            </a:extLst>
          </p:cNvPr>
          <p:cNvSpPr txBox="1"/>
          <p:nvPr/>
        </p:nvSpPr>
        <p:spPr>
          <a:xfrm>
            <a:off x="4957751" y="6248552"/>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Stunde</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46F81EE8-23C6-2EDE-8E8E-323F6A756E60}"/>
              </a:ext>
            </a:extLst>
          </p:cNvPr>
          <p:cNvSpPr txBox="1"/>
          <p:nvPr/>
        </p:nvSpPr>
        <p:spPr>
          <a:xfrm>
            <a:off x="6200467" y="4938751"/>
            <a:ext cx="17449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hour</a:t>
            </a:r>
          </a:p>
        </p:txBody>
      </p:sp>
      <p:pic>
        <p:nvPicPr>
          <p:cNvPr id="1026" name="Picture 2" descr="Free clock wood time vector">
            <a:extLst>
              <a:ext uri="{FF2B5EF4-FFF2-40B4-BE49-F238E27FC236}">
                <a16:creationId xmlns:a16="http://schemas.microsoft.com/office/drawing/2014/main" id="{EDA43BEB-4F72-1AAC-5828-0120D65785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3801" y="4038984"/>
            <a:ext cx="1582424" cy="21098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clock wood time vector">
            <a:extLst>
              <a:ext uri="{FF2B5EF4-FFF2-40B4-BE49-F238E27FC236}">
                <a16:creationId xmlns:a16="http://schemas.microsoft.com/office/drawing/2014/main" id="{30389F24-9BD3-7E1A-97D8-B3B19F6FD7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44426" y="4053002"/>
            <a:ext cx="1582424" cy="21098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457B7245-4F7F-3CF9-9166-7639676580B1}"/>
              </a:ext>
            </a:extLst>
          </p:cNvPr>
          <p:cNvCxnSpPr>
            <a:cxnSpLocks/>
          </p:cNvCxnSpPr>
          <p:nvPr/>
        </p:nvCxnSpPr>
        <p:spPr>
          <a:xfrm>
            <a:off x="420624" y="4503144"/>
            <a:ext cx="1076850" cy="3399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EE79C6-20A4-6F70-8EE0-40FED31B8EE8}"/>
              </a:ext>
            </a:extLst>
          </p:cNvPr>
          <p:cNvCxnSpPr>
            <a:cxnSpLocks/>
          </p:cNvCxnSpPr>
          <p:nvPr/>
        </p:nvCxnSpPr>
        <p:spPr>
          <a:xfrm flipV="1">
            <a:off x="4664801" y="5259382"/>
            <a:ext cx="975383" cy="6793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2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_8.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8_8.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8_8.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8.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8_8.8.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3_W8_8.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20" grpId="0" animBg="1"/>
      <p:bldP spid="20" grpId="1" animBg="1"/>
      <p:bldP spid="21" grpId="0" animBg="1"/>
      <p:bldP spid="21" grpId="1"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140083" y="1209668"/>
            <a:ext cx="119118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talk about how old you are in German say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bin xxx Jahre alt’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1110962" y="2541175"/>
            <a:ext cx="45261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bin </a:t>
            </a:r>
            <a:r>
              <a:rPr lang="en-GB" sz="2800" spc="-1" dirty="0">
                <a:solidFill>
                  <a:srgbClr val="1F3864"/>
                </a:solidFill>
                <a:latin typeface="Century Gothic" panose="020B0502020202020204" pitchFamily="34" charset="0"/>
                <a:ea typeface="Century Gothic"/>
              </a:rPr>
              <a:t>vier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Jahre alt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1110962" y="3087623"/>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four years old.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1110962" y="3838869"/>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bist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acht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Jahre alt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8" name="CustomShape 11"/>
          <p:cNvSpPr/>
          <p:nvPr/>
        </p:nvSpPr>
        <p:spPr>
          <a:xfrm>
            <a:off x="1157171" y="4407595"/>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eight years old.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7"/>
          <a:stretch/>
        </p:blipFill>
        <p:spPr>
          <a:xfrm>
            <a:off x="5478358" y="2514123"/>
            <a:ext cx="522720" cy="1224000"/>
          </a:xfrm>
          <a:prstGeom prst="rect">
            <a:avLst/>
          </a:prstGeom>
          <a:ln>
            <a:noFill/>
          </a:ln>
        </p:spPr>
      </p:pic>
      <p:pic>
        <p:nvPicPr>
          <p:cNvPr id="100" name="Google Shape;181;p8"/>
          <p:cNvPicPr/>
          <p:nvPr/>
        </p:nvPicPr>
        <p:blipFill>
          <a:blip r:embed="rId8"/>
          <a:stretch/>
        </p:blipFill>
        <p:spPr>
          <a:xfrm>
            <a:off x="5245104" y="5434340"/>
            <a:ext cx="1221905" cy="897924"/>
          </a:xfrm>
          <a:prstGeom prst="rect">
            <a:avLst/>
          </a:prstGeom>
          <a:ln>
            <a:noFill/>
          </a:ln>
        </p:spPr>
      </p:pic>
      <p:pic>
        <p:nvPicPr>
          <p:cNvPr id="102" name="Google Shape;183;p8"/>
          <p:cNvPicPr/>
          <p:nvPr/>
        </p:nvPicPr>
        <p:blipFill>
          <a:blip r:embed="rId9"/>
          <a:stretch/>
        </p:blipFill>
        <p:spPr>
          <a:xfrm>
            <a:off x="477002" y="2940550"/>
            <a:ext cx="633960" cy="671040"/>
          </a:xfrm>
          <a:prstGeom prst="rect">
            <a:avLst/>
          </a:prstGeom>
          <a:ln>
            <a:noFill/>
          </a:ln>
        </p:spPr>
      </p:pic>
      <p:pic>
        <p:nvPicPr>
          <p:cNvPr id="103" name="Google Shape;184;p8"/>
          <p:cNvPicPr/>
          <p:nvPr/>
        </p:nvPicPr>
        <p:blipFill>
          <a:blip r:embed="rId9"/>
          <a:stretch/>
        </p:blipFill>
        <p:spPr>
          <a:xfrm>
            <a:off x="514215" y="4331095"/>
            <a:ext cx="633960" cy="671040"/>
          </a:xfrm>
          <a:prstGeom prst="rect">
            <a:avLst/>
          </a:prstGeom>
          <a:ln>
            <a:noFill/>
          </a:ln>
        </p:spPr>
      </p:pic>
      <p:sp>
        <p:nvSpPr>
          <p:cNvPr id="3" name="Rectangle 2">
            <a:extLst>
              <a:ext uri="{FF2B5EF4-FFF2-40B4-BE49-F238E27FC236}">
                <a16:creationId xmlns:a16="http://schemas.microsoft.com/office/drawing/2014/main" id="{BE346190-5134-4FB4-AF87-17C6A137E164}"/>
              </a:ext>
            </a:extLst>
          </p:cNvPr>
          <p:cNvSpPr/>
          <p:nvPr/>
        </p:nvSpPr>
        <p:spPr>
          <a:xfrm>
            <a:off x="152217" y="176397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ask someone how old they are say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alt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du?’</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1148174" y="5306558"/>
            <a:ext cx="43191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neun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Jahre alt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1203381" y="5883302"/>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is nine years old.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9"/>
          <a:stretch/>
        </p:blipFill>
        <p:spPr>
          <a:xfrm>
            <a:off x="434070" y="5760378"/>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C045B5D-C8DC-6749-19E0-32FD05638F32}"/>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92942" y="3901936"/>
            <a:ext cx="1608129" cy="1130285"/>
          </a:xfrm>
          <a:prstGeom prst="rect">
            <a:avLst/>
          </a:prstGeom>
        </p:spPr>
      </p:pic>
      <p:sp>
        <p:nvSpPr>
          <p:cNvPr id="5" name="Speech Bubble: Rectangle with Corners Rounded 4">
            <a:extLst>
              <a:ext uri="{FF2B5EF4-FFF2-40B4-BE49-F238E27FC236}">
                <a16:creationId xmlns:a16="http://schemas.microsoft.com/office/drawing/2014/main" id="{496EB32C-3AA0-95B1-856B-F89F086EFA2F}"/>
              </a:ext>
            </a:extLst>
          </p:cNvPr>
          <p:cNvSpPr/>
          <p:nvPr/>
        </p:nvSpPr>
        <p:spPr>
          <a:xfrm>
            <a:off x="7395824" y="2343383"/>
            <a:ext cx="4491375" cy="1149626"/>
          </a:xfrm>
          <a:prstGeom prst="wedgeRoundRectCallout">
            <a:avLst>
              <a:gd name="adj1" fmla="val 20219"/>
              <a:gd name="adj2" fmla="val -83033"/>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There is one exception! To say I am </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one year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old say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bin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Jahr</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alt’.</a:t>
            </a:r>
          </a:p>
        </p:txBody>
      </p:sp>
      <p:sp>
        <p:nvSpPr>
          <p:cNvPr id="6" name="Speech Bubble: Rectangle with Corners Rounded 5">
            <a:extLst>
              <a:ext uri="{FF2B5EF4-FFF2-40B4-BE49-F238E27FC236}">
                <a16:creationId xmlns:a16="http://schemas.microsoft.com/office/drawing/2014/main" id="{CC901697-2985-A6C7-72FA-2574E6622157}"/>
              </a:ext>
            </a:extLst>
          </p:cNvPr>
          <p:cNvSpPr/>
          <p:nvPr/>
        </p:nvSpPr>
        <p:spPr>
          <a:xfrm>
            <a:off x="7395825" y="3651383"/>
            <a:ext cx="4491374" cy="3078601"/>
          </a:xfrm>
          <a:prstGeom prst="wedgeRoundRectCallout">
            <a:avLst>
              <a:gd name="adj1" fmla="val -62303"/>
              <a:gd name="adj2" fmla="val -18533"/>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rPr>
              <a:t>This also</a:t>
            </a:r>
            <a:r>
              <a:rPr lang="en-GB" sz="2400" dirty="0">
                <a:solidFill>
                  <a:srgbClr val="002060"/>
                </a:solidFill>
                <a:latin typeface="Century Gothic"/>
              </a:rPr>
              <a:t> works with </a:t>
            </a:r>
            <a:r>
              <a:rPr lang="en-GB" sz="2400" b="1" dirty="0">
                <a:solidFill>
                  <a:srgbClr val="002060"/>
                </a:solidFill>
                <a:latin typeface="Century Gothic"/>
              </a:rPr>
              <a:t>Minute </a:t>
            </a:r>
            <a:r>
              <a:rPr lang="en-GB" sz="2400" dirty="0">
                <a:solidFill>
                  <a:srgbClr val="002060"/>
                </a:solidFill>
                <a:latin typeface="Century Gothic"/>
              </a:rPr>
              <a:t>and </a:t>
            </a:r>
            <a:r>
              <a:rPr lang="en-GB" sz="2400" b="1" dirty="0" err="1">
                <a:solidFill>
                  <a:srgbClr val="002060"/>
                </a:solidFill>
                <a:latin typeface="Century Gothic"/>
              </a:rPr>
              <a:t>Stunde</a:t>
            </a:r>
            <a:r>
              <a:rPr lang="en-GB" sz="2400" b="1" dirty="0">
                <a:solidFill>
                  <a:srgbClr val="002060"/>
                </a:solidFill>
                <a:latin typeface="Century Gothic"/>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Du </a:t>
            </a:r>
            <a:r>
              <a:rPr lang="en-GB" sz="2400" dirty="0" err="1">
                <a:solidFill>
                  <a:srgbClr val="002060"/>
                </a:solidFill>
                <a:latin typeface="Century Gothic"/>
              </a:rPr>
              <a:t>bist</a:t>
            </a:r>
            <a:r>
              <a:rPr lang="en-GB" sz="2400" dirty="0">
                <a:solidFill>
                  <a:srgbClr val="002060"/>
                </a:solidFill>
                <a:latin typeface="Century Gothic"/>
              </a:rPr>
              <a:t> </a:t>
            </a:r>
            <a:r>
              <a:rPr lang="en-GB" sz="2400" dirty="0" err="1">
                <a:solidFill>
                  <a:srgbClr val="002060"/>
                </a:solidFill>
                <a:latin typeface="Century Gothic"/>
              </a:rPr>
              <a:t>fünf</a:t>
            </a:r>
            <a:r>
              <a:rPr lang="en-GB" sz="2400" dirty="0">
                <a:solidFill>
                  <a:srgbClr val="002060"/>
                </a:solidFill>
                <a:latin typeface="Century Gothic"/>
              </a:rPr>
              <a:t> </a:t>
            </a:r>
            <a:r>
              <a:rPr lang="en-GB" sz="2400" b="1" dirty="0" err="1">
                <a:solidFill>
                  <a:srgbClr val="002060"/>
                </a:solidFill>
                <a:latin typeface="Century Gothic"/>
              </a:rPr>
              <a:t>Minuten</a:t>
            </a:r>
            <a:r>
              <a:rPr lang="en-GB" sz="2400" dirty="0">
                <a:solidFill>
                  <a:srgbClr val="002060"/>
                </a:solidFill>
                <a:latin typeface="Century Gothic"/>
              </a:rPr>
              <a:t> alt. You are five minutes old.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002060"/>
              </a:solidFill>
              <a:effectLst/>
              <a:uLnTx/>
              <a:uFillTx/>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Du </a:t>
            </a:r>
            <a:r>
              <a:rPr lang="en-GB" sz="2400" dirty="0" err="1">
                <a:solidFill>
                  <a:srgbClr val="002060"/>
                </a:solidFill>
                <a:latin typeface="Century Gothic"/>
              </a:rPr>
              <a:t>bist</a:t>
            </a:r>
            <a:r>
              <a:rPr lang="en-GB" sz="2400" dirty="0">
                <a:solidFill>
                  <a:srgbClr val="002060"/>
                </a:solidFill>
                <a:latin typeface="Century Gothic"/>
              </a:rPr>
              <a:t> </a:t>
            </a:r>
            <a:r>
              <a:rPr lang="en-GB" sz="2400" dirty="0" err="1">
                <a:solidFill>
                  <a:srgbClr val="002060"/>
                </a:solidFill>
                <a:latin typeface="Century Gothic"/>
              </a:rPr>
              <a:t>zwei</a:t>
            </a:r>
            <a:r>
              <a:rPr lang="en-GB" sz="2400" dirty="0">
                <a:solidFill>
                  <a:srgbClr val="002060"/>
                </a:solidFill>
                <a:latin typeface="Century Gothic"/>
              </a:rPr>
              <a:t> </a:t>
            </a:r>
            <a:r>
              <a:rPr lang="en-GB" sz="2400" b="1" dirty="0" err="1">
                <a:solidFill>
                  <a:srgbClr val="002060"/>
                </a:solidFill>
                <a:latin typeface="Century Gothic"/>
              </a:rPr>
              <a:t>Stunden</a:t>
            </a:r>
            <a:r>
              <a:rPr lang="en-GB" sz="2400" b="1" dirty="0">
                <a:solidFill>
                  <a:srgbClr val="002060"/>
                </a:solidFill>
                <a:latin typeface="Century Gothic"/>
              </a:rPr>
              <a:t> </a:t>
            </a:r>
            <a:r>
              <a:rPr lang="en-GB" sz="2400" dirty="0">
                <a:solidFill>
                  <a:srgbClr val="002060"/>
                </a:solidFill>
                <a:latin typeface="Century Gothic"/>
              </a:rPr>
              <a:t>alt.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a:rPr>
              <a:t>You</a:t>
            </a:r>
            <a:r>
              <a:rPr kumimoji="0" lang="en-GB" sz="2400" i="0" u="none" strike="noStrike" kern="1200" cap="none" spc="0" normalizeH="0" noProof="0" dirty="0">
                <a:ln>
                  <a:noFill/>
                </a:ln>
                <a:solidFill>
                  <a:srgbClr val="002060"/>
                </a:solidFill>
                <a:effectLst/>
                <a:uLnTx/>
                <a:uFillTx/>
                <a:latin typeface="Century Gothic"/>
              </a:rPr>
              <a:t> are two hours old.</a:t>
            </a:r>
            <a:endParaRPr kumimoji="0" lang="en-GB" sz="2400" i="0" u="none" strike="noStrike" kern="1200" cap="none" spc="0" normalizeH="0" baseline="0" noProof="0" dirty="0">
              <a:ln>
                <a:noFill/>
              </a:ln>
              <a:solidFill>
                <a:srgbClr val="002060"/>
              </a:solidFill>
              <a:effectLst/>
              <a:uLnTx/>
              <a:uFillTx/>
              <a:latin typeface="Century Gothic"/>
            </a:endParaRPr>
          </a:p>
        </p:txBody>
      </p:sp>
      <p:sp>
        <p:nvSpPr>
          <p:cNvPr id="8" name="CasellaDiTesto 7">
            <a:hlinkClick r:id="" action="ppaction://noaction">
              <a:snd r:embed="rId11" name="T3_W8_11.1.wav"/>
            </a:hlinkClick>
            <a:extLst>
              <a:ext uri="{FF2B5EF4-FFF2-40B4-BE49-F238E27FC236}">
                <a16:creationId xmlns:a16="http://schemas.microsoft.com/office/drawing/2014/main" id="{7F10E0DE-BD7E-E7AB-C823-B907D6992391}"/>
              </a:ext>
            </a:extLst>
          </p:cNvPr>
          <p:cNvSpPr txBox="1"/>
          <p:nvPr/>
        </p:nvSpPr>
        <p:spPr>
          <a:xfrm>
            <a:off x="140083" y="330131"/>
            <a:ext cx="7666665" cy="646331"/>
          </a:xfrm>
          <a:prstGeom prst="rect">
            <a:avLst/>
          </a:prstGeom>
          <a:noFill/>
        </p:spPr>
        <p:txBody>
          <a:bodyPr wrap="square">
            <a:spAutoFit/>
          </a:bodyPr>
          <a:lstStyle/>
          <a:p>
            <a:r>
              <a:rPr lang="en-GB" sz="3600" b="1" spc="-1" dirty="0">
                <a:solidFill>
                  <a:srgbClr val="002060"/>
                </a:solidFill>
                <a:latin typeface="Century Gothic" panose="020B0502020202020204" pitchFamily="34" charset="0"/>
              </a:rPr>
              <a:t>Wie alt </a:t>
            </a:r>
            <a:r>
              <a:rPr lang="en-GB" sz="3600" b="1" spc="-1" dirty="0" err="1">
                <a:solidFill>
                  <a:srgbClr val="002060"/>
                </a:solidFill>
                <a:latin typeface="Century Gothic" panose="020B0502020202020204" pitchFamily="34" charset="0"/>
              </a:rPr>
              <a:t>bist</a:t>
            </a:r>
            <a:r>
              <a:rPr lang="en-GB" sz="3600" b="1" spc="-1" dirty="0">
                <a:solidFill>
                  <a:srgbClr val="002060"/>
                </a:solidFill>
                <a:latin typeface="Century Gothic" panose="020B0502020202020204" pitchFamily="34" charset="0"/>
              </a:rPr>
              <a:t> du? How old are you?</a:t>
            </a:r>
            <a:endParaRPr lang="en-GB" sz="3600" dirty="0">
              <a:solidFill>
                <a:srgbClr val="002060"/>
              </a:solidFill>
            </a:endParaRPr>
          </a:p>
        </p:txBody>
      </p:sp>
    </p:spTree>
    <p:extLst>
      <p:ext uri="{BB962C8B-B14F-4D97-AF65-F5344CB8AC3E}">
        <p14:creationId xmlns:p14="http://schemas.microsoft.com/office/powerpoint/2010/main" val="319099961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8_11.2.wav"/>
                                        </p:tgtEl>
                                      </p:cMediaNode>
                                    </p:audio>
                                  </p:sub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8_11.3.wav"/>
                                        </p:tgtEl>
                                      </p:cMediaNode>
                                    </p:audio>
                                  </p:sub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8_11.4.wav"/>
                                        </p:tgtEl>
                                      </p:cMediaNode>
                                    </p:audio>
                                  </p:sub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3" grpId="0"/>
      <p:bldP spid="22" grpId="0"/>
      <p:bldP spid="23"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hlinkClick r:id="" action="ppaction://noaction">
              <a:snd r:embed="rId3" name="T3_W8_12.2.wav"/>
            </a:hlinkClick>
            <a:extLst>
              <a:ext uri="{FF2B5EF4-FFF2-40B4-BE49-F238E27FC236}">
                <a16:creationId xmlns:a16="http://schemas.microsoft.com/office/drawing/2014/main" id="{4CCA656C-EC36-4600-BF6A-B83E8EEA3C5C}"/>
              </a:ext>
            </a:extLst>
          </p:cNvPr>
          <p:cNvSpPr/>
          <p:nvPr/>
        </p:nvSpPr>
        <p:spPr>
          <a:xfrm>
            <a:off x="5088076" y="89204"/>
            <a:ext cx="535682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1858" y="-96383"/>
            <a:ext cx="914400" cy="914400"/>
          </a:xfrm>
          <a:prstGeom prst="rect">
            <a:avLst/>
          </a:prstGeom>
        </p:spPr>
      </p:pic>
      <p:sp>
        <p:nvSpPr>
          <p:cNvPr id="10" name="CustomShape 6">
            <a:hlinkClick r:id="" action="ppaction://noaction">
              <a:snd r:embed="rId6" name="T3_W8_12.1.wav"/>
            </a:hlinkClick>
            <a:extLst>
              <a:ext uri="{FF2B5EF4-FFF2-40B4-BE49-F238E27FC236}">
                <a16:creationId xmlns:a16="http://schemas.microsoft.com/office/drawing/2014/main" id="{2EE0EB8B-6B1C-A398-60F3-0A31163D8AFA}"/>
              </a:ext>
            </a:extLst>
          </p:cNvPr>
          <p:cNvSpPr/>
          <p:nvPr/>
        </p:nvSpPr>
        <p:spPr>
          <a:xfrm>
            <a:off x="154662" y="35707"/>
            <a:ext cx="38871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Wie alt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Katze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itle 1">
            <a:extLst>
              <a:ext uri="{FF2B5EF4-FFF2-40B4-BE49-F238E27FC236}">
                <a16:creationId xmlns:a16="http://schemas.microsoft.com/office/drawing/2014/main" id="{CBC7E225-8666-4400-9493-B568267B9CC8}"/>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8F4371EB-206B-ADFB-E003-396D5306252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 name="TextBox 2">
            <a:extLst>
              <a:ext uri="{FF2B5EF4-FFF2-40B4-BE49-F238E27FC236}">
                <a16:creationId xmlns:a16="http://schemas.microsoft.com/office/drawing/2014/main" id="{B28FA5C3-32F5-90DE-251A-6C1CFD11F4FC}"/>
              </a:ext>
            </a:extLst>
          </p:cNvPr>
          <p:cNvSpPr txBox="1"/>
          <p:nvPr/>
        </p:nvSpPr>
        <p:spPr>
          <a:xfrm>
            <a:off x="114389" y="632412"/>
            <a:ext cx="10279766" cy="830997"/>
          </a:xfrm>
          <a:prstGeom prst="rect">
            <a:avLst/>
          </a:prstGeom>
          <a:noFill/>
        </p:spPr>
        <p:txBody>
          <a:bodyPr wrap="square" rtlCol="0">
            <a:spAutoFit/>
          </a:bodyPr>
          <a:lstStyle/>
          <a:p>
            <a:r>
              <a:rPr lang="en-GB" sz="2400" dirty="0" err="1">
                <a:solidFill>
                  <a:srgbClr val="002060"/>
                </a:solidFill>
              </a:rPr>
              <a:t>Minze</a:t>
            </a:r>
            <a:r>
              <a:rPr lang="en-GB" sz="2400" dirty="0">
                <a:solidFill>
                  <a:srgbClr val="002060"/>
                </a:solidFill>
              </a:rPr>
              <a:t> has had kittens! Ronja is making labels for a photo book, but they have got mixed up! </a:t>
            </a:r>
          </a:p>
        </p:txBody>
      </p:sp>
      <p:pic>
        <p:nvPicPr>
          <p:cNvPr id="2052" name="Picture 4" descr="Free book open white vector">
            <a:extLst>
              <a:ext uri="{FF2B5EF4-FFF2-40B4-BE49-F238E27FC236}">
                <a16:creationId xmlns:a16="http://schemas.microsoft.com/office/drawing/2014/main" id="{8C1EFF0F-72AE-E16F-0010-12FA354E4E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191"/>
          <a:stretch/>
        </p:blipFill>
        <p:spPr bwMode="auto">
          <a:xfrm>
            <a:off x="227270" y="1491690"/>
            <a:ext cx="10605155" cy="59366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t Baby Kitten photo and picture">
            <a:extLst>
              <a:ext uri="{FF2B5EF4-FFF2-40B4-BE49-F238E27FC236}">
                <a16:creationId xmlns:a16="http://schemas.microsoft.com/office/drawing/2014/main" id="{0C3E7B82-C483-355B-2613-A6679E56D85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606" r="10420"/>
          <a:stretch/>
        </p:blipFill>
        <p:spPr bwMode="auto">
          <a:xfrm>
            <a:off x="1119007" y="5072401"/>
            <a:ext cx="1792114" cy="123172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ee Cat Kitten photo and picture">
            <a:extLst>
              <a:ext uri="{FF2B5EF4-FFF2-40B4-BE49-F238E27FC236}">
                <a16:creationId xmlns:a16="http://schemas.microsoft.com/office/drawing/2014/main" id="{61D52414-97FD-DCE0-7FF6-DFA6E72D8E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725" b="9688"/>
          <a:stretch/>
        </p:blipFill>
        <p:spPr bwMode="auto">
          <a:xfrm>
            <a:off x="8453831" y="3337441"/>
            <a:ext cx="1349801" cy="1571454"/>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Free Cat Baby Cat photo and picture">
            <a:extLst>
              <a:ext uri="{FF2B5EF4-FFF2-40B4-BE49-F238E27FC236}">
                <a16:creationId xmlns:a16="http://schemas.microsoft.com/office/drawing/2014/main" id="{DA2A1683-ACC6-D8EE-512F-C8448343B1A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008"/>
          <a:stretch/>
        </p:blipFill>
        <p:spPr bwMode="auto">
          <a:xfrm>
            <a:off x="3430397" y="3395402"/>
            <a:ext cx="1419641" cy="1455533"/>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Free Kitten Cat Baby photo and picture">
            <a:extLst>
              <a:ext uri="{FF2B5EF4-FFF2-40B4-BE49-F238E27FC236}">
                <a16:creationId xmlns:a16="http://schemas.microsoft.com/office/drawing/2014/main" id="{EA9CED9D-C40D-4392-D943-9EFD9F74A1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5717" y="1879992"/>
            <a:ext cx="1576795" cy="1310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cat with yellow eyes&#10;&#10;Description automatically generated">
            <a:extLst>
              <a:ext uri="{FF2B5EF4-FFF2-40B4-BE49-F238E27FC236}">
                <a16:creationId xmlns:a16="http://schemas.microsoft.com/office/drawing/2014/main" id="{72A458B8-439A-6FDA-B344-F4BE8E0AFF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5165" y="1707453"/>
            <a:ext cx="1410966" cy="1637097"/>
          </a:xfrm>
          <a:prstGeom prst="rect">
            <a:avLst/>
          </a:prstGeom>
        </p:spPr>
      </p:pic>
      <p:pic>
        <p:nvPicPr>
          <p:cNvPr id="2092" name="Picture 44" descr="Free Animal Cat photo and picture">
            <a:extLst>
              <a:ext uri="{FF2B5EF4-FFF2-40B4-BE49-F238E27FC236}">
                <a16:creationId xmlns:a16="http://schemas.microsoft.com/office/drawing/2014/main" id="{7F3FCEF8-74C3-BFD2-5FD9-F400705878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1213" y="5022527"/>
            <a:ext cx="2083866" cy="1388601"/>
          </a:xfrm>
          <a:prstGeom prst="rect">
            <a:avLst/>
          </a:prstGeom>
          <a:noFill/>
          <a:extLst>
            <a:ext uri="{909E8E84-426E-40DD-AFC4-6F175D3DCCD1}">
              <a14:hiddenFill xmlns:a14="http://schemas.microsoft.com/office/drawing/2010/main">
                <a:solidFill>
                  <a:srgbClr val="FFFFFF"/>
                </a:solidFill>
              </a14:hiddenFill>
            </a:ext>
          </a:extLst>
        </p:spPr>
      </p:pic>
      <p:sp>
        <p:nvSpPr>
          <p:cNvPr id="68" name="CustomShape 23">
            <a:hlinkClick r:id="" action="ppaction://noaction">
              <a:snd r:embed="rId15" name="T3_W8_12.3.wav"/>
            </a:hlinkClick>
            <a:extLst>
              <a:ext uri="{FF2B5EF4-FFF2-40B4-BE49-F238E27FC236}">
                <a16:creationId xmlns:a16="http://schemas.microsoft.com/office/drawing/2014/main" id="{7E9C1D5F-F896-4879-B8A8-4C84839423BC}"/>
              </a:ext>
            </a:extLst>
          </p:cNvPr>
          <p:cNvSpPr/>
          <p:nvPr/>
        </p:nvSpPr>
        <p:spPr>
          <a:xfrm>
            <a:off x="3451497" y="196552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69" name="CustomShape 24">
            <a:hlinkClick r:id="" action="ppaction://noaction">
              <a:snd r:embed="rId16" name="T3_W8_12.4.wav"/>
            </a:hlinkClick>
            <a:extLst>
              <a:ext uri="{FF2B5EF4-FFF2-40B4-BE49-F238E27FC236}">
                <a16:creationId xmlns:a16="http://schemas.microsoft.com/office/drawing/2014/main" id="{D9F2BA38-19CF-4C80-B24A-79342A8BFB7B}"/>
              </a:ext>
            </a:extLst>
          </p:cNvPr>
          <p:cNvSpPr/>
          <p:nvPr/>
        </p:nvSpPr>
        <p:spPr>
          <a:xfrm>
            <a:off x="2020044" y="360323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0" name="CustomShape 25">
            <a:hlinkClick r:id="" action="ppaction://noaction">
              <a:snd r:embed="rId17" name="T3_W8_12.5.wav"/>
            </a:hlinkClick>
            <a:extLst>
              <a:ext uri="{FF2B5EF4-FFF2-40B4-BE49-F238E27FC236}">
                <a16:creationId xmlns:a16="http://schemas.microsoft.com/office/drawing/2014/main" id="{D6728B8F-01B1-46A1-B641-14F6A5FB5E21}"/>
              </a:ext>
            </a:extLst>
          </p:cNvPr>
          <p:cNvSpPr/>
          <p:nvPr/>
        </p:nvSpPr>
        <p:spPr>
          <a:xfrm>
            <a:off x="3804999" y="5269678"/>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CustomShape 26">
            <a:hlinkClick r:id="" action="ppaction://noaction">
              <a:snd r:embed="rId18" name="T3_W8_12.6.wav"/>
            </a:hlinkClick>
            <a:extLst>
              <a:ext uri="{FF2B5EF4-FFF2-40B4-BE49-F238E27FC236}">
                <a16:creationId xmlns:a16="http://schemas.microsoft.com/office/drawing/2014/main" id="{5803AB91-4BA0-4C95-B9C0-8D617983EE24}"/>
              </a:ext>
            </a:extLst>
          </p:cNvPr>
          <p:cNvSpPr/>
          <p:nvPr/>
        </p:nvSpPr>
        <p:spPr>
          <a:xfrm>
            <a:off x="8564298" y="196552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2" name="CustomShape 27">
            <a:hlinkClick r:id="" action="ppaction://noaction">
              <a:snd r:embed="rId19" name="T3_W8_12.7.wav"/>
            </a:hlinkClick>
            <a:extLst>
              <a:ext uri="{FF2B5EF4-FFF2-40B4-BE49-F238E27FC236}">
                <a16:creationId xmlns:a16="http://schemas.microsoft.com/office/drawing/2014/main" id="{38EE77C5-3E44-4EFC-B903-B34658513F1F}"/>
              </a:ext>
            </a:extLst>
          </p:cNvPr>
          <p:cNvSpPr/>
          <p:nvPr/>
        </p:nvSpPr>
        <p:spPr>
          <a:xfrm>
            <a:off x="7081186" y="360323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CustomShape 28">
            <a:hlinkClick r:id="" action="ppaction://noaction">
              <a:snd r:embed="rId20" name="T3_W8_12.8.wav"/>
            </a:hlinkClick>
            <a:extLst>
              <a:ext uri="{FF2B5EF4-FFF2-40B4-BE49-F238E27FC236}">
                <a16:creationId xmlns:a16="http://schemas.microsoft.com/office/drawing/2014/main" id="{83B56DBD-FB0E-4B81-B9AD-EEE57EE77326}"/>
              </a:ext>
            </a:extLst>
          </p:cNvPr>
          <p:cNvSpPr/>
          <p:nvPr/>
        </p:nvSpPr>
        <p:spPr>
          <a:xfrm>
            <a:off x="8922766" y="5267289"/>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324715C0-0B7A-A2AB-4DB1-44165795435F}"/>
              </a:ext>
            </a:extLst>
          </p:cNvPr>
          <p:cNvSpPr/>
          <p:nvPr/>
        </p:nvSpPr>
        <p:spPr>
          <a:xfrm>
            <a:off x="2642703" y="2440546"/>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5 Jahre</a:t>
            </a:r>
          </a:p>
        </p:txBody>
      </p:sp>
      <p:sp>
        <p:nvSpPr>
          <p:cNvPr id="12" name="Rectangle: Rounded Corners 11">
            <a:extLst>
              <a:ext uri="{FF2B5EF4-FFF2-40B4-BE49-F238E27FC236}">
                <a16:creationId xmlns:a16="http://schemas.microsoft.com/office/drawing/2014/main" id="{105B0490-57A8-B926-E548-3E9AFE349C92}"/>
              </a:ext>
            </a:extLst>
          </p:cNvPr>
          <p:cNvSpPr/>
          <p:nvPr/>
        </p:nvSpPr>
        <p:spPr>
          <a:xfrm>
            <a:off x="1268273" y="4081387"/>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12 </a:t>
            </a:r>
            <a:r>
              <a:rPr lang="en-GB" sz="2400" dirty="0" err="1">
                <a:solidFill>
                  <a:srgbClr val="002060"/>
                </a:solidFill>
              </a:rPr>
              <a:t>Stunden</a:t>
            </a:r>
            <a:endParaRPr lang="en-GB" sz="2400" dirty="0">
              <a:solidFill>
                <a:srgbClr val="002060"/>
              </a:solidFill>
            </a:endParaRPr>
          </a:p>
        </p:txBody>
      </p:sp>
      <p:sp>
        <p:nvSpPr>
          <p:cNvPr id="13" name="Rectangle: Rounded Corners 12">
            <a:extLst>
              <a:ext uri="{FF2B5EF4-FFF2-40B4-BE49-F238E27FC236}">
                <a16:creationId xmlns:a16="http://schemas.microsoft.com/office/drawing/2014/main" id="{C32CE05B-AC5F-61AB-B4AA-EA7727C281E0}"/>
              </a:ext>
            </a:extLst>
          </p:cNvPr>
          <p:cNvSpPr/>
          <p:nvPr/>
        </p:nvSpPr>
        <p:spPr>
          <a:xfrm>
            <a:off x="2984178" y="5732985"/>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9 </a:t>
            </a:r>
            <a:r>
              <a:rPr lang="en-GB" sz="2400" dirty="0" err="1">
                <a:solidFill>
                  <a:srgbClr val="002060"/>
                </a:solidFill>
              </a:rPr>
              <a:t>Stunden</a:t>
            </a:r>
            <a:endParaRPr lang="en-GB" sz="2400" dirty="0">
              <a:solidFill>
                <a:srgbClr val="002060"/>
              </a:solidFill>
            </a:endParaRPr>
          </a:p>
        </p:txBody>
      </p:sp>
      <p:sp>
        <p:nvSpPr>
          <p:cNvPr id="17" name="Rectangle: Rounded Corners 16">
            <a:extLst>
              <a:ext uri="{FF2B5EF4-FFF2-40B4-BE49-F238E27FC236}">
                <a16:creationId xmlns:a16="http://schemas.microsoft.com/office/drawing/2014/main" id="{85A5C964-A36D-1693-3871-2C56D57B9E7D}"/>
              </a:ext>
            </a:extLst>
          </p:cNvPr>
          <p:cNvSpPr/>
          <p:nvPr/>
        </p:nvSpPr>
        <p:spPr>
          <a:xfrm>
            <a:off x="7776370" y="2440546"/>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11 </a:t>
            </a:r>
            <a:r>
              <a:rPr lang="en-GB" sz="2400" dirty="0" err="1">
                <a:solidFill>
                  <a:srgbClr val="002060"/>
                </a:solidFill>
              </a:rPr>
              <a:t>Minuten</a:t>
            </a:r>
            <a:endParaRPr lang="en-GB" sz="2400" dirty="0">
              <a:solidFill>
                <a:srgbClr val="002060"/>
              </a:solidFill>
            </a:endParaRPr>
          </a:p>
        </p:txBody>
      </p:sp>
      <p:sp>
        <p:nvSpPr>
          <p:cNvPr id="18" name="Rectangle: Rounded Corners 17">
            <a:extLst>
              <a:ext uri="{FF2B5EF4-FFF2-40B4-BE49-F238E27FC236}">
                <a16:creationId xmlns:a16="http://schemas.microsoft.com/office/drawing/2014/main" id="{15076047-129C-ACC4-B5E0-7ACE90339D43}"/>
              </a:ext>
            </a:extLst>
          </p:cNvPr>
          <p:cNvSpPr/>
          <p:nvPr/>
        </p:nvSpPr>
        <p:spPr>
          <a:xfrm>
            <a:off x="6289122" y="4081387"/>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2 </a:t>
            </a:r>
            <a:r>
              <a:rPr lang="en-GB" sz="2400" dirty="0" err="1">
                <a:solidFill>
                  <a:srgbClr val="002060"/>
                </a:solidFill>
              </a:rPr>
              <a:t>Monate</a:t>
            </a:r>
            <a:endParaRPr lang="en-GB" sz="2400" dirty="0">
              <a:solidFill>
                <a:srgbClr val="002060"/>
              </a:solidFill>
            </a:endParaRPr>
          </a:p>
        </p:txBody>
      </p:sp>
      <p:sp>
        <p:nvSpPr>
          <p:cNvPr id="19" name="Rectangle: Rounded Corners 18">
            <a:extLst>
              <a:ext uri="{FF2B5EF4-FFF2-40B4-BE49-F238E27FC236}">
                <a16:creationId xmlns:a16="http://schemas.microsoft.com/office/drawing/2014/main" id="{609B841C-ADB7-51D6-9E2B-C9E7AA1175CA}"/>
              </a:ext>
            </a:extLst>
          </p:cNvPr>
          <p:cNvSpPr/>
          <p:nvPr/>
        </p:nvSpPr>
        <p:spPr>
          <a:xfrm>
            <a:off x="8154980" y="5732985"/>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2 Jahre</a:t>
            </a:r>
          </a:p>
        </p:txBody>
      </p:sp>
      <p:pic>
        <p:nvPicPr>
          <p:cNvPr id="20" name="Picture 19" descr="Icon&#10;&#10;Description automatically generated">
            <a:extLst>
              <a:ext uri="{FF2B5EF4-FFF2-40B4-BE49-F238E27FC236}">
                <a16:creationId xmlns:a16="http://schemas.microsoft.com/office/drawing/2014/main" id="{3D5A3765-3CE1-57FC-EEF8-1EA51AA9933E}"/>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4715186" y="5511266"/>
            <a:ext cx="814661" cy="814659"/>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BEFE07AF-9B59-91AF-F1F2-B5E288A47B9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353505" y="2197512"/>
            <a:ext cx="665611" cy="83786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1C357CE-AD4F-DA00-2A2E-4F3CE09591A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34046" y="3875424"/>
            <a:ext cx="665611" cy="837868"/>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052C03B4-69D1-2558-4D05-E04B5F19ECC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597576" y="2252357"/>
            <a:ext cx="665611" cy="837868"/>
          </a:xfrm>
          <a:prstGeom prst="rect">
            <a:avLst/>
          </a:prstGeom>
        </p:spPr>
      </p:pic>
      <p:pic>
        <p:nvPicPr>
          <p:cNvPr id="24" name="Picture 23" descr="Icon&#10;&#10;Description automatically generated">
            <a:extLst>
              <a:ext uri="{FF2B5EF4-FFF2-40B4-BE49-F238E27FC236}">
                <a16:creationId xmlns:a16="http://schemas.microsoft.com/office/drawing/2014/main" id="{34FC62FA-0566-63E3-1492-EE943B4016E6}"/>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8046550" y="3851124"/>
            <a:ext cx="814661" cy="814659"/>
          </a:xfrm>
          <a:prstGeom prst="rect">
            <a:avLst/>
          </a:prstGeom>
        </p:spPr>
      </p:pic>
      <p:pic>
        <p:nvPicPr>
          <p:cNvPr id="25" name="Picture 24" descr="Icon&#10;&#10;Description automatically generated with medium confidence">
            <a:extLst>
              <a:ext uri="{FF2B5EF4-FFF2-40B4-BE49-F238E27FC236}">
                <a16:creationId xmlns:a16="http://schemas.microsoft.com/office/drawing/2014/main" id="{7248928A-977F-DB32-B4CE-E2A3E8EAB9A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76810" y="5549216"/>
            <a:ext cx="665611" cy="837868"/>
          </a:xfrm>
          <a:prstGeom prst="rect">
            <a:avLst/>
          </a:prstGeom>
        </p:spPr>
      </p:pic>
    </p:spTree>
    <p:extLst>
      <p:ext uri="{BB962C8B-B14F-4D97-AF65-F5344CB8AC3E}">
        <p14:creationId xmlns:p14="http://schemas.microsoft.com/office/powerpoint/2010/main" val="35129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92296" y="1170786"/>
            <a:ext cx="11651350"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Remember that for regular verbs in the present tense we add the following endings:</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730758" y="2407172"/>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759611" y="30017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I live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4386741" y="2402429"/>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st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4281614" y="2950492"/>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y</a:t>
            </a:r>
            <a:r>
              <a:rPr kumimoji="0" lang="en-GB" sz="2800" b="1" i="0" u="none" strike="noStrike" kern="1200" cap="none" spc="-1" normalizeH="0" baseline="0" noProof="0" err="1">
                <a:ln>
                  <a:noFill/>
                </a:ln>
                <a:solidFill>
                  <a:srgbClr val="1F3864"/>
                </a:solidFill>
                <a:effectLst/>
                <a:uLnTx/>
                <a:uFillTx/>
                <a:latin typeface="Century Gothic" panose="020B0502020202020204" pitchFamily="34" charset="0"/>
                <a:ea typeface="Century Gothic"/>
                <a:cs typeface="+mn-cs"/>
              </a:rPr>
              <a:t>ou</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live</a:t>
            </a:r>
          </a:p>
        </p:txBody>
      </p:sp>
      <p:pic>
        <p:nvPicPr>
          <p:cNvPr id="99" name="Google Shape;180;p8"/>
          <p:cNvPicPr/>
          <p:nvPr/>
        </p:nvPicPr>
        <p:blipFill>
          <a:blip r:embed="rId10"/>
          <a:stretch/>
        </p:blipFill>
        <p:spPr>
          <a:xfrm>
            <a:off x="2773914" y="2365370"/>
            <a:ext cx="522720" cy="1224000"/>
          </a:xfrm>
          <a:prstGeom prst="rect">
            <a:avLst/>
          </a:prstGeom>
          <a:ln>
            <a:noFill/>
          </a:ln>
        </p:spPr>
      </p:pic>
      <p:pic>
        <p:nvPicPr>
          <p:cNvPr id="101" name="Google Shape;182;p8"/>
          <p:cNvPicPr/>
          <p:nvPr/>
        </p:nvPicPr>
        <p:blipFill>
          <a:blip r:embed="rId11"/>
          <a:stretch/>
        </p:blipFill>
        <p:spPr>
          <a:xfrm>
            <a:off x="10423128" y="2465589"/>
            <a:ext cx="1295028" cy="897924"/>
          </a:xfrm>
          <a:prstGeom prst="rect">
            <a:avLst/>
          </a:prstGeom>
          <a:ln>
            <a:noFill/>
          </a:ln>
        </p:spPr>
      </p:pic>
      <p:pic>
        <p:nvPicPr>
          <p:cNvPr id="102" name="Google Shape;183;p8"/>
          <p:cNvPicPr/>
          <p:nvPr/>
        </p:nvPicPr>
        <p:blipFill>
          <a:blip r:embed="rId12"/>
          <a:stretch/>
        </p:blipFill>
        <p:spPr>
          <a:xfrm>
            <a:off x="178215" y="2950492"/>
            <a:ext cx="633960" cy="671040"/>
          </a:xfrm>
          <a:prstGeom prst="rect">
            <a:avLst/>
          </a:prstGeom>
          <a:ln>
            <a:noFill/>
          </a:ln>
        </p:spPr>
      </p:pic>
      <p:pic>
        <p:nvPicPr>
          <p:cNvPr id="103" name="Google Shape;184;p8"/>
          <p:cNvPicPr/>
          <p:nvPr/>
        </p:nvPicPr>
        <p:blipFill>
          <a:blip r:embed="rId12"/>
          <a:stretch/>
        </p:blipFill>
        <p:spPr>
          <a:xfrm>
            <a:off x="3752781" y="2873992"/>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299910" y="288760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she</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lives</a:t>
            </a:r>
          </a:p>
        </p:txBody>
      </p:sp>
      <p:sp>
        <p:nvSpPr>
          <p:cNvPr id="20" name="CustomShape 6">
            <a:extLst>
              <a:ext uri="{FF2B5EF4-FFF2-40B4-BE49-F238E27FC236}">
                <a16:creationId xmlns:a16="http://schemas.microsoft.com/office/drawing/2014/main" id="{32D1A76B-32E6-49AD-AF93-C2AF59D25836}"/>
              </a:ext>
            </a:extLst>
          </p:cNvPr>
          <p:cNvSpPr/>
          <p:nvPr/>
        </p:nvSpPr>
        <p:spPr>
          <a:xfrm>
            <a:off x="8437778" y="236145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12"/>
          <a:stretch/>
        </p:blipFill>
        <p:spPr>
          <a:xfrm>
            <a:off x="7780896" y="2850910"/>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9F2A808-7CCC-DDA8-6509-4117352BD751}"/>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2355326"/>
            <a:ext cx="1608129" cy="1130285"/>
          </a:xfrm>
          <a:prstGeom prst="rect">
            <a:avLst/>
          </a:prstGeom>
        </p:spPr>
      </p:pic>
      <p:sp>
        <p:nvSpPr>
          <p:cNvPr id="5" name="CustomShape 3">
            <a:extLst>
              <a:ext uri="{FF2B5EF4-FFF2-40B4-BE49-F238E27FC236}">
                <a16:creationId xmlns:a16="http://schemas.microsoft.com/office/drawing/2014/main" id="{FF3EA1A4-5717-3504-97AA-6E4B1080906E}"/>
              </a:ext>
            </a:extLst>
          </p:cNvPr>
          <p:cNvSpPr/>
          <p:nvPr/>
        </p:nvSpPr>
        <p:spPr>
          <a:xfrm>
            <a:off x="178215" y="3789820"/>
            <a:ext cx="12013785"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heißen</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works in the same way, with one exception. Can you spot it?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CustomShape 4">
            <a:extLst>
              <a:ext uri="{FF2B5EF4-FFF2-40B4-BE49-F238E27FC236}">
                <a16:creationId xmlns:a16="http://schemas.microsoft.com/office/drawing/2014/main" id="{6C41D6A3-EDCC-3DAC-24F9-6E68DD2D073E}"/>
              </a:ext>
            </a:extLst>
          </p:cNvPr>
          <p:cNvSpPr/>
          <p:nvPr/>
        </p:nvSpPr>
        <p:spPr>
          <a:xfrm>
            <a:off x="730758" y="4728087"/>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cs typeface="+mn-cs"/>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 name="CustomShape 5">
            <a:extLst>
              <a:ext uri="{FF2B5EF4-FFF2-40B4-BE49-F238E27FC236}">
                <a16:creationId xmlns:a16="http://schemas.microsoft.com/office/drawing/2014/main" id="{ED0B73CC-CC18-FB57-5DF2-81C3C3098620}"/>
              </a:ext>
            </a:extLst>
          </p:cNvPr>
          <p:cNvSpPr/>
          <p:nvPr/>
        </p:nvSpPr>
        <p:spPr>
          <a:xfrm>
            <a:off x="1027733" y="5271407"/>
            <a:ext cx="20608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called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ustomShape 6">
            <a:extLst>
              <a:ext uri="{FF2B5EF4-FFF2-40B4-BE49-F238E27FC236}">
                <a16:creationId xmlns:a16="http://schemas.microsoft.com/office/drawing/2014/main" id="{4FE7D7AB-A3A0-5261-3727-3147F432573C}"/>
              </a:ext>
            </a:extLst>
          </p:cNvPr>
          <p:cNvSpPr/>
          <p:nvPr/>
        </p:nvSpPr>
        <p:spPr>
          <a:xfrm>
            <a:off x="4386741" y="4723344"/>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cs typeface="+mn-cs"/>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CustomShape 7">
            <a:extLst>
              <a:ext uri="{FF2B5EF4-FFF2-40B4-BE49-F238E27FC236}">
                <a16:creationId xmlns:a16="http://schemas.microsoft.com/office/drawing/2014/main" id="{73DD0A8E-0036-20FB-39B1-A27C0F8BBDFE}"/>
              </a:ext>
            </a:extLst>
          </p:cNvPr>
          <p:cNvSpPr/>
          <p:nvPr/>
        </p:nvSpPr>
        <p:spPr>
          <a:xfrm>
            <a:off x="4281614" y="5271407"/>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are called</a:t>
            </a:r>
          </a:p>
        </p:txBody>
      </p:sp>
      <p:pic>
        <p:nvPicPr>
          <p:cNvPr id="10" name="Google Shape;180;p8">
            <a:extLst>
              <a:ext uri="{FF2B5EF4-FFF2-40B4-BE49-F238E27FC236}">
                <a16:creationId xmlns:a16="http://schemas.microsoft.com/office/drawing/2014/main" id="{A072DC30-42D8-3007-F406-F75C000A6121}"/>
              </a:ext>
            </a:extLst>
          </p:cNvPr>
          <p:cNvPicPr/>
          <p:nvPr/>
        </p:nvPicPr>
        <p:blipFill>
          <a:blip r:embed="rId10"/>
          <a:stretch/>
        </p:blipFill>
        <p:spPr>
          <a:xfrm>
            <a:off x="2773914" y="4686285"/>
            <a:ext cx="522720" cy="1224000"/>
          </a:xfrm>
          <a:prstGeom prst="rect">
            <a:avLst/>
          </a:prstGeom>
          <a:ln>
            <a:noFill/>
          </a:ln>
        </p:spPr>
      </p:pic>
      <p:pic>
        <p:nvPicPr>
          <p:cNvPr id="11" name="Google Shape;182;p8">
            <a:extLst>
              <a:ext uri="{FF2B5EF4-FFF2-40B4-BE49-F238E27FC236}">
                <a16:creationId xmlns:a16="http://schemas.microsoft.com/office/drawing/2014/main" id="{BBB312CA-37A2-D34C-7197-EFBADB1F1923}"/>
              </a:ext>
            </a:extLst>
          </p:cNvPr>
          <p:cNvPicPr/>
          <p:nvPr/>
        </p:nvPicPr>
        <p:blipFill>
          <a:blip r:embed="rId11"/>
          <a:stretch/>
        </p:blipFill>
        <p:spPr>
          <a:xfrm>
            <a:off x="10423128" y="4786504"/>
            <a:ext cx="1295028" cy="897924"/>
          </a:xfrm>
          <a:prstGeom prst="rect">
            <a:avLst/>
          </a:prstGeom>
          <a:ln>
            <a:noFill/>
          </a:ln>
        </p:spPr>
      </p:pic>
      <p:pic>
        <p:nvPicPr>
          <p:cNvPr id="12" name="Google Shape;183;p8">
            <a:extLst>
              <a:ext uri="{FF2B5EF4-FFF2-40B4-BE49-F238E27FC236}">
                <a16:creationId xmlns:a16="http://schemas.microsoft.com/office/drawing/2014/main" id="{7188CB75-5C23-829F-45EE-955926479378}"/>
              </a:ext>
            </a:extLst>
          </p:cNvPr>
          <p:cNvPicPr/>
          <p:nvPr/>
        </p:nvPicPr>
        <p:blipFill>
          <a:blip r:embed="rId12"/>
          <a:stretch/>
        </p:blipFill>
        <p:spPr>
          <a:xfrm>
            <a:off x="178215" y="5271407"/>
            <a:ext cx="633960" cy="671040"/>
          </a:xfrm>
          <a:prstGeom prst="rect">
            <a:avLst/>
          </a:prstGeom>
          <a:ln>
            <a:noFill/>
          </a:ln>
        </p:spPr>
      </p:pic>
      <p:pic>
        <p:nvPicPr>
          <p:cNvPr id="13" name="Google Shape;184;p8">
            <a:extLst>
              <a:ext uri="{FF2B5EF4-FFF2-40B4-BE49-F238E27FC236}">
                <a16:creationId xmlns:a16="http://schemas.microsoft.com/office/drawing/2014/main" id="{28397B73-39DD-3579-CB4F-1FD47A44BD5D}"/>
              </a:ext>
            </a:extLst>
          </p:cNvPr>
          <p:cNvPicPr/>
          <p:nvPr/>
        </p:nvPicPr>
        <p:blipFill>
          <a:blip r:embed="rId12"/>
          <a:stretch/>
        </p:blipFill>
        <p:spPr>
          <a:xfrm>
            <a:off x="3752781" y="5194907"/>
            <a:ext cx="633960" cy="671040"/>
          </a:xfrm>
          <a:prstGeom prst="rect">
            <a:avLst/>
          </a:prstGeom>
          <a:ln>
            <a:noFill/>
          </a:ln>
        </p:spPr>
      </p:pic>
      <p:sp>
        <p:nvSpPr>
          <p:cNvPr id="14" name="CustomShape 7">
            <a:extLst>
              <a:ext uri="{FF2B5EF4-FFF2-40B4-BE49-F238E27FC236}">
                <a16:creationId xmlns:a16="http://schemas.microsoft.com/office/drawing/2014/main" id="{1B34B6D3-915D-8812-A762-7F07841F1037}"/>
              </a:ext>
            </a:extLst>
          </p:cNvPr>
          <p:cNvSpPr/>
          <p:nvPr/>
        </p:nvSpPr>
        <p:spPr>
          <a:xfrm>
            <a:off x="8299910" y="520851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is called</a:t>
            </a:r>
          </a:p>
        </p:txBody>
      </p:sp>
      <p:sp>
        <p:nvSpPr>
          <p:cNvPr id="15" name="CustomShape 6">
            <a:extLst>
              <a:ext uri="{FF2B5EF4-FFF2-40B4-BE49-F238E27FC236}">
                <a16:creationId xmlns:a16="http://schemas.microsoft.com/office/drawing/2014/main" id="{3E35BD6A-8835-1DDD-D811-232BF8D43E38}"/>
              </a:ext>
            </a:extLst>
          </p:cNvPr>
          <p:cNvSpPr/>
          <p:nvPr/>
        </p:nvSpPr>
        <p:spPr>
          <a:xfrm>
            <a:off x="8437778" y="468236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heiß</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6" name="Google Shape;184;p8">
            <a:extLst>
              <a:ext uri="{FF2B5EF4-FFF2-40B4-BE49-F238E27FC236}">
                <a16:creationId xmlns:a16="http://schemas.microsoft.com/office/drawing/2014/main" id="{93200C85-FC71-17CE-DFEE-BD6D1D2C7386}"/>
              </a:ext>
            </a:extLst>
          </p:cNvPr>
          <p:cNvPicPr/>
          <p:nvPr/>
        </p:nvPicPr>
        <p:blipFill>
          <a:blip r:embed="rId12"/>
          <a:stretch/>
        </p:blipFill>
        <p:spPr>
          <a:xfrm>
            <a:off x="7780896" y="5171825"/>
            <a:ext cx="633960" cy="671040"/>
          </a:xfrm>
          <a:prstGeom prst="rect">
            <a:avLst/>
          </a:prstGeom>
          <a:ln>
            <a:noFill/>
          </a:ln>
        </p:spPr>
      </p:pic>
      <p:pic>
        <p:nvPicPr>
          <p:cNvPr id="17" name="Picture 16" descr="A picture containing clipart&#10;&#10;Description automatically generated">
            <a:extLst>
              <a:ext uri="{FF2B5EF4-FFF2-40B4-BE49-F238E27FC236}">
                <a16:creationId xmlns:a16="http://schemas.microsoft.com/office/drawing/2014/main" id="{FF297B3B-556A-C10E-E263-EC079F5DFB14}"/>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4676241"/>
            <a:ext cx="1608129" cy="1130285"/>
          </a:xfrm>
          <a:prstGeom prst="rect">
            <a:avLst/>
          </a:prstGeom>
        </p:spPr>
      </p:pic>
      <p:sp>
        <p:nvSpPr>
          <p:cNvPr id="18" name="Speech Bubble: Oval 17">
            <a:extLst>
              <a:ext uri="{FF2B5EF4-FFF2-40B4-BE49-F238E27FC236}">
                <a16:creationId xmlns:a16="http://schemas.microsoft.com/office/drawing/2014/main" id="{806A0F5E-6C91-6562-C3F0-93EA8F1D8277}"/>
              </a:ext>
            </a:extLst>
          </p:cNvPr>
          <p:cNvSpPr/>
          <p:nvPr/>
        </p:nvSpPr>
        <p:spPr>
          <a:xfrm>
            <a:off x="7646768" y="1121379"/>
            <a:ext cx="4271709" cy="2809875"/>
          </a:xfrm>
          <a:prstGeom prst="wedgeEllipseCallout">
            <a:avLst>
              <a:gd name="adj1" fmla="val -82598"/>
              <a:gd name="adj2" fmla="val 6568"/>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Speech Bubble: Oval 20">
            <a:extLst>
              <a:ext uri="{FF2B5EF4-FFF2-40B4-BE49-F238E27FC236}">
                <a16:creationId xmlns:a16="http://schemas.microsoft.com/office/drawing/2014/main" id="{54F63AD2-B3F5-C0BC-C916-5545D9F5E9A0}"/>
              </a:ext>
            </a:extLst>
          </p:cNvPr>
          <p:cNvSpPr/>
          <p:nvPr/>
        </p:nvSpPr>
        <p:spPr>
          <a:xfrm>
            <a:off x="7649218" y="1122794"/>
            <a:ext cx="4271709" cy="2809875"/>
          </a:xfrm>
          <a:prstGeom prst="wedgeEllipseCallout">
            <a:avLst>
              <a:gd name="adj1" fmla="val -89956"/>
              <a:gd name="adj2" fmla="val 8012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We just add –t to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heiß</a:t>
            </a:r>
            <a:r>
              <a:rPr kumimoji="0" lang="en-GB" sz="2400" b="0" i="0" u="none" strike="noStrike" kern="1200" cap="none" spc="0" normalizeH="0" baseline="0" noProof="0">
                <a:ln>
                  <a:noFill/>
                </a:ln>
                <a:solidFill>
                  <a:prstClr val="white"/>
                </a:solidFill>
                <a:effectLst/>
                <a:uLnTx/>
                <a:uFillTx/>
                <a:latin typeface="Century Gothic"/>
                <a:ea typeface="+mn-ea"/>
                <a:cs typeface="+mn-cs"/>
              </a:rPr>
              <a:t>- for the du form, because the ‘ß’ already makes an ‘s’ sound.</a:t>
            </a:r>
          </a:p>
        </p:txBody>
      </p:sp>
      <p:sp>
        <p:nvSpPr>
          <p:cNvPr id="22" name="CasellaDiTesto 21">
            <a:hlinkClick r:id="" action="ppaction://noaction">
              <a:snd r:embed="rId14" name="T3_W8_13.1.wav"/>
            </a:hlinkClick>
            <a:extLst>
              <a:ext uri="{FF2B5EF4-FFF2-40B4-BE49-F238E27FC236}">
                <a16:creationId xmlns:a16="http://schemas.microsoft.com/office/drawing/2014/main" id="{B720B661-FBCF-622B-62EA-65BED78DAA5B}"/>
              </a:ext>
            </a:extLst>
          </p:cNvPr>
          <p:cNvSpPr txBox="1"/>
          <p:nvPr/>
        </p:nvSpPr>
        <p:spPr>
          <a:xfrm>
            <a:off x="92296" y="319227"/>
            <a:ext cx="6690360"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Verben</a:t>
            </a:r>
            <a:r>
              <a:rPr lang="en-GB" sz="3600" b="1" spc="-1" dirty="0">
                <a:solidFill>
                  <a:srgbClr val="002060"/>
                </a:solidFill>
                <a:latin typeface="Century Gothic" panose="020B0502020202020204" pitchFamily="34" charset="0"/>
                <a:ea typeface="Century Gothic"/>
              </a:rPr>
              <a:t>: </a:t>
            </a:r>
            <a:r>
              <a:rPr lang="en-GB" sz="3600" b="1" spc="-1" dirty="0" err="1">
                <a:solidFill>
                  <a:srgbClr val="002060"/>
                </a:solidFill>
                <a:latin typeface="Century Gothic" panose="020B0502020202020204" pitchFamily="34" charset="0"/>
                <a:ea typeface="Century Gothic"/>
              </a:rPr>
              <a:t>wohnen</a:t>
            </a:r>
            <a:r>
              <a:rPr lang="en-GB" sz="3600" b="1" spc="-1" dirty="0">
                <a:solidFill>
                  <a:srgbClr val="002060"/>
                </a:solidFill>
                <a:latin typeface="Century Gothic" panose="020B0502020202020204" pitchFamily="34" charset="0"/>
                <a:ea typeface="Century Gothic"/>
              </a:rPr>
              <a:t> und </a:t>
            </a:r>
            <a:r>
              <a:rPr lang="en-GB" sz="3600" b="1" spc="-1" dirty="0" err="1">
                <a:solidFill>
                  <a:srgbClr val="002060"/>
                </a:solidFill>
                <a:latin typeface="Century Gothic" panose="020B0502020202020204" pitchFamily="34" charset="0"/>
                <a:ea typeface="Century Gothic"/>
              </a:rPr>
              <a:t>heißen</a:t>
            </a:r>
            <a:endParaRPr lang="en-GB" sz="3600" dirty="0">
              <a:solidFill>
                <a:srgbClr val="002060"/>
              </a:solidFill>
            </a:endParaRPr>
          </a:p>
        </p:txBody>
      </p:sp>
    </p:spTree>
    <p:extLst>
      <p:ext uri="{BB962C8B-B14F-4D97-AF65-F5344CB8AC3E}">
        <p14:creationId xmlns:p14="http://schemas.microsoft.com/office/powerpoint/2010/main" val="36772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13.2.wav"/>
                                        </p:tgtEl>
                                      </p:cMediaNode>
                                    </p:audio>
                                  </p:sub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3_W8_13.3.wav"/>
                                        </p:tgtEl>
                                      </p:cMediaNode>
                                    </p:audio>
                                  </p:sub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3_W8_13.4.wav"/>
                                        </p:tgtEl>
                                      </p:cMediaNode>
                                    </p:audio>
                                  </p:sub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3_W8_13.5.wav"/>
                                        </p:tgtEl>
                                      </p:cMediaNode>
                                    </p:audio>
                                  </p:sub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3_W8_13.6.wav"/>
                                        </p:tgtEl>
                                      </p:cMediaNode>
                                    </p:audio>
                                  </p:sub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T3_W8_13.7.wav"/>
                                        </p:tgtEl>
                                      </p:cMediaNode>
                                    </p:audio>
                                  </p:sub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19" grpId="0"/>
      <p:bldP spid="20" grpId="0"/>
      <p:bldP spid="5" grpId="0"/>
      <p:bldP spid="6" grpId="0"/>
      <p:bldP spid="7" grpId="0"/>
      <p:bldP spid="8" grpId="0"/>
      <p:bldP spid="14" grpId="0"/>
      <p:bldP spid="15" grpId="0"/>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8_14.1.wav"/>
            </a:hlinkClick>
          </p:cNvPr>
          <p:cNvSpPr/>
          <p:nvPr/>
        </p:nvSpPr>
        <p:spPr>
          <a:xfrm>
            <a:off x="101160" y="38132"/>
            <a:ext cx="8125560" cy="44811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Gabriel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möchte</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eine</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Katze</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haben</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8" name="Speech Bubble: Rectangle with Corners Rounded 87">
            <a:hlinkClick r:id="" action="ppaction://noaction">
              <a:snd r:embed="rId5" name="T3_W8_14.1.wav"/>
            </a:hlinkClick>
            <a:extLst>
              <a:ext uri="{FF2B5EF4-FFF2-40B4-BE49-F238E27FC236}">
                <a16:creationId xmlns:a16="http://schemas.microsoft.com/office/drawing/2014/main" id="{53A7F590-BAE6-42D0-B4C2-C8199C8B21CD}"/>
              </a:ext>
            </a:extLst>
          </p:cNvPr>
          <p:cNvSpPr/>
          <p:nvPr/>
        </p:nvSpPr>
        <p:spPr>
          <a:xfrm>
            <a:off x="988264" y="486367"/>
            <a:ext cx="88145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raphic 88" descr="Teacher">
            <a:extLst>
              <a:ext uri="{FF2B5EF4-FFF2-40B4-BE49-F238E27FC236}">
                <a16:creationId xmlns:a16="http://schemas.microsoft.com/office/drawing/2014/main" id="{8444C2F5-6041-49A4-82D9-0FED7C5778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298660"/>
            <a:ext cx="914400" cy="914400"/>
          </a:xfrm>
          <a:prstGeom prst="rect">
            <a:avLst/>
          </a:prstGeom>
        </p:spPr>
      </p:pic>
      <p:sp>
        <p:nvSpPr>
          <p:cNvPr id="32" name="CustomShape 8">
            <a:hlinkClick r:id="" action="ppaction://noaction">
              <a:snd r:embed="rId5" name="T3_W8_14.1.wav"/>
            </a:hlinkClick>
            <a:extLst>
              <a:ext uri="{FF2B5EF4-FFF2-40B4-BE49-F238E27FC236}">
                <a16:creationId xmlns:a16="http://schemas.microsoft.com/office/drawing/2014/main" id="{977D9DC2-7212-4C61-B9B9-2FECC03F6397}"/>
              </a:ext>
            </a:extLst>
          </p:cNvPr>
          <p:cNvSpPr/>
          <p:nvPr/>
        </p:nvSpPr>
        <p:spPr>
          <a:xfrm>
            <a:off x="988265" y="491552"/>
            <a:ext cx="88145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Ach! Es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gibt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ein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Problem!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(ich), Gabriel (du)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Rigi (er)?</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5332C45-CFC3-EB70-AA9C-579EF9109129}"/>
              </a:ext>
            </a:extLst>
          </p:cNvPr>
          <p:cNvSpPr txBox="1"/>
          <p:nvPr/>
        </p:nvSpPr>
        <p:spPr>
          <a:xfrm>
            <a:off x="9977151" y="5688880"/>
            <a:ext cx="594887" cy="516821"/>
          </a:xfrm>
          <a:prstGeom prst="rect">
            <a:avLst/>
          </a:prstGeom>
          <a:noFill/>
          <a:ln w="28575">
            <a:solidFill>
              <a:srgbClr val="2E94AF"/>
            </a:solidFill>
          </a:ln>
        </p:spPr>
        <p:txBody>
          <a:bodyPr wrap="square" rtlCol="0">
            <a:spAutoFit/>
          </a:bodyPr>
          <a:lstStyle/>
          <a:p>
            <a:endParaRPr lang="en-GB" dirty="0"/>
          </a:p>
        </p:txBody>
      </p:sp>
      <p:sp>
        <p:nvSpPr>
          <p:cNvPr id="7" name="TextBox 6">
            <a:extLst>
              <a:ext uri="{FF2B5EF4-FFF2-40B4-BE49-F238E27FC236}">
                <a16:creationId xmlns:a16="http://schemas.microsoft.com/office/drawing/2014/main" id="{CBC3B585-8B04-B014-BC8E-8AAD99ED4D51}"/>
              </a:ext>
            </a:extLst>
          </p:cNvPr>
          <p:cNvSpPr txBox="1"/>
          <p:nvPr/>
        </p:nvSpPr>
        <p:spPr>
          <a:xfrm>
            <a:off x="9974372" y="3737701"/>
            <a:ext cx="594887" cy="516821"/>
          </a:xfrm>
          <a:prstGeom prst="rect">
            <a:avLst/>
          </a:prstGeom>
          <a:noFill/>
          <a:ln w="28575">
            <a:solidFill>
              <a:srgbClr val="2E94AF"/>
            </a:solidFill>
          </a:ln>
        </p:spPr>
        <p:txBody>
          <a:bodyPr wrap="square" rtlCol="0">
            <a:spAutoFit/>
          </a:bodyPr>
          <a:lstStyle/>
          <a:p>
            <a:endParaRPr lang="en-GB" dirty="0"/>
          </a:p>
        </p:txBody>
      </p:sp>
      <p:sp>
        <p:nvSpPr>
          <p:cNvPr id="13" name="TextBox 12">
            <a:extLst>
              <a:ext uri="{FF2B5EF4-FFF2-40B4-BE49-F238E27FC236}">
                <a16:creationId xmlns:a16="http://schemas.microsoft.com/office/drawing/2014/main" id="{01C09F77-549C-60C5-EDD5-D2FF5B391BDC}"/>
              </a:ext>
            </a:extLst>
          </p:cNvPr>
          <p:cNvSpPr txBox="1"/>
          <p:nvPr/>
        </p:nvSpPr>
        <p:spPr>
          <a:xfrm>
            <a:off x="3990872" y="5792449"/>
            <a:ext cx="594887" cy="516821"/>
          </a:xfrm>
          <a:prstGeom prst="rect">
            <a:avLst/>
          </a:prstGeom>
          <a:noFill/>
          <a:ln w="28575">
            <a:solidFill>
              <a:srgbClr val="2E94AF"/>
            </a:solidFill>
          </a:ln>
        </p:spPr>
        <p:txBody>
          <a:bodyPr wrap="square" rtlCol="0">
            <a:spAutoFit/>
          </a:bodyPr>
          <a:lstStyle/>
          <a:p>
            <a:endParaRPr lang="en-GB" dirty="0"/>
          </a:p>
        </p:txBody>
      </p:sp>
      <p:sp>
        <p:nvSpPr>
          <p:cNvPr id="14" name="TextBox 13">
            <a:extLst>
              <a:ext uri="{FF2B5EF4-FFF2-40B4-BE49-F238E27FC236}">
                <a16:creationId xmlns:a16="http://schemas.microsoft.com/office/drawing/2014/main" id="{29EB5D90-7079-4A92-BC0A-FFFAA6EFBD55}"/>
              </a:ext>
            </a:extLst>
          </p:cNvPr>
          <p:cNvSpPr txBox="1"/>
          <p:nvPr/>
        </p:nvSpPr>
        <p:spPr>
          <a:xfrm>
            <a:off x="3988093" y="3832397"/>
            <a:ext cx="594887" cy="516821"/>
          </a:xfrm>
          <a:prstGeom prst="rect">
            <a:avLst/>
          </a:prstGeom>
          <a:noFill/>
          <a:ln w="28575">
            <a:solidFill>
              <a:srgbClr val="2E94AF"/>
            </a:solidFill>
          </a:ln>
        </p:spPr>
        <p:txBody>
          <a:bodyPr wrap="square" rtlCol="0">
            <a:spAutoFit/>
          </a:bodyPr>
          <a:lstStyle/>
          <a:p>
            <a:endParaRPr lang="en-GB" dirty="0"/>
          </a:p>
        </p:txBody>
      </p:sp>
      <p:sp>
        <p:nvSpPr>
          <p:cNvPr id="15" name="TextBox 14">
            <a:extLst>
              <a:ext uri="{FF2B5EF4-FFF2-40B4-BE49-F238E27FC236}">
                <a16:creationId xmlns:a16="http://schemas.microsoft.com/office/drawing/2014/main" id="{EB8A3B6F-BB26-7ABB-675D-BE26D5DFBE79}"/>
              </a:ext>
            </a:extLst>
          </p:cNvPr>
          <p:cNvSpPr txBox="1"/>
          <p:nvPr/>
        </p:nvSpPr>
        <p:spPr>
          <a:xfrm>
            <a:off x="3988093" y="1983997"/>
            <a:ext cx="594887" cy="516821"/>
          </a:xfrm>
          <a:prstGeom prst="rect">
            <a:avLst/>
          </a:prstGeom>
          <a:noFill/>
          <a:ln w="28575">
            <a:solidFill>
              <a:srgbClr val="2E94AF"/>
            </a:solidFill>
          </a:ln>
        </p:spPr>
        <p:txBody>
          <a:bodyPr wrap="square" rtlCol="0">
            <a:spAutoFit/>
          </a:bodyPr>
          <a:lstStyle/>
          <a:p>
            <a:endParaRPr lang="en-GB" dirty="0"/>
          </a:p>
        </p:txBody>
      </p:sp>
      <p:sp>
        <p:nvSpPr>
          <p:cNvPr id="16" name="Rectangle: Rounded Corners 15">
            <a:extLst>
              <a:ext uri="{FF2B5EF4-FFF2-40B4-BE49-F238E27FC236}">
                <a16:creationId xmlns:a16="http://schemas.microsoft.com/office/drawing/2014/main" id="{1CD9DB74-EB31-E043-009B-581633D789DA}"/>
              </a:ext>
            </a:extLst>
          </p:cNvPr>
          <p:cNvSpPr/>
          <p:nvPr/>
        </p:nvSpPr>
        <p:spPr>
          <a:xfrm rot="16200000">
            <a:off x="1447122" y="41594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AA7669A4-5AA6-7F49-05FD-164E0B399297}"/>
              </a:ext>
            </a:extLst>
          </p:cNvPr>
          <p:cNvSpPr/>
          <p:nvPr/>
        </p:nvSpPr>
        <p:spPr>
          <a:xfrm rot="16200000">
            <a:off x="1420481" y="74789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Oval 17">
            <a:extLst>
              <a:ext uri="{FF2B5EF4-FFF2-40B4-BE49-F238E27FC236}">
                <a16:creationId xmlns:a16="http://schemas.microsoft.com/office/drawing/2014/main" id="{753C7B5A-F2C6-B7AA-720E-B6CF0DC6CB06}"/>
              </a:ext>
            </a:extLst>
          </p:cNvPr>
          <p:cNvSpPr/>
          <p:nvPr/>
        </p:nvSpPr>
        <p:spPr>
          <a:xfrm>
            <a:off x="3504334" y="189368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17F16D66-6910-328E-9C9B-4D42E381CB24}"/>
              </a:ext>
            </a:extLst>
          </p:cNvPr>
          <p:cNvSpPr/>
          <p:nvPr/>
        </p:nvSpPr>
        <p:spPr>
          <a:xfrm>
            <a:off x="940189" y="1544957"/>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EA7E46F-4B11-3622-593C-40ACBE6E8E43}"/>
              </a:ext>
            </a:extLst>
          </p:cNvPr>
          <p:cNvSpPr txBox="1"/>
          <p:nvPr/>
        </p:nvSpPr>
        <p:spPr>
          <a:xfrm>
            <a:off x="1027750" y="1559485"/>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Ich </a:t>
            </a:r>
            <a:r>
              <a:rPr lang="en-GB" sz="2000" kern="1200" dirty="0" err="1">
                <a:solidFill>
                  <a:srgbClr val="1F4E79"/>
                </a:solidFill>
                <a:latin typeface="Century Gothic" panose="020B0502020202020204" pitchFamily="34" charset="0"/>
                <a:ea typeface="+mn-ea"/>
                <a:cs typeface="+mn-cs"/>
              </a:rPr>
              <a:t>wohne</a:t>
            </a:r>
            <a:r>
              <a:rPr lang="en-GB" sz="2000" kern="1200" dirty="0">
                <a:solidFill>
                  <a:srgbClr val="1F4E79"/>
                </a:solidFill>
                <a:latin typeface="Century Gothic" panose="020B0502020202020204" pitchFamily="34" charset="0"/>
                <a:ea typeface="+mn-ea"/>
                <a:cs typeface="+mn-cs"/>
              </a:rPr>
              <a:t> in Biel.</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5" name="TextBox 24">
            <a:hlinkClick r:id="" action="ppaction://noaction">
              <a:snd r:embed="rId8" name="T3_W8_14.2.wav"/>
            </a:hlinkClick>
            <a:extLst>
              <a:ext uri="{FF2B5EF4-FFF2-40B4-BE49-F238E27FC236}">
                <a16:creationId xmlns:a16="http://schemas.microsoft.com/office/drawing/2014/main" id="{77B17E11-19B4-B194-4696-E604CA484241}"/>
              </a:ext>
            </a:extLst>
          </p:cNvPr>
          <p:cNvSpPr txBox="1"/>
          <p:nvPr/>
        </p:nvSpPr>
        <p:spPr>
          <a:xfrm>
            <a:off x="144597" y="1239580"/>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6" name="TextBox 25">
            <a:extLst>
              <a:ext uri="{FF2B5EF4-FFF2-40B4-BE49-F238E27FC236}">
                <a16:creationId xmlns:a16="http://schemas.microsoft.com/office/drawing/2014/main" id="{D66F5C46-E901-1B6F-ADCD-B69AF0CC8325}"/>
              </a:ext>
            </a:extLst>
          </p:cNvPr>
          <p:cNvSpPr txBox="1"/>
          <p:nvPr/>
        </p:nvSpPr>
        <p:spPr>
          <a:xfrm>
            <a:off x="3988093" y="1348908"/>
            <a:ext cx="594887" cy="516821"/>
          </a:xfrm>
          <a:prstGeom prst="rect">
            <a:avLst/>
          </a:prstGeom>
          <a:noFill/>
          <a:ln w="28575">
            <a:solidFill>
              <a:srgbClr val="2E94AF"/>
            </a:solidFill>
          </a:ln>
        </p:spPr>
        <p:txBody>
          <a:bodyPr wrap="square" rtlCol="0">
            <a:spAutoFit/>
          </a:bodyPr>
          <a:lstStyle/>
          <a:p>
            <a:endParaRPr lang="en-GB" dirty="0"/>
          </a:p>
        </p:txBody>
      </p:sp>
      <p:sp>
        <p:nvSpPr>
          <p:cNvPr id="27" name="TextBox 26">
            <a:extLst>
              <a:ext uri="{FF2B5EF4-FFF2-40B4-BE49-F238E27FC236}">
                <a16:creationId xmlns:a16="http://schemas.microsoft.com/office/drawing/2014/main" id="{A71DDE47-32D4-694F-B8D1-F11846AC73B1}"/>
              </a:ext>
            </a:extLst>
          </p:cNvPr>
          <p:cNvSpPr txBox="1"/>
          <p:nvPr/>
        </p:nvSpPr>
        <p:spPr>
          <a:xfrm>
            <a:off x="4673033" y="1376485"/>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a:t>
            </a:r>
          </a:p>
        </p:txBody>
      </p:sp>
      <p:sp>
        <p:nvSpPr>
          <p:cNvPr id="28" name="TextBox 27">
            <a:extLst>
              <a:ext uri="{FF2B5EF4-FFF2-40B4-BE49-F238E27FC236}">
                <a16:creationId xmlns:a16="http://schemas.microsoft.com/office/drawing/2014/main" id="{C0E29240-D94F-160E-84C3-B175EF37C9C6}"/>
              </a:ext>
            </a:extLst>
          </p:cNvPr>
          <p:cNvSpPr txBox="1"/>
          <p:nvPr/>
        </p:nvSpPr>
        <p:spPr>
          <a:xfrm>
            <a:off x="4673033" y="2011574"/>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You</a:t>
            </a:r>
          </a:p>
        </p:txBody>
      </p:sp>
      <p:sp>
        <p:nvSpPr>
          <p:cNvPr id="29" name="Rectangle: Rounded Corners 28">
            <a:extLst>
              <a:ext uri="{FF2B5EF4-FFF2-40B4-BE49-F238E27FC236}">
                <a16:creationId xmlns:a16="http://schemas.microsoft.com/office/drawing/2014/main" id="{F8C03C91-1770-6D26-20BE-84E3A15387A5}"/>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E640F33F-B99D-F7D2-19D2-25E24E240A81}"/>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Oval 30">
            <a:extLst>
              <a:ext uri="{FF2B5EF4-FFF2-40B4-BE49-F238E27FC236}">
                <a16:creationId xmlns:a16="http://schemas.microsoft.com/office/drawing/2014/main" id="{4BD2CF95-51F7-FACD-06AC-1618F619CBB0}"/>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0D785510-6407-B767-9F90-0CAE3ACD7ABB}"/>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236D96D8-5B74-942B-0841-81DE2594507E}"/>
              </a:ext>
            </a:extLst>
          </p:cNvPr>
          <p:cNvSpPr txBox="1"/>
          <p:nvPr/>
        </p:nvSpPr>
        <p:spPr>
          <a:xfrm>
            <a:off x="951352" y="3414545"/>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Du </a:t>
            </a:r>
            <a:r>
              <a:rPr lang="en-GB" sz="2000" kern="1200" dirty="0" err="1">
                <a:solidFill>
                  <a:srgbClr val="1F4E79"/>
                </a:solidFill>
                <a:latin typeface="Century Gothic" panose="020B0502020202020204" pitchFamily="34" charset="0"/>
                <a:ea typeface="+mn-ea"/>
                <a:cs typeface="+mn-cs"/>
              </a:rPr>
              <a:t>wohnst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auch</a:t>
            </a:r>
            <a:r>
              <a:rPr lang="en-GB" sz="2000" kern="1200" dirty="0">
                <a:solidFill>
                  <a:srgbClr val="1F4E79"/>
                </a:solidFill>
                <a:latin typeface="Century Gothic" panose="020B0502020202020204" pitchFamily="34" charset="0"/>
                <a:ea typeface="+mn-ea"/>
                <a:cs typeface="+mn-cs"/>
              </a:rPr>
              <a:t> in Biel. Das </a:t>
            </a:r>
            <a:r>
              <a:rPr lang="en-GB" sz="2000" kern="1200" dirty="0" err="1">
                <a:solidFill>
                  <a:srgbClr val="1F4E79"/>
                </a:solidFill>
                <a:latin typeface="Century Gothic" panose="020B0502020202020204" pitchFamily="34" charset="0"/>
                <a:ea typeface="+mn-ea"/>
                <a:cs typeface="+mn-cs"/>
              </a:rPr>
              <a:t>ist</a:t>
            </a:r>
            <a:r>
              <a:rPr lang="en-GB" sz="2000" kern="1200" dirty="0">
                <a:solidFill>
                  <a:srgbClr val="1F4E79"/>
                </a:solidFill>
                <a:latin typeface="Century Gothic" panose="020B0502020202020204" pitchFamily="34" charset="0"/>
                <a:ea typeface="+mn-ea"/>
                <a:cs typeface="+mn-cs"/>
              </a:rPr>
              <a:t> gut!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8" name="TextBox 37">
            <a:hlinkClick r:id="" action="ppaction://noaction">
              <a:snd r:embed="rId9" name="T3_W8_14.3.wav"/>
            </a:hlinkClick>
            <a:extLst>
              <a:ext uri="{FF2B5EF4-FFF2-40B4-BE49-F238E27FC236}">
                <a16:creationId xmlns:a16="http://schemas.microsoft.com/office/drawing/2014/main" id="{D0A6CD93-FEB7-F376-870E-16121FB6C656}"/>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9" name="TextBox 38">
            <a:extLst>
              <a:ext uri="{FF2B5EF4-FFF2-40B4-BE49-F238E27FC236}">
                <a16:creationId xmlns:a16="http://schemas.microsoft.com/office/drawing/2014/main" id="{294585DD-7A78-EC9C-A6ED-E97DD32F9AB2}"/>
              </a:ext>
            </a:extLst>
          </p:cNvPr>
          <p:cNvSpPr txBox="1"/>
          <p:nvPr/>
        </p:nvSpPr>
        <p:spPr>
          <a:xfrm>
            <a:off x="3988093" y="3206181"/>
            <a:ext cx="594887" cy="516821"/>
          </a:xfrm>
          <a:prstGeom prst="rect">
            <a:avLst/>
          </a:prstGeom>
          <a:noFill/>
          <a:ln w="28575">
            <a:solidFill>
              <a:srgbClr val="2E94AF"/>
            </a:solidFill>
          </a:ln>
        </p:spPr>
        <p:txBody>
          <a:bodyPr wrap="square" rtlCol="0">
            <a:spAutoFit/>
          </a:bodyPr>
          <a:lstStyle/>
          <a:p>
            <a:endParaRPr lang="en-GB" dirty="0"/>
          </a:p>
        </p:txBody>
      </p:sp>
      <p:sp>
        <p:nvSpPr>
          <p:cNvPr id="41" name="TextBox 40">
            <a:extLst>
              <a:ext uri="{FF2B5EF4-FFF2-40B4-BE49-F238E27FC236}">
                <a16:creationId xmlns:a16="http://schemas.microsoft.com/office/drawing/2014/main" id="{343A71E3-090F-D990-8872-4AC287FC0F9C}"/>
              </a:ext>
            </a:extLst>
          </p:cNvPr>
          <p:cNvSpPr txBox="1"/>
          <p:nvPr/>
        </p:nvSpPr>
        <p:spPr>
          <a:xfrm>
            <a:off x="4673033" y="3233758"/>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You</a:t>
            </a:r>
          </a:p>
        </p:txBody>
      </p:sp>
      <p:sp>
        <p:nvSpPr>
          <p:cNvPr id="42" name="TextBox 41">
            <a:extLst>
              <a:ext uri="{FF2B5EF4-FFF2-40B4-BE49-F238E27FC236}">
                <a16:creationId xmlns:a16="http://schemas.microsoft.com/office/drawing/2014/main" id="{056B7A5D-3CA4-2663-ED2E-0F1DBB9839D8}"/>
              </a:ext>
            </a:extLst>
          </p:cNvPr>
          <p:cNvSpPr txBox="1"/>
          <p:nvPr/>
        </p:nvSpPr>
        <p:spPr>
          <a:xfrm>
            <a:off x="4673033" y="3868847"/>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He</a:t>
            </a:r>
          </a:p>
        </p:txBody>
      </p:sp>
      <p:sp>
        <p:nvSpPr>
          <p:cNvPr id="47" name="Rectangle: Rounded Corners 46">
            <a:extLst>
              <a:ext uri="{FF2B5EF4-FFF2-40B4-BE49-F238E27FC236}">
                <a16:creationId xmlns:a16="http://schemas.microsoft.com/office/drawing/2014/main" id="{A7485ED2-ECAB-ABD9-8916-259332FA36B7}"/>
              </a:ext>
            </a:extLst>
          </p:cNvPr>
          <p:cNvSpPr/>
          <p:nvPr/>
        </p:nvSpPr>
        <p:spPr>
          <a:xfrm rot="16200000">
            <a:off x="7433401"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23F329BE-8C68-1BFF-CB11-6E21E79B3323}"/>
              </a:ext>
            </a:extLst>
          </p:cNvPr>
          <p:cNvSpPr/>
          <p:nvPr/>
        </p:nvSpPr>
        <p:spPr>
          <a:xfrm rot="16200000">
            <a:off x="7406760"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32E0CB79-2A1B-3584-9721-80419EF4CBE1}"/>
              </a:ext>
            </a:extLst>
          </p:cNvPr>
          <p:cNvSpPr/>
          <p:nvPr/>
        </p:nvSpPr>
        <p:spPr>
          <a:xfrm>
            <a:off x="9490613"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1B317B4C-DC66-B7C3-F502-E2671A9266A0}"/>
              </a:ext>
            </a:extLst>
          </p:cNvPr>
          <p:cNvSpPr/>
          <p:nvPr/>
        </p:nvSpPr>
        <p:spPr>
          <a:xfrm>
            <a:off x="6926468" y="329866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F3D4237A-77F5-7D20-C1B8-831BC016EFE6}"/>
              </a:ext>
            </a:extLst>
          </p:cNvPr>
          <p:cNvSpPr txBox="1"/>
          <p:nvPr/>
        </p:nvSpPr>
        <p:spPr>
          <a:xfrm>
            <a:off x="6945051" y="330397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Er  </a:t>
            </a:r>
            <a:r>
              <a:rPr lang="en-GB" sz="2000" kern="1200" dirty="0" err="1">
                <a:solidFill>
                  <a:srgbClr val="1F4E79"/>
                </a:solidFill>
                <a:latin typeface="Century Gothic" panose="020B0502020202020204" pitchFamily="34" charset="0"/>
                <a:ea typeface="+mn-ea"/>
                <a:cs typeface="+mn-cs"/>
              </a:rPr>
              <a:t>ist</a:t>
            </a:r>
            <a:r>
              <a:rPr lang="en-GB" sz="2000" kern="1200" dirty="0">
                <a:solidFill>
                  <a:srgbClr val="1F4E79"/>
                </a:solidFill>
                <a:latin typeface="Century Gothic" panose="020B0502020202020204" pitchFamily="34" charset="0"/>
                <a:ea typeface="+mn-ea"/>
                <a:cs typeface="+mn-cs"/>
              </a:rPr>
              <a:t> elf </a:t>
            </a:r>
            <a:r>
              <a:rPr lang="en-GB" sz="2000" kern="1200" dirty="0" err="1">
                <a:solidFill>
                  <a:srgbClr val="1F4E79"/>
                </a:solidFill>
                <a:latin typeface="Century Gothic" panose="020B0502020202020204" pitchFamily="34" charset="0"/>
                <a:ea typeface="+mn-ea"/>
                <a:cs typeface="+mn-cs"/>
              </a:rPr>
              <a:t>Stunden</a:t>
            </a:r>
            <a:r>
              <a:rPr lang="en-GB" sz="2000" kern="1200" dirty="0">
                <a:solidFill>
                  <a:srgbClr val="1F4E79"/>
                </a:solidFill>
                <a:latin typeface="Century Gothic" panose="020B0502020202020204" pitchFamily="34" charset="0"/>
                <a:ea typeface="+mn-ea"/>
                <a:cs typeface="+mn-cs"/>
              </a:rPr>
              <a:t> alt.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hlinkClick r:id="" action="ppaction://noaction">
              <a:snd r:embed="rId10" name="T3_W8_14.5.wav"/>
            </a:hlinkClick>
            <a:extLst>
              <a:ext uri="{FF2B5EF4-FFF2-40B4-BE49-F238E27FC236}">
                <a16:creationId xmlns:a16="http://schemas.microsoft.com/office/drawing/2014/main" id="{AF16599D-687D-F2B6-5517-178A44711C5C}"/>
              </a:ext>
            </a:extLst>
          </p:cNvPr>
          <p:cNvSpPr txBox="1"/>
          <p:nvPr/>
        </p:nvSpPr>
        <p:spPr>
          <a:xfrm>
            <a:off x="6191836" y="299328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54" name="TextBox 53">
            <a:extLst>
              <a:ext uri="{FF2B5EF4-FFF2-40B4-BE49-F238E27FC236}">
                <a16:creationId xmlns:a16="http://schemas.microsoft.com/office/drawing/2014/main" id="{13198D6E-86F8-9150-7762-5C7A835359F3}"/>
              </a:ext>
            </a:extLst>
          </p:cNvPr>
          <p:cNvSpPr txBox="1"/>
          <p:nvPr/>
        </p:nvSpPr>
        <p:spPr>
          <a:xfrm>
            <a:off x="9974372" y="3102612"/>
            <a:ext cx="594887" cy="516821"/>
          </a:xfrm>
          <a:prstGeom prst="rect">
            <a:avLst/>
          </a:prstGeom>
          <a:noFill/>
          <a:ln w="28575">
            <a:solidFill>
              <a:srgbClr val="2E94AF"/>
            </a:solidFill>
          </a:ln>
        </p:spPr>
        <p:txBody>
          <a:bodyPr wrap="square" rtlCol="0">
            <a:spAutoFit/>
          </a:bodyPr>
          <a:lstStyle/>
          <a:p>
            <a:endParaRPr lang="en-GB" dirty="0"/>
          </a:p>
        </p:txBody>
      </p:sp>
      <p:sp>
        <p:nvSpPr>
          <p:cNvPr id="57" name="TextBox 56">
            <a:extLst>
              <a:ext uri="{FF2B5EF4-FFF2-40B4-BE49-F238E27FC236}">
                <a16:creationId xmlns:a16="http://schemas.microsoft.com/office/drawing/2014/main" id="{58DC5B9C-AA7A-31C4-19CC-80FC7B464F8D}"/>
              </a:ext>
            </a:extLst>
          </p:cNvPr>
          <p:cNvSpPr txBox="1"/>
          <p:nvPr/>
        </p:nvSpPr>
        <p:spPr>
          <a:xfrm>
            <a:off x="10659312" y="3130189"/>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You</a:t>
            </a:r>
          </a:p>
        </p:txBody>
      </p:sp>
      <p:sp>
        <p:nvSpPr>
          <p:cNvPr id="58" name="TextBox 57">
            <a:extLst>
              <a:ext uri="{FF2B5EF4-FFF2-40B4-BE49-F238E27FC236}">
                <a16:creationId xmlns:a16="http://schemas.microsoft.com/office/drawing/2014/main" id="{2A02F369-4F45-74BD-E025-D55E06E3A79F}"/>
              </a:ext>
            </a:extLst>
          </p:cNvPr>
          <p:cNvSpPr txBox="1"/>
          <p:nvPr/>
        </p:nvSpPr>
        <p:spPr>
          <a:xfrm>
            <a:off x="10659312" y="3765278"/>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He</a:t>
            </a:r>
          </a:p>
        </p:txBody>
      </p:sp>
      <p:sp>
        <p:nvSpPr>
          <p:cNvPr id="59" name="Rectangle: Rounded Corners 58">
            <a:extLst>
              <a:ext uri="{FF2B5EF4-FFF2-40B4-BE49-F238E27FC236}">
                <a16:creationId xmlns:a16="http://schemas.microsoft.com/office/drawing/2014/main" id="{FA22403A-0B79-6FED-EF49-8DD7BB0F7FDE}"/>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A7881652-6F47-3C75-5BCA-ADAD47E13F7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Oval 61">
            <a:extLst>
              <a:ext uri="{FF2B5EF4-FFF2-40B4-BE49-F238E27FC236}">
                <a16:creationId xmlns:a16="http://schemas.microsoft.com/office/drawing/2014/main" id="{1BC52EAA-884A-5194-B28F-2E8A2F389C14}"/>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Speech Bubble: Rectangle with Corners Rounded 64">
            <a:extLst>
              <a:ext uri="{FF2B5EF4-FFF2-40B4-BE49-F238E27FC236}">
                <a16:creationId xmlns:a16="http://schemas.microsoft.com/office/drawing/2014/main" id="{2B624159-38AC-EE0A-170E-B5D851A1D396}"/>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9" name="TextBox 68">
            <a:extLst>
              <a:ext uri="{FF2B5EF4-FFF2-40B4-BE49-F238E27FC236}">
                <a16:creationId xmlns:a16="http://schemas.microsoft.com/office/drawing/2014/main" id="{15A50844-9BCC-9845-3E02-148E1A592D8F}"/>
              </a:ext>
            </a:extLst>
          </p:cNvPr>
          <p:cNvSpPr txBox="1"/>
          <p:nvPr/>
        </p:nvSpPr>
        <p:spPr>
          <a:xfrm>
            <a:off x="998893" y="5495521"/>
            <a:ext cx="2395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Er </a:t>
            </a:r>
            <a:r>
              <a:rPr lang="en-GB" sz="2000" kern="1200" dirty="0" err="1">
                <a:solidFill>
                  <a:srgbClr val="1F4E79"/>
                </a:solidFill>
                <a:latin typeface="Century Gothic" panose="020B0502020202020204" pitchFamily="34" charset="0"/>
                <a:ea typeface="+mn-ea"/>
                <a:cs typeface="+mn-cs"/>
              </a:rPr>
              <a:t>heißt</a:t>
            </a:r>
            <a:r>
              <a:rPr lang="en-GB" sz="2000" kern="1200" dirty="0">
                <a:solidFill>
                  <a:srgbClr val="1F4E79"/>
                </a:solidFill>
                <a:latin typeface="Century Gothic" panose="020B0502020202020204" pitchFamily="34" charset="0"/>
                <a:ea typeface="+mn-ea"/>
                <a:cs typeface="+mn-cs"/>
              </a:rPr>
              <a:t> Rigi.</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3" name="TextBox 72">
            <a:hlinkClick r:id="" action="ppaction://noaction">
              <a:snd r:embed="rId11" name="T3_W8_14.4.wav"/>
            </a:hlinkClick>
            <a:extLst>
              <a:ext uri="{FF2B5EF4-FFF2-40B4-BE49-F238E27FC236}">
                <a16:creationId xmlns:a16="http://schemas.microsoft.com/office/drawing/2014/main" id="{79BB2ED9-370E-CF6A-9164-1BD0D9E5F88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74" name="TextBox 73">
            <a:extLst>
              <a:ext uri="{FF2B5EF4-FFF2-40B4-BE49-F238E27FC236}">
                <a16:creationId xmlns:a16="http://schemas.microsoft.com/office/drawing/2014/main" id="{505813D2-BE35-D2B6-06D0-32DA28311CDB}"/>
              </a:ext>
            </a:extLst>
          </p:cNvPr>
          <p:cNvSpPr txBox="1"/>
          <p:nvPr/>
        </p:nvSpPr>
        <p:spPr>
          <a:xfrm>
            <a:off x="3990872" y="5157360"/>
            <a:ext cx="594887" cy="516821"/>
          </a:xfrm>
          <a:prstGeom prst="rect">
            <a:avLst/>
          </a:prstGeom>
          <a:noFill/>
          <a:ln w="28575">
            <a:solidFill>
              <a:srgbClr val="2E94AF"/>
            </a:solidFill>
          </a:ln>
        </p:spPr>
        <p:txBody>
          <a:bodyPr wrap="square" rtlCol="0">
            <a:spAutoFit/>
          </a:bodyPr>
          <a:lstStyle/>
          <a:p>
            <a:endParaRPr lang="en-GB" dirty="0"/>
          </a:p>
        </p:txBody>
      </p:sp>
      <p:sp>
        <p:nvSpPr>
          <p:cNvPr id="76" name="TextBox 75">
            <a:extLst>
              <a:ext uri="{FF2B5EF4-FFF2-40B4-BE49-F238E27FC236}">
                <a16:creationId xmlns:a16="http://schemas.microsoft.com/office/drawing/2014/main" id="{99AD8456-15AF-EF2B-3F98-E511AAEDAF69}"/>
              </a:ext>
            </a:extLst>
          </p:cNvPr>
          <p:cNvSpPr txBox="1"/>
          <p:nvPr/>
        </p:nvSpPr>
        <p:spPr>
          <a:xfrm>
            <a:off x="4675812" y="5820026"/>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He</a:t>
            </a:r>
          </a:p>
        </p:txBody>
      </p:sp>
      <p:sp>
        <p:nvSpPr>
          <p:cNvPr id="78" name="Rectangle: Rounded Corners 77">
            <a:extLst>
              <a:ext uri="{FF2B5EF4-FFF2-40B4-BE49-F238E27FC236}">
                <a16:creationId xmlns:a16="http://schemas.microsoft.com/office/drawing/2014/main" id="{7335E101-2D27-4492-44CE-549516032EEA}"/>
              </a:ext>
            </a:extLst>
          </p:cNvPr>
          <p:cNvSpPr/>
          <p:nvPr/>
        </p:nvSpPr>
        <p:spPr>
          <a:xfrm rot="16200000">
            <a:off x="7436180"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91346565-7842-B07C-D7CA-4BA532627F32}"/>
              </a:ext>
            </a:extLst>
          </p:cNvPr>
          <p:cNvSpPr/>
          <p:nvPr/>
        </p:nvSpPr>
        <p:spPr>
          <a:xfrm rot="16200000">
            <a:off x="7409539"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AA8B791B-AD82-0EC0-9A09-071237686D4D}"/>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Speech Bubble: Rectangle with Corners Rounded 85">
            <a:extLst>
              <a:ext uri="{FF2B5EF4-FFF2-40B4-BE49-F238E27FC236}">
                <a16:creationId xmlns:a16="http://schemas.microsoft.com/office/drawing/2014/main" id="{2CF2D467-7B50-8C3D-A0BE-D92B7AB9DF9B}"/>
              </a:ext>
            </a:extLst>
          </p:cNvPr>
          <p:cNvSpPr/>
          <p:nvPr/>
        </p:nvSpPr>
        <p:spPr>
          <a:xfrm>
            <a:off x="6929247" y="524984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1" name="TextBox 90">
            <a:extLst>
              <a:ext uri="{FF2B5EF4-FFF2-40B4-BE49-F238E27FC236}">
                <a16:creationId xmlns:a16="http://schemas.microsoft.com/office/drawing/2014/main" id="{EDA3ACE1-1750-153E-DB50-7DB768C03FD3}"/>
              </a:ext>
            </a:extLst>
          </p:cNvPr>
          <p:cNvSpPr txBox="1"/>
          <p:nvPr/>
        </p:nvSpPr>
        <p:spPr>
          <a:xfrm>
            <a:off x="6980437" y="524808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Ich </a:t>
            </a:r>
            <a:r>
              <a:rPr lang="en-GB" sz="2000" kern="1200" dirty="0" err="1">
                <a:solidFill>
                  <a:srgbClr val="1F4E79"/>
                </a:solidFill>
                <a:latin typeface="Century Gothic" panose="020B0502020202020204" pitchFamily="34" charset="0"/>
                <a:ea typeface="+mn-ea"/>
                <a:cs typeface="+mn-cs"/>
              </a:rPr>
              <a:t>spiele</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heute</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mit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Minze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9" name="TextBox 98">
            <a:hlinkClick r:id="" action="ppaction://noaction">
              <a:snd r:embed="rId12" name="T3_W8_14.6.wav"/>
            </a:hlinkClick>
            <a:extLst>
              <a:ext uri="{FF2B5EF4-FFF2-40B4-BE49-F238E27FC236}">
                <a16:creationId xmlns:a16="http://schemas.microsoft.com/office/drawing/2014/main" id="{A220C96A-A065-A768-E703-846F3064B7EB}"/>
              </a:ext>
            </a:extLst>
          </p:cNvPr>
          <p:cNvSpPr txBox="1"/>
          <p:nvPr/>
        </p:nvSpPr>
        <p:spPr>
          <a:xfrm>
            <a:off x="6194615" y="494446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102" name="TextBox 101">
            <a:extLst>
              <a:ext uri="{FF2B5EF4-FFF2-40B4-BE49-F238E27FC236}">
                <a16:creationId xmlns:a16="http://schemas.microsoft.com/office/drawing/2014/main" id="{51EF432B-42FE-2079-2046-453B578BCE11}"/>
              </a:ext>
            </a:extLst>
          </p:cNvPr>
          <p:cNvSpPr txBox="1"/>
          <p:nvPr/>
        </p:nvSpPr>
        <p:spPr>
          <a:xfrm>
            <a:off x="9977151" y="5053791"/>
            <a:ext cx="594887" cy="516821"/>
          </a:xfrm>
          <a:prstGeom prst="rect">
            <a:avLst/>
          </a:prstGeom>
          <a:noFill/>
          <a:ln w="28575">
            <a:solidFill>
              <a:srgbClr val="2E94AF"/>
            </a:solidFill>
          </a:ln>
        </p:spPr>
        <p:txBody>
          <a:bodyPr wrap="square" rtlCol="0">
            <a:spAutoFit/>
          </a:bodyPr>
          <a:lstStyle/>
          <a:p>
            <a:endParaRPr lang="en-GB" dirty="0"/>
          </a:p>
        </p:txBody>
      </p:sp>
      <p:sp>
        <p:nvSpPr>
          <p:cNvPr id="105" name="TextBox 104">
            <a:extLst>
              <a:ext uri="{FF2B5EF4-FFF2-40B4-BE49-F238E27FC236}">
                <a16:creationId xmlns:a16="http://schemas.microsoft.com/office/drawing/2014/main" id="{FC1789FB-9BA4-45F4-82F2-1C19B612FAF0}"/>
              </a:ext>
            </a:extLst>
          </p:cNvPr>
          <p:cNvSpPr txBox="1"/>
          <p:nvPr/>
        </p:nvSpPr>
        <p:spPr>
          <a:xfrm>
            <a:off x="10662091" y="5081368"/>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a:t>
            </a:r>
          </a:p>
        </p:txBody>
      </p:sp>
      <p:sp>
        <p:nvSpPr>
          <p:cNvPr id="121" name="TextBox 120">
            <a:extLst>
              <a:ext uri="{FF2B5EF4-FFF2-40B4-BE49-F238E27FC236}">
                <a16:creationId xmlns:a16="http://schemas.microsoft.com/office/drawing/2014/main" id="{BCF38195-E51A-D4F3-2078-C5053260427D}"/>
              </a:ext>
            </a:extLst>
          </p:cNvPr>
          <p:cNvSpPr txBox="1"/>
          <p:nvPr/>
        </p:nvSpPr>
        <p:spPr>
          <a:xfrm>
            <a:off x="10662091" y="5716457"/>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You</a:t>
            </a:r>
          </a:p>
        </p:txBody>
      </p:sp>
      <p:pic>
        <p:nvPicPr>
          <p:cNvPr id="122" name="Picture 121" descr="Shape, arrow&#10;&#10;Description automatically generated">
            <a:extLst>
              <a:ext uri="{FF2B5EF4-FFF2-40B4-BE49-F238E27FC236}">
                <a16:creationId xmlns:a16="http://schemas.microsoft.com/office/drawing/2014/main" id="{581B5FCE-502E-EDDD-612D-7EB3DBAA3691}"/>
              </a:ext>
            </a:extLst>
          </p:cNvPr>
          <p:cNvPicPr>
            <a:picLocks noChangeAspect="1"/>
          </p:cNvPicPr>
          <p:nvPr/>
        </p:nvPicPr>
        <p:blipFill>
          <a:blip r:embed="rId13"/>
          <a:stretch>
            <a:fillRect/>
          </a:stretch>
        </p:blipFill>
        <p:spPr>
          <a:xfrm>
            <a:off x="4036641" y="1331933"/>
            <a:ext cx="546339" cy="506217"/>
          </a:xfrm>
          <a:prstGeom prst="rect">
            <a:avLst/>
          </a:prstGeom>
        </p:spPr>
      </p:pic>
      <p:pic>
        <p:nvPicPr>
          <p:cNvPr id="123" name="Picture 122" descr="Shape, arrow&#10;&#10;Description automatically generated">
            <a:extLst>
              <a:ext uri="{FF2B5EF4-FFF2-40B4-BE49-F238E27FC236}">
                <a16:creationId xmlns:a16="http://schemas.microsoft.com/office/drawing/2014/main" id="{26909008-D69F-CC65-4F87-55288F55D4F8}"/>
              </a:ext>
            </a:extLst>
          </p:cNvPr>
          <p:cNvPicPr>
            <a:picLocks noChangeAspect="1"/>
          </p:cNvPicPr>
          <p:nvPr/>
        </p:nvPicPr>
        <p:blipFill>
          <a:blip r:embed="rId13"/>
          <a:stretch>
            <a:fillRect/>
          </a:stretch>
        </p:blipFill>
        <p:spPr>
          <a:xfrm>
            <a:off x="4071500" y="3175968"/>
            <a:ext cx="546339" cy="506217"/>
          </a:xfrm>
          <a:prstGeom prst="rect">
            <a:avLst/>
          </a:prstGeom>
        </p:spPr>
      </p:pic>
      <p:sp>
        <p:nvSpPr>
          <p:cNvPr id="124" name="TextBox 123">
            <a:extLst>
              <a:ext uri="{FF2B5EF4-FFF2-40B4-BE49-F238E27FC236}">
                <a16:creationId xmlns:a16="http://schemas.microsoft.com/office/drawing/2014/main" id="{DF9E71B4-DC96-4284-C9D6-ACE691A950DE}"/>
              </a:ext>
            </a:extLst>
          </p:cNvPr>
          <p:cNvSpPr txBox="1"/>
          <p:nvPr/>
        </p:nvSpPr>
        <p:spPr>
          <a:xfrm>
            <a:off x="4675812" y="5184235"/>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a:t>
            </a:r>
          </a:p>
        </p:txBody>
      </p:sp>
      <p:pic>
        <p:nvPicPr>
          <p:cNvPr id="125" name="Picture 124" descr="Shape, arrow&#10;&#10;Description automatically generated">
            <a:extLst>
              <a:ext uri="{FF2B5EF4-FFF2-40B4-BE49-F238E27FC236}">
                <a16:creationId xmlns:a16="http://schemas.microsoft.com/office/drawing/2014/main" id="{6977DEF1-41DF-890C-98F6-FED9091B6442}"/>
              </a:ext>
            </a:extLst>
          </p:cNvPr>
          <p:cNvPicPr>
            <a:picLocks noChangeAspect="1"/>
          </p:cNvPicPr>
          <p:nvPr/>
        </p:nvPicPr>
        <p:blipFill>
          <a:blip r:embed="rId13"/>
          <a:stretch>
            <a:fillRect/>
          </a:stretch>
        </p:blipFill>
        <p:spPr>
          <a:xfrm>
            <a:off x="4043675" y="5797749"/>
            <a:ext cx="546339" cy="506217"/>
          </a:xfrm>
          <a:prstGeom prst="rect">
            <a:avLst/>
          </a:prstGeom>
        </p:spPr>
      </p:pic>
      <p:pic>
        <p:nvPicPr>
          <p:cNvPr id="126" name="Picture 125" descr="Shape, arrow&#10;&#10;Description automatically generated">
            <a:extLst>
              <a:ext uri="{FF2B5EF4-FFF2-40B4-BE49-F238E27FC236}">
                <a16:creationId xmlns:a16="http://schemas.microsoft.com/office/drawing/2014/main" id="{EA014CAF-FD82-A195-F91E-6E0373DCE194}"/>
              </a:ext>
            </a:extLst>
          </p:cNvPr>
          <p:cNvPicPr>
            <a:picLocks noChangeAspect="1"/>
          </p:cNvPicPr>
          <p:nvPr/>
        </p:nvPicPr>
        <p:blipFill>
          <a:blip r:embed="rId13"/>
          <a:stretch>
            <a:fillRect/>
          </a:stretch>
        </p:blipFill>
        <p:spPr>
          <a:xfrm>
            <a:off x="10022920" y="3720472"/>
            <a:ext cx="546339" cy="506217"/>
          </a:xfrm>
          <a:prstGeom prst="rect">
            <a:avLst/>
          </a:prstGeom>
        </p:spPr>
      </p:pic>
      <p:sp>
        <p:nvSpPr>
          <p:cNvPr id="127" name="Rectangle 126">
            <a:extLst>
              <a:ext uri="{FF2B5EF4-FFF2-40B4-BE49-F238E27FC236}">
                <a16:creationId xmlns:a16="http://schemas.microsoft.com/office/drawing/2014/main" id="{51836437-5BB4-AB34-2862-0173EF2DCC83}"/>
              </a:ext>
            </a:extLst>
          </p:cNvPr>
          <p:cNvSpPr/>
          <p:nvPr/>
        </p:nvSpPr>
        <p:spPr>
          <a:xfrm>
            <a:off x="1027750" y="1607317"/>
            <a:ext cx="545719" cy="286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128" name="Rectangle 127">
            <a:extLst>
              <a:ext uri="{FF2B5EF4-FFF2-40B4-BE49-F238E27FC236}">
                <a16:creationId xmlns:a16="http://schemas.microsoft.com/office/drawing/2014/main" id="{08A86F54-B091-7FC9-AB1A-E68AFE6FE091}"/>
              </a:ext>
            </a:extLst>
          </p:cNvPr>
          <p:cNvSpPr/>
          <p:nvPr/>
        </p:nvSpPr>
        <p:spPr>
          <a:xfrm>
            <a:off x="978785" y="3448127"/>
            <a:ext cx="484256" cy="272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29" name="Rectangle 128">
            <a:extLst>
              <a:ext uri="{FF2B5EF4-FFF2-40B4-BE49-F238E27FC236}">
                <a16:creationId xmlns:a16="http://schemas.microsoft.com/office/drawing/2014/main" id="{591B1322-B371-524F-DFB8-87AE17412F05}"/>
              </a:ext>
            </a:extLst>
          </p:cNvPr>
          <p:cNvSpPr/>
          <p:nvPr/>
        </p:nvSpPr>
        <p:spPr>
          <a:xfrm>
            <a:off x="966145" y="5561996"/>
            <a:ext cx="413322" cy="284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30" name="Rectangle 129">
            <a:extLst>
              <a:ext uri="{FF2B5EF4-FFF2-40B4-BE49-F238E27FC236}">
                <a16:creationId xmlns:a16="http://schemas.microsoft.com/office/drawing/2014/main" id="{7AB37D5D-655E-F9C7-ECB4-8ECF3023A63C}"/>
              </a:ext>
            </a:extLst>
          </p:cNvPr>
          <p:cNvSpPr/>
          <p:nvPr/>
        </p:nvSpPr>
        <p:spPr>
          <a:xfrm>
            <a:off x="2037770" y="5550580"/>
            <a:ext cx="474255" cy="284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31" name="Rectangle 130">
            <a:extLst>
              <a:ext uri="{FF2B5EF4-FFF2-40B4-BE49-F238E27FC236}">
                <a16:creationId xmlns:a16="http://schemas.microsoft.com/office/drawing/2014/main" id="{3F3BF53D-39EE-934C-54E6-FDFAD3CE5597}"/>
              </a:ext>
            </a:extLst>
          </p:cNvPr>
          <p:cNvSpPr/>
          <p:nvPr/>
        </p:nvSpPr>
        <p:spPr>
          <a:xfrm>
            <a:off x="6967461" y="3336644"/>
            <a:ext cx="372033" cy="319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32" name="Rectangle 131">
            <a:extLst>
              <a:ext uri="{FF2B5EF4-FFF2-40B4-BE49-F238E27FC236}">
                <a16:creationId xmlns:a16="http://schemas.microsoft.com/office/drawing/2014/main" id="{137BC013-0FB5-D10E-8BAF-54C1068F006E}"/>
              </a:ext>
            </a:extLst>
          </p:cNvPr>
          <p:cNvSpPr/>
          <p:nvPr/>
        </p:nvSpPr>
        <p:spPr>
          <a:xfrm>
            <a:off x="7086271" y="5308439"/>
            <a:ext cx="372033" cy="319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pic>
        <p:nvPicPr>
          <p:cNvPr id="133" name="Picture 132" descr="Shape, arrow&#10;&#10;Description automatically generated">
            <a:extLst>
              <a:ext uri="{FF2B5EF4-FFF2-40B4-BE49-F238E27FC236}">
                <a16:creationId xmlns:a16="http://schemas.microsoft.com/office/drawing/2014/main" id="{FD41F8F1-34A5-03F1-3EEC-D384E407146E}"/>
              </a:ext>
            </a:extLst>
          </p:cNvPr>
          <p:cNvPicPr>
            <a:picLocks noChangeAspect="1"/>
          </p:cNvPicPr>
          <p:nvPr/>
        </p:nvPicPr>
        <p:blipFill>
          <a:blip r:embed="rId13"/>
          <a:stretch>
            <a:fillRect/>
          </a:stretch>
        </p:blipFill>
        <p:spPr>
          <a:xfrm>
            <a:off x="10034341" y="5054259"/>
            <a:ext cx="546339" cy="506217"/>
          </a:xfrm>
          <a:prstGeom prst="rect">
            <a:avLst/>
          </a:prstGeom>
        </p:spPr>
      </p:pic>
      <p:pic>
        <p:nvPicPr>
          <p:cNvPr id="134" name="Picture 10" descr="Free Cat Baby Kitten photo and picture">
            <a:extLst>
              <a:ext uri="{FF2B5EF4-FFF2-40B4-BE49-F238E27FC236}">
                <a16:creationId xmlns:a16="http://schemas.microsoft.com/office/drawing/2014/main" id="{C6093F0C-4365-68BD-9F8F-305C73820D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7606" r="10420"/>
          <a:stretch/>
        </p:blipFill>
        <p:spPr bwMode="auto">
          <a:xfrm>
            <a:off x="9484729" y="1378664"/>
            <a:ext cx="1466565" cy="100797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descr="A cartoon of a person&#10;&#10;Description automatically generated">
            <a:extLst>
              <a:ext uri="{FF2B5EF4-FFF2-40B4-BE49-F238E27FC236}">
                <a16:creationId xmlns:a16="http://schemas.microsoft.com/office/drawing/2014/main" id="{4D6C4CAC-7DFD-C7EB-D4BE-AC1705171F4D}"/>
              </a:ext>
            </a:extLst>
          </p:cNvPr>
          <p:cNvPicPr>
            <a:picLocks noChangeAspect="1"/>
          </p:cNvPicPr>
          <p:nvPr/>
        </p:nvPicPr>
        <p:blipFill rotWithShape="1">
          <a:blip r:embed="rId15">
            <a:extLst>
              <a:ext uri="{28A0092B-C50C-407E-A947-70E740481C1C}">
                <a14:useLocalDpi xmlns:a14="http://schemas.microsoft.com/office/drawing/2010/main" val="0"/>
              </a:ext>
            </a:extLst>
          </a:blip>
          <a:srcRect r="6577" b="75185"/>
          <a:stretch/>
        </p:blipFill>
        <p:spPr>
          <a:xfrm>
            <a:off x="7989492" y="1240577"/>
            <a:ext cx="1226168" cy="1240913"/>
          </a:xfrm>
          <a:prstGeom prst="rect">
            <a:avLst/>
          </a:prstGeom>
        </p:spPr>
      </p:pic>
      <p:pic>
        <p:nvPicPr>
          <p:cNvPr id="138" name="Picture 137" descr="A cartoon of a person with his hands in his pockets&#10;&#10;Description automatically generated">
            <a:extLst>
              <a:ext uri="{FF2B5EF4-FFF2-40B4-BE49-F238E27FC236}">
                <a16:creationId xmlns:a16="http://schemas.microsoft.com/office/drawing/2014/main" id="{E6FBAD7D-9553-8C34-C4B9-9C1A970E0EEF}"/>
              </a:ext>
            </a:extLst>
          </p:cNvPr>
          <p:cNvPicPr>
            <a:picLocks noChangeAspect="1"/>
          </p:cNvPicPr>
          <p:nvPr/>
        </p:nvPicPr>
        <p:blipFill rotWithShape="1">
          <a:blip r:embed="rId16">
            <a:extLst>
              <a:ext uri="{28A0092B-C50C-407E-A947-70E740481C1C}">
                <a14:useLocalDpi xmlns:a14="http://schemas.microsoft.com/office/drawing/2010/main" val="0"/>
              </a:ext>
            </a:extLst>
          </a:blip>
          <a:srcRect b="63607"/>
          <a:stretch/>
        </p:blipFill>
        <p:spPr>
          <a:xfrm>
            <a:off x="6637654" y="963020"/>
            <a:ext cx="1598273" cy="1505352"/>
          </a:xfrm>
          <a:prstGeom prst="rect">
            <a:avLst/>
          </a:prstGeom>
        </p:spPr>
      </p:pic>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9" grpId="0" animBg="1"/>
      <p:bldP spid="130" grpId="0" animBg="1"/>
      <p:bldP spid="131" grpId="0" animBg="1"/>
      <p:bldP spid="1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6" name="T3_W8_17.1.wav"/>
            </a:hlinkClick>
          </p:cNvPr>
          <p:cNvSpPr/>
          <p:nvPr/>
        </p:nvSpPr>
        <p:spPr>
          <a:xfrm>
            <a:off x="114389" y="0"/>
            <a:ext cx="4061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Namen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in der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8" name="T3_W8_17.2.wav"/>
            </a:hlinkClick>
            <a:extLst>
              <a:ext uri="{FF2B5EF4-FFF2-40B4-BE49-F238E27FC236}">
                <a16:creationId xmlns:a16="http://schemas.microsoft.com/office/drawing/2014/main" id="{0E18BDA3-82BD-4894-A592-FE93BCF1E024}"/>
              </a:ext>
            </a:extLst>
          </p:cNvPr>
          <p:cNvSpPr/>
          <p:nvPr/>
        </p:nvSpPr>
        <p:spPr>
          <a:xfrm>
            <a:off x="5090093" y="87327"/>
            <a:ext cx="277201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76026" y="-127367"/>
            <a:ext cx="914400" cy="914400"/>
          </a:xfrm>
          <a:prstGeom prst="rect">
            <a:avLst/>
          </a:prstGeom>
        </p:spPr>
      </p:pic>
      <p:sp>
        <p:nvSpPr>
          <p:cNvPr id="8" name="Google Shape;108;p3">
            <a:hlinkClick r:id="" action="ppaction://noaction">
              <a:snd r:embed="rId8" name="T3_W8_17.2.wav"/>
            </a:hlinkClick>
            <a:extLst>
              <a:ext uri="{FF2B5EF4-FFF2-40B4-BE49-F238E27FC236}">
                <a16:creationId xmlns:a16="http://schemas.microsoft.com/office/drawing/2014/main" id="{3D27BA28-F009-4BA6-BDCA-75D0354B8C38}"/>
              </a:ext>
            </a:extLst>
          </p:cNvPr>
          <p:cNvSpPr txBox="1"/>
          <p:nvPr/>
        </p:nvSpPr>
        <p:spPr>
          <a:xfrm>
            <a:off x="5122537" y="98997"/>
            <a:ext cx="26633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Namen</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sym typeface="Calibri"/>
            </a:endParaRPr>
          </a:p>
        </p:txBody>
      </p:sp>
      <p:sp>
        <p:nvSpPr>
          <p:cNvPr id="9" name="Speech Bubble: Oval 8">
            <a:extLst>
              <a:ext uri="{FF2B5EF4-FFF2-40B4-BE49-F238E27FC236}">
                <a16:creationId xmlns:a16="http://schemas.microsoft.com/office/drawing/2014/main" id="{50D2F1A5-624F-9AD3-3165-053CD5A60563}"/>
              </a:ext>
            </a:extLst>
          </p:cNvPr>
          <p:cNvSpPr/>
          <p:nvPr/>
        </p:nvSpPr>
        <p:spPr>
          <a:xfrm>
            <a:off x="1379602" y="2460551"/>
            <a:ext cx="2392609" cy="2075964"/>
          </a:xfrm>
          <a:prstGeom prst="wedgeEllipseCallout">
            <a:avLst>
              <a:gd name="adj1" fmla="val -63894"/>
              <a:gd name="adj2" fmla="val -17799"/>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Mein Name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deutsch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10">
            <a:extLst>
              <a:ext uri="{FF2B5EF4-FFF2-40B4-BE49-F238E27FC236}">
                <a16:creationId xmlns:a16="http://schemas.microsoft.com/office/drawing/2014/main" id="{DAAF685B-46CD-7A94-0DED-F0E6B9B45D80}"/>
              </a:ext>
            </a:extLst>
          </p:cNvPr>
          <p:cNvSpPr txBox="1"/>
          <p:nvPr/>
        </p:nvSpPr>
        <p:spPr>
          <a:xfrm>
            <a:off x="114389" y="654312"/>
            <a:ext cx="105299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People speak four languages in Switzerland, and people have names from different languages.</a:t>
            </a:r>
            <a:br>
              <a:rPr lang="en-GB" sz="2400" dirty="0">
                <a:solidFill>
                  <a:srgbClr val="002060"/>
                </a:solidFill>
                <a:latin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In Biel, people speak German and French. We can see this in some of our characters’ names.</a:t>
            </a:r>
          </a:p>
        </p:txBody>
      </p:sp>
      <p:pic>
        <p:nvPicPr>
          <p:cNvPr id="14" name="Picture 13" descr="A cartoon of a person&#10;&#10;Description automatically generated">
            <a:extLst>
              <a:ext uri="{FF2B5EF4-FFF2-40B4-BE49-F238E27FC236}">
                <a16:creationId xmlns:a16="http://schemas.microsoft.com/office/drawing/2014/main" id="{D78A96B5-8687-49F2-54DA-0CC608BA5AB7}"/>
              </a:ext>
            </a:extLst>
          </p:cNvPr>
          <p:cNvPicPr>
            <a:picLocks noChangeAspect="1"/>
          </p:cNvPicPr>
          <p:nvPr/>
        </p:nvPicPr>
        <p:blipFill rotWithShape="1">
          <a:blip r:embed="rId11">
            <a:extLst>
              <a:ext uri="{28A0092B-C50C-407E-A947-70E740481C1C}">
                <a14:useLocalDpi xmlns:a14="http://schemas.microsoft.com/office/drawing/2010/main" val="0"/>
              </a:ext>
            </a:extLst>
          </a:blip>
          <a:srcRect t="1" r="-20881" b="-1716"/>
          <a:stretch/>
        </p:blipFill>
        <p:spPr>
          <a:xfrm>
            <a:off x="158200" y="2591581"/>
            <a:ext cx="1291728" cy="4141270"/>
          </a:xfrm>
          <a:prstGeom prst="rect">
            <a:avLst/>
          </a:prstGeom>
        </p:spPr>
      </p:pic>
      <p:pic>
        <p:nvPicPr>
          <p:cNvPr id="16" name="Picture 15" descr="A cartoon of a person with his hands in his pockets&#10;&#10;Description automatically generated">
            <a:extLst>
              <a:ext uri="{FF2B5EF4-FFF2-40B4-BE49-F238E27FC236}">
                <a16:creationId xmlns:a16="http://schemas.microsoft.com/office/drawing/2014/main" id="{7BE9BDAF-2D82-AAD3-1A44-5AC4DE64C4E5}"/>
              </a:ext>
            </a:extLst>
          </p:cNvPr>
          <p:cNvPicPr>
            <a:picLocks noChangeAspect="1"/>
          </p:cNvPicPr>
          <p:nvPr/>
        </p:nvPicPr>
        <p:blipFill rotWithShape="1">
          <a:blip r:embed="rId12">
            <a:extLst>
              <a:ext uri="{28A0092B-C50C-407E-A947-70E740481C1C}">
                <a14:useLocalDpi xmlns:a14="http://schemas.microsoft.com/office/drawing/2010/main" val="0"/>
              </a:ext>
            </a:extLst>
          </a:blip>
          <a:srcRect b="-118"/>
          <a:stretch/>
        </p:blipFill>
        <p:spPr>
          <a:xfrm>
            <a:off x="7628194" y="2301203"/>
            <a:ext cx="1717823" cy="4451035"/>
          </a:xfrm>
          <a:prstGeom prst="rect">
            <a:avLst/>
          </a:prstGeom>
        </p:spPr>
      </p:pic>
      <p:pic>
        <p:nvPicPr>
          <p:cNvPr id="17" name="Picture 16" descr="A cartoon of a person with her hands in her pockets&#10;&#10;Description automatically generated">
            <a:extLst>
              <a:ext uri="{FF2B5EF4-FFF2-40B4-BE49-F238E27FC236}">
                <a16:creationId xmlns:a16="http://schemas.microsoft.com/office/drawing/2014/main" id="{500AEF57-AEB6-CDBB-9AD5-2EC07EB3C9F6}"/>
              </a:ext>
            </a:extLst>
          </p:cNvPr>
          <p:cNvPicPr>
            <a:picLocks noChangeAspect="1"/>
          </p:cNvPicPr>
          <p:nvPr/>
        </p:nvPicPr>
        <p:blipFill rotWithShape="1">
          <a:blip r:embed="rId13">
            <a:extLst>
              <a:ext uri="{28A0092B-C50C-407E-A947-70E740481C1C}">
                <a14:useLocalDpi xmlns:a14="http://schemas.microsoft.com/office/drawing/2010/main" val="0"/>
              </a:ext>
            </a:extLst>
          </a:blip>
          <a:srcRect l="10802"/>
          <a:stretch/>
        </p:blipFill>
        <p:spPr>
          <a:xfrm>
            <a:off x="3867867" y="2757722"/>
            <a:ext cx="1373982" cy="3986821"/>
          </a:xfrm>
          <a:prstGeom prst="rect">
            <a:avLst/>
          </a:prstGeom>
        </p:spPr>
      </p:pic>
      <p:sp>
        <p:nvSpPr>
          <p:cNvPr id="18" name="Speech Bubble: Oval 17">
            <a:extLst>
              <a:ext uri="{FF2B5EF4-FFF2-40B4-BE49-F238E27FC236}">
                <a16:creationId xmlns:a16="http://schemas.microsoft.com/office/drawing/2014/main" id="{4A1B8F03-5B32-2752-F9C7-AB459783F102}"/>
              </a:ext>
            </a:extLst>
          </p:cNvPr>
          <p:cNvSpPr/>
          <p:nvPr/>
        </p:nvSpPr>
        <p:spPr>
          <a:xfrm>
            <a:off x="5164504" y="2508229"/>
            <a:ext cx="2583995" cy="2075964"/>
          </a:xfrm>
          <a:prstGeom prst="wedgeEllipseCallout">
            <a:avLst>
              <a:gd name="adj1" fmla="val -57804"/>
              <a:gd name="adj2" fmla="val -12165"/>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Mein Name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deutsch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9" name="Speech Bubble: Oval 18">
            <a:extLst>
              <a:ext uri="{FF2B5EF4-FFF2-40B4-BE49-F238E27FC236}">
                <a16:creationId xmlns:a16="http://schemas.microsoft.com/office/drawing/2014/main" id="{E8302D43-11FA-7B96-C2BD-82559AC757E2}"/>
              </a:ext>
            </a:extLst>
          </p:cNvPr>
          <p:cNvSpPr/>
          <p:nvPr/>
        </p:nvSpPr>
        <p:spPr>
          <a:xfrm>
            <a:off x="9045136" y="2534827"/>
            <a:ext cx="2953895" cy="2299400"/>
          </a:xfrm>
          <a:prstGeom prst="wedgeEllipseCallout">
            <a:avLst>
              <a:gd name="adj1" fmla="val -56930"/>
              <a:gd name="adj2" fmla="val -1021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Gabriel. Mein Name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lang="en-GB" sz="2400" dirty="0">
                <a:solidFill>
                  <a:srgbClr val="002060"/>
                </a:solidFill>
              </a:rPr>
              <a:t> </a:t>
            </a:r>
            <a:r>
              <a:rPr lang="en-GB" sz="2400" dirty="0" err="1">
                <a:solidFill>
                  <a:srgbClr val="002060"/>
                </a:solidFill>
              </a:rPr>
              <a:t>französisch</a:t>
            </a:r>
            <a:r>
              <a:rPr lang="en-GB" sz="2400" dirty="0">
                <a:solidFill>
                  <a:srgbClr val="002060"/>
                </a:solidFill>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085E0E53-D9A1-9E7D-C991-6A8B459182D6}"/>
              </a:ext>
            </a:extLst>
          </p:cNvPr>
          <p:cNvSpPr/>
          <p:nvPr/>
        </p:nvSpPr>
        <p:spPr>
          <a:xfrm>
            <a:off x="9792588" y="6007395"/>
            <a:ext cx="2310836" cy="752422"/>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 </a:t>
            </a:r>
            <a:r>
              <a:rPr lang="en-GB" sz="2400" dirty="0" err="1">
                <a:solidFill>
                  <a:schemeClr val="bg1"/>
                </a:solidFill>
              </a:rPr>
              <a:t>französisch</a:t>
            </a:r>
            <a:r>
              <a:rPr lang="en-GB" sz="2400" dirty="0">
                <a:solidFill>
                  <a:schemeClr val="bg1"/>
                </a:solidFill>
              </a:rPr>
              <a:t> - French</a:t>
            </a:r>
          </a:p>
        </p:txBody>
      </p:sp>
    </p:spTree>
    <p:extLst>
      <p:ext uri="{BB962C8B-B14F-4D97-AF65-F5344CB8AC3E}">
        <p14:creationId xmlns:p14="http://schemas.microsoft.com/office/powerpoint/2010/main" val="7761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17.3.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17.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3_W8_1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2899650" y="4282775"/>
            <a:ext cx="5814412"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4D590A18-897D-4A3F-B3D9-CCE5BE4D03A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2722" y="672687"/>
            <a:ext cx="5201520" cy="4124070"/>
          </a:xfrm>
          <a:prstGeom prst="rect">
            <a:avLst/>
          </a:prstGeom>
        </p:spPr>
      </p:pic>
      <p:sp>
        <p:nvSpPr>
          <p:cNvPr id="2" name="TextBox 1">
            <a:hlinkClick r:id="" action="ppaction://noaction">
              <a:snd r:embed="rId6" name="T3_W8_2.1.wav"/>
            </a:hlinkClick>
            <a:extLst>
              <a:ext uri="{FF2B5EF4-FFF2-40B4-BE49-F238E27FC236}">
                <a16:creationId xmlns:a16="http://schemas.microsoft.com/office/drawing/2014/main" id="{38B62497-3E9C-6C64-9716-0756CEBAE071}"/>
              </a:ext>
            </a:extLst>
          </p:cNvPr>
          <p:cNvSpPr txBox="1"/>
          <p:nvPr/>
        </p:nvSpPr>
        <p:spPr>
          <a:xfrm>
            <a:off x="-79513" y="-50588"/>
            <a:ext cx="216283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th</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1.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361797" y="2677397"/>
            <a:ext cx="3712349" cy="31681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Th</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eater</a:t>
            </a:r>
            <a:endPar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5CD38772-8683-4A7C-A97E-ADD59BE2EF90}"/>
              </a:ext>
            </a:extLst>
          </p:cNvPr>
          <p:cNvSpPr/>
          <p:nvPr/>
        </p:nvSpPr>
        <p:spPr>
          <a:xfrm>
            <a:off x="356424" y="4813801"/>
            <a:ext cx="376256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ematik</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8CB66B7-8D06-4364-A9E7-DCED03BA4ABC}"/>
              </a:ext>
            </a:extLst>
          </p:cNvPr>
          <p:cNvSpPr/>
          <p:nvPr/>
        </p:nvSpPr>
        <p:spPr>
          <a:xfrm>
            <a:off x="8608681" y="4813802"/>
            <a:ext cx="299473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Biblio</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ek</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698FBC98-276B-7270-92C1-0347EF28B1E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6332" y="2771107"/>
            <a:ext cx="2643278" cy="2095746"/>
          </a:xfrm>
          <a:prstGeom prst="rect">
            <a:avLst/>
          </a:prstGeom>
        </p:spPr>
      </p:pic>
      <p:pic>
        <p:nvPicPr>
          <p:cNvPr id="26" name="Graphic 25" descr="Books on shelf with solid fill">
            <a:extLst>
              <a:ext uri="{FF2B5EF4-FFF2-40B4-BE49-F238E27FC236}">
                <a16:creationId xmlns:a16="http://schemas.microsoft.com/office/drawing/2014/main" id="{139EBCC4-87BE-FCF0-2ADB-7C2B547044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94292" y="3013622"/>
            <a:ext cx="1800180" cy="1800180"/>
          </a:xfrm>
          <a:prstGeom prst="rect">
            <a:avLst/>
          </a:prstGeom>
        </p:spPr>
      </p:pic>
      <p:pic>
        <p:nvPicPr>
          <p:cNvPr id="1026" name="Picture 2" descr="Free Math Mathematics vector and picture">
            <a:extLst>
              <a:ext uri="{FF2B5EF4-FFF2-40B4-BE49-F238E27FC236}">
                <a16:creationId xmlns:a16="http://schemas.microsoft.com/office/drawing/2014/main" id="{13DC15BB-A358-873E-34CF-228ECCCB2D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4966" y="2930060"/>
            <a:ext cx="1777839" cy="1777839"/>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4CA575D4-DBE2-8B91-5D05-177912A08132}"/>
              </a:ext>
            </a:extLst>
          </p:cNvPr>
          <p:cNvSpPr/>
          <p:nvPr/>
        </p:nvSpPr>
        <p:spPr>
          <a:xfrm>
            <a:off x="2285286" y="482575"/>
            <a:ext cx="2643278" cy="1937780"/>
          </a:xfrm>
          <a:prstGeom prst="wedgeRoundRectCallout">
            <a:avLst>
              <a:gd name="adj1" fmla="val -22994"/>
              <a:gd name="adj2" fmla="val 7528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Mathematik</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is often shortened to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Mathe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C3003A37-BA99-498B-A7A1-0006C0180FD9}"/>
              </a:ext>
            </a:extLst>
          </p:cNvPr>
          <p:cNvSpPr/>
          <p:nvPr/>
        </p:nvSpPr>
        <p:spPr>
          <a:xfrm>
            <a:off x="378534" y="5466355"/>
            <a:ext cx="2124299"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 name="TextBox 5">
            <a:hlinkClick r:id="" action="ppaction://noaction">
              <a:snd r:embed="rId12" name="T3_W8_2.1.wav"/>
            </a:hlinkClick>
            <a:extLst>
              <a:ext uri="{FF2B5EF4-FFF2-40B4-BE49-F238E27FC236}">
                <a16:creationId xmlns:a16="http://schemas.microsoft.com/office/drawing/2014/main" id="{0BC1C222-8721-526B-3989-C1B5910B8EDC}"/>
              </a:ext>
            </a:extLst>
          </p:cNvPr>
          <p:cNvSpPr txBox="1"/>
          <p:nvPr/>
        </p:nvSpPr>
        <p:spPr>
          <a:xfrm>
            <a:off x="-79513" y="-50588"/>
            <a:ext cx="216283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th</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6935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3.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3.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4" grpId="0"/>
      <p:bldP spid="2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4" name="T3_W8_4.2.wav"/>
            </a:hlinkClick>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89" y="0"/>
            <a:ext cx="914400" cy="914400"/>
          </a:xfrm>
          <a:prstGeom prst="rect">
            <a:avLst/>
          </a:prstGeom>
        </p:spPr>
      </p:pic>
      <p:sp>
        <p:nvSpPr>
          <p:cNvPr id="27" name="Google Shape;410;p19">
            <a:extLst>
              <a:ext uri="{FF2B5EF4-FFF2-40B4-BE49-F238E27FC236}">
                <a16:creationId xmlns:a16="http://schemas.microsoft.com/office/drawing/2014/main" id="{1D758F3C-2CB8-4AF9-A64C-976D2A9C0C29}"/>
              </a:ext>
            </a:extLst>
          </p:cNvPr>
          <p:cNvSpPr txBox="1"/>
          <p:nvPr/>
        </p:nvSpPr>
        <p:spPr>
          <a:xfrm>
            <a:off x="11732797" y="2669218"/>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6" name="Google Shape;387;p19">
            <a:extLst>
              <a:ext uri="{FF2B5EF4-FFF2-40B4-BE49-F238E27FC236}">
                <a16:creationId xmlns:a16="http://schemas.microsoft.com/office/drawing/2014/main" id="{0D36CF41-97E4-4AD0-A515-1DE96063C9ED}"/>
              </a:ext>
            </a:extLst>
          </p:cNvPr>
          <p:cNvSpPr/>
          <p:nvPr/>
        </p:nvSpPr>
        <p:spPr>
          <a:xfrm>
            <a:off x="10932503" y="1854730"/>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 name="Google Shape;388;p19">
            <a:extLst>
              <a:ext uri="{FF2B5EF4-FFF2-40B4-BE49-F238E27FC236}">
                <a16:creationId xmlns:a16="http://schemas.microsoft.com/office/drawing/2014/main" id="{65346374-B026-4365-BB6C-2AFD5C675387}"/>
              </a:ext>
            </a:extLst>
          </p:cNvPr>
          <p:cNvSpPr/>
          <p:nvPr/>
        </p:nvSpPr>
        <p:spPr>
          <a:xfrm>
            <a:off x="10931804" y="186245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8" name="Google Shape;389;p19">
            <a:extLst>
              <a:ext uri="{FF2B5EF4-FFF2-40B4-BE49-F238E27FC236}">
                <a16:creationId xmlns:a16="http://schemas.microsoft.com/office/drawing/2014/main" id="{9AD58B0B-3C5A-4992-9081-1B3CA21C1564}"/>
              </a:ext>
            </a:extLst>
          </p:cNvPr>
          <p:cNvCxnSpPr>
            <a:cxnSpLocks/>
          </p:cNvCxnSpPr>
          <p:nvPr/>
        </p:nvCxnSpPr>
        <p:spPr>
          <a:xfrm>
            <a:off x="11615875" y="184330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0;p19">
            <a:extLst>
              <a:ext uri="{FF2B5EF4-FFF2-40B4-BE49-F238E27FC236}">
                <a16:creationId xmlns:a16="http://schemas.microsoft.com/office/drawing/2014/main" id="{C351ECC4-47A3-4979-BEAC-65B0B69ACD5B}"/>
              </a:ext>
            </a:extLst>
          </p:cNvPr>
          <p:cNvCxnSpPr>
            <a:cxnSpLocks/>
          </p:cNvCxnSpPr>
          <p:nvPr/>
        </p:nvCxnSpPr>
        <p:spPr>
          <a:xfrm>
            <a:off x="11593266" y="184330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0" name="Google Shape;391;p19">
            <a:extLst>
              <a:ext uri="{FF2B5EF4-FFF2-40B4-BE49-F238E27FC236}">
                <a16:creationId xmlns:a16="http://schemas.microsoft.com/office/drawing/2014/main" id="{1A052B64-D1A3-488B-B0CD-060711F81199}"/>
              </a:ext>
            </a:extLst>
          </p:cNvPr>
          <p:cNvCxnSpPr>
            <a:cxnSpLocks/>
          </p:cNvCxnSpPr>
          <p:nvPr/>
        </p:nvCxnSpPr>
        <p:spPr>
          <a:xfrm>
            <a:off x="11615876" y="5999560"/>
            <a:ext cx="216791" cy="0"/>
          </a:xfrm>
          <a:prstGeom prst="straightConnector1">
            <a:avLst/>
          </a:prstGeom>
          <a:noFill/>
          <a:ln w="28575" cap="flat" cmpd="sng">
            <a:solidFill>
              <a:srgbClr val="1E4E79"/>
            </a:solidFill>
            <a:prstDash val="solid"/>
            <a:round/>
            <a:headEnd type="none" w="med" len="med"/>
            <a:tailEnd type="none" w="med" len="med"/>
          </a:ln>
        </p:spPr>
      </p:cxnSp>
      <p:sp>
        <p:nvSpPr>
          <p:cNvPr id="41" name="Google Shape;393;p19">
            <a:extLst>
              <a:ext uri="{FF2B5EF4-FFF2-40B4-BE49-F238E27FC236}">
                <a16:creationId xmlns:a16="http://schemas.microsoft.com/office/drawing/2014/main" id="{642CEF8E-9B79-4810-A622-7E264BD084CA}"/>
              </a:ext>
            </a:extLst>
          </p:cNvPr>
          <p:cNvSpPr txBox="1"/>
          <p:nvPr/>
        </p:nvSpPr>
        <p:spPr>
          <a:xfrm>
            <a:off x="11732797" y="1639609"/>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94;p19">
            <a:extLst>
              <a:ext uri="{FF2B5EF4-FFF2-40B4-BE49-F238E27FC236}">
                <a16:creationId xmlns:a16="http://schemas.microsoft.com/office/drawing/2014/main" id="{7B585F06-4DE6-40CF-A6AE-FC3062C72C50}"/>
              </a:ext>
            </a:extLst>
          </p:cNvPr>
          <p:cNvSpPr txBox="1"/>
          <p:nvPr/>
        </p:nvSpPr>
        <p:spPr>
          <a:xfrm>
            <a:off x="11698840" y="559329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95;p19">
            <a:extLst>
              <a:ext uri="{FF2B5EF4-FFF2-40B4-BE49-F238E27FC236}">
                <a16:creationId xmlns:a16="http://schemas.microsoft.com/office/drawing/2014/main" id="{6DD01332-C5A9-40D3-891A-EB6AD3134F8E}"/>
              </a:ext>
            </a:extLst>
          </p:cNvPr>
          <p:cNvSpPr/>
          <p:nvPr/>
        </p:nvSpPr>
        <p:spPr>
          <a:xfrm>
            <a:off x="10789553" y="622998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hlinkClick r:id="" action="ppaction://noaction">
              <a:snd r:embed="rId7" name="T3_W8_4.6.wav"/>
            </a:hlinkClick>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hlinkClick r:id="" action="ppaction://noaction">
              <a:snd r:embed="rId8" name="T3_W8_4.5.wav"/>
            </a:hlinkClick>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hlinkClick r:id="" action="ppaction://noaction">
              <a:snd r:embed="rId9" name="T3_W8_4.7.wav"/>
            </a:hlinkClick>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hlinkClick r:id="" action="ppaction://noaction">
              <a:snd r:embed="rId10" name="T3_W8_4.3.wav"/>
            </a:hlinkClick>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hlinkClick r:id="" action="ppaction://noaction">
              <a:snd r:embed="rId11" name="T3_W8_4.4.wav"/>
            </a:hlinkClick>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hlinkClick r:id="" action="ppaction://noaction">
              <a:snd r:embed="rId12" name="T3_W8_4.9.wav"/>
            </a:hlinkClick>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 name="Rectangle: Rounded Corners 13">
            <a:hlinkClick r:id="" action="ppaction://noaction">
              <a:snd r:embed="rId13" name="T3_W8_4.11.wav"/>
            </a:hlinkClick>
            <a:extLst>
              <a:ext uri="{FF2B5EF4-FFF2-40B4-BE49-F238E27FC236}">
                <a16:creationId xmlns:a16="http://schemas.microsoft.com/office/drawing/2014/main" id="{07282534-E8DD-5CB8-809A-D6D8BE0560EC}"/>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hlinkClick r:id="" action="ppaction://noaction">
              <a:snd r:embed="rId14" name="T3_W8_4.10.wav"/>
            </a:hlinkClick>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5" name="Rectangle: Rounded Corners 44">
            <a:hlinkClick r:id="" action="ppaction://noaction">
              <a:snd r:embed="rId15" name="T3_W8_4.12.wav"/>
            </a:hlinkClick>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hlinkClick r:id="" action="ppaction://noaction">
              <a:snd r:embed="rId16" name="T3_W8_4.8.wav"/>
            </a:hlinkClick>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people emotions feelings illustration">
            <a:extLst>
              <a:ext uri="{FF2B5EF4-FFF2-40B4-BE49-F238E27FC236}">
                <a16:creationId xmlns:a16="http://schemas.microsoft.com/office/drawing/2014/main" id="{69BC02D3-FF62-C1B6-3EA2-49B42252853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hlinkClick r:id="" action="ppaction://noaction">
              <a:snd r:embed="rId30" name="T3_W8_2.1.wav"/>
            </a:hlinkClick>
            <a:extLst>
              <a:ext uri="{FF2B5EF4-FFF2-40B4-BE49-F238E27FC236}">
                <a16:creationId xmlns:a16="http://schemas.microsoft.com/office/drawing/2014/main" id="{531ABC8D-51AE-5FB1-256E-E080BD0CB058}"/>
              </a:ext>
            </a:extLst>
          </p:cNvPr>
          <p:cNvSpPr txBox="1"/>
          <p:nvPr/>
        </p:nvSpPr>
        <p:spPr>
          <a:xfrm>
            <a:off x="14064" y="-1656"/>
            <a:ext cx="804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1147227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45000"/>
                                        <p:tgtEl>
                                          <p:spTgt spid="37"/>
                                        </p:tgtEl>
                                        <p:attrNameLst>
                                          <p:attrName>ppt_y</p:attrName>
                                        </p:attrNameLst>
                                      </p:cBhvr>
                                      <p:tavLst>
                                        <p:tav tm="0">
                                          <p:val>
                                            <p:strVal val="#ppt_y"/>
                                          </p:val>
                                        </p:tav>
                                        <p:tav tm="100000">
                                          <p:val>
                                            <p:strVal val="#ppt_y+#ppt_h*1.125000"/>
                                          </p:val>
                                        </p:tav>
                                      </p:tavLst>
                                    </p:anim>
                                    <p:animEffect transition="out" filter="wipe(down)">
                                      <p:cBhvr>
                                        <p:cTn id="7" dur="45000"/>
                                        <p:tgtEl>
                                          <p:spTgt spid="37"/>
                                        </p:tgtEl>
                                      </p:cBhvr>
                                    </p:animEffect>
                                    <p:set>
                                      <p:cBhvr>
                                        <p:cTn id="8" dur="1" fill="hold">
                                          <p:stCondLst>
                                            <p:cond delay="4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4" name="T3_W8_4.2.wav"/>
            </a:hlinkClick>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89" y="0"/>
            <a:ext cx="914400" cy="914400"/>
          </a:xfrm>
          <a:prstGeom prst="rect">
            <a:avLst/>
          </a:prstGeom>
        </p:spPr>
      </p:pic>
      <p:sp>
        <p:nvSpPr>
          <p:cNvPr id="2" name="Rectangle: Rounded Corners 1">
            <a:hlinkClick r:id="" action="ppaction://noaction">
              <a:snd r:embed="rId7" name="T3_W8_4.6.wav"/>
            </a:hlinkClick>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hlinkClick r:id="" action="ppaction://noaction">
              <a:snd r:embed="rId8" name="T3_W8_4.5.wav"/>
            </a:hlinkClick>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hlinkClick r:id="" action="ppaction://noaction">
              <a:snd r:embed="rId9" name="T3_W8_4.7.wav"/>
            </a:hlinkClick>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hlinkClick r:id="" action="ppaction://noaction">
              <a:snd r:embed="rId10" name="T3_W8_4.3.wav"/>
            </a:hlinkClick>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hlinkClick r:id="" action="ppaction://noaction">
              <a:snd r:embed="rId11" name="T3_W8_4.4.wav"/>
            </a:hlinkClick>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hlinkClick r:id="" action="ppaction://noaction">
              <a:snd r:embed="rId12" name="T3_W8_4.9.wav"/>
            </a:hlinkClick>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hlinkClick r:id="" action="ppaction://noaction">
              <a:snd r:embed="rId13" name="T3_W8_4.10.wav"/>
            </a:hlinkClick>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a:ln>
                <a:noFill/>
              </a:ln>
              <a:solidFill>
                <a:srgbClr val="4472C4">
                  <a:lumMod val="50000"/>
                </a:srgbClr>
              </a:solidFill>
              <a:effectLst/>
              <a:uLnTx/>
              <a:uFillTx/>
              <a:latin typeface="Century Gothic"/>
              <a:ea typeface="+mn-ea"/>
              <a:cs typeface="+mn-cs"/>
            </a:endParaRPr>
          </a:p>
        </p:txBody>
      </p:sp>
      <p:sp>
        <p:nvSpPr>
          <p:cNvPr id="45" name="Rectangle: Rounded Corners 44">
            <a:hlinkClick r:id="" action="ppaction://noaction">
              <a:snd r:embed="rId14" name="T3_W8_4.12.wav"/>
            </a:hlinkClick>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hlinkClick r:id="" action="ppaction://noaction">
              <a:snd r:embed="rId15" name="T3_W8_4.8.wav"/>
            </a:hlinkClick>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7;p19">
            <a:extLst>
              <a:ext uri="{FF2B5EF4-FFF2-40B4-BE49-F238E27FC236}">
                <a16:creationId xmlns:a16="http://schemas.microsoft.com/office/drawing/2014/main" id="{8294877E-FE5C-14F2-DEA7-A37F4251EAF0}"/>
              </a:ext>
            </a:extLst>
          </p:cNvPr>
          <p:cNvSpPr/>
          <p:nvPr/>
        </p:nvSpPr>
        <p:spPr>
          <a:xfrm>
            <a:off x="10889635" y="2365465"/>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6B0D2B69-16EF-E62F-F6EF-A5D740D8B3DF}"/>
              </a:ext>
            </a:extLst>
          </p:cNvPr>
          <p:cNvSpPr/>
          <p:nvPr/>
        </p:nvSpPr>
        <p:spPr>
          <a:xfrm>
            <a:off x="10888936" y="2373195"/>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7" name="Google Shape;389;p19">
            <a:extLst>
              <a:ext uri="{FF2B5EF4-FFF2-40B4-BE49-F238E27FC236}">
                <a16:creationId xmlns:a16="http://schemas.microsoft.com/office/drawing/2014/main" id="{869726F0-A35C-F505-58E5-1B0CC49A3559}"/>
              </a:ext>
            </a:extLst>
          </p:cNvPr>
          <p:cNvCxnSpPr>
            <a:cxnSpLocks/>
          </p:cNvCxnSpPr>
          <p:nvPr/>
        </p:nvCxnSpPr>
        <p:spPr>
          <a:xfrm>
            <a:off x="11550398" y="2373195"/>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0;p19">
            <a:extLst>
              <a:ext uri="{FF2B5EF4-FFF2-40B4-BE49-F238E27FC236}">
                <a16:creationId xmlns:a16="http://schemas.microsoft.com/office/drawing/2014/main" id="{75ECCB3A-3136-B599-BDDD-EF34329BD3CF}"/>
              </a:ext>
            </a:extLst>
          </p:cNvPr>
          <p:cNvCxnSpPr>
            <a:cxnSpLocks/>
          </p:cNvCxnSpPr>
          <p:nvPr/>
        </p:nvCxnSpPr>
        <p:spPr>
          <a:xfrm>
            <a:off x="11534144" y="238769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9" name="Google Shape;391;p19">
            <a:extLst>
              <a:ext uri="{FF2B5EF4-FFF2-40B4-BE49-F238E27FC236}">
                <a16:creationId xmlns:a16="http://schemas.microsoft.com/office/drawing/2014/main" id="{6274DE67-6D15-CB6D-68C5-F16E52A9DE6A}"/>
              </a:ext>
            </a:extLst>
          </p:cNvPr>
          <p:cNvCxnSpPr>
            <a:cxnSpLocks/>
          </p:cNvCxnSpPr>
          <p:nvPr/>
        </p:nvCxnSpPr>
        <p:spPr>
          <a:xfrm>
            <a:off x="11573008" y="5364908"/>
            <a:ext cx="216791" cy="0"/>
          </a:xfrm>
          <a:prstGeom prst="straightConnector1">
            <a:avLst/>
          </a:prstGeom>
          <a:noFill/>
          <a:ln w="28575" cap="flat" cmpd="sng">
            <a:solidFill>
              <a:srgbClr val="1E4E79"/>
            </a:solidFill>
            <a:prstDash val="solid"/>
            <a:round/>
            <a:headEnd type="none" w="med" len="med"/>
            <a:tailEnd type="none" w="med" len="med"/>
          </a:ln>
        </p:spPr>
      </p:cxnSp>
      <p:sp>
        <p:nvSpPr>
          <p:cNvPr id="20" name="Google Shape;393;p19">
            <a:extLst>
              <a:ext uri="{FF2B5EF4-FFF2-40B4-BE49-F238E27FC236}">
                <a16:creationId xmlns:a16="http://schemas.microsoft.com/office/drawing/2014/main" id="{A4D3AD91-9136-34AF-BB73-767B9D82C8B3}"/>
              </a:ext>
            </a:extLst>
          </p:cNvPr>
          <p:cNvSpPr txBox="1"/>
          <p:nvPr/>
        </p:nvSpPr>
        <p:spPr>
          <a:xfrm>
            <a:off x="11767189" y="215625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4;p19">
            <a:extLst>
              <a:ext uri="{FF2B5EF4-FFF2-40B4-BE49-F238E27FC236}">
                <a16:creationId xmlns:a16="http://schemas.microsoft.com/office/drawing/2014/main" id="{791B9487-2F5F-D23A-0D30-E34E10A11EEA}"/>
              </a:ext>
            </a:extLst>
          </p:cNvPr>
          <p:cNvSpPr txBox="1"/>
          <p:nvPr/>
        </p:nvSpPr>
        <p:spPr>
          <a:xfrm>
            <a:off x="11655972" y="49586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95;p19">
            <a:extLst>
              <a:ext uri="{FF2B5EF4-FFF2-40B4-BE49-F238E27FC236}">
                <a16:creationId xmlns:a16="http://schemas.microsoft.com/office/drawing/2014/main" id="{BE809AB7-A7B0-8692-24C8-9DEBC22F95AF}"/>
              </a:ext>
            </a:extLst>
          </p:cNvPr>
          <p:cNvSpPr/>
          <p:nvPr/>
        </p:nvSpPr>
        <p:spPr>
          <a:xfrm>
            <a:off x="10746685" y="559532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B7189E7C-F6F7-187C-78BE-7A7E27AB8B0C}"/>
              </a:ext>
            </a:extLst>
          </p:cNvPr>
          <p:cNvSpPr txBox="1"/>
          <p:nvPr/>
        </p:nvSpPr>
        <p:spPr>
          <a:xfrm>
            <a:off x="11634852" y="3013691"/>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26" name="Rectangle: Rounded Corners 25">
            <a:hlinkClick r:id="" action="ppaction://noaction">
              <a:snd r:embed="rId28" name="T3_W8_4.11.wav"/>
            </a:hlinkClick>
            <a:extLst>
              <a:ext uri="{FF2B5EF4-FFF2-40B4-BE49-F238E27FC236}">
                <a16:creationId xmlns:a16="http://schemas.microsoft.com/office/drawing/2014/main" id="{5F89BC68-9DD0-A6F8-9EFE-C508EB6F0F1A}"/>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8" name="Picture 18" descr="Free people emotions feelings illustration">
            <a:extLst>
              <a:ext uri="{FF2B5EF4-FFF2-40B4-BE49-F238E27FC236}">
                <a16:creationId xmlns:a16="http://schemas.microsoft.com/office/drawing/2014/main" id="{DD240E37-920E-57BC-E704-4D314408EF9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30" name="T3_W8_2.1.wav"/>
            </a:hlinkClick>
            <a:extLst>
              <a:ext uri="{FF2B5EF4-FFF2-40B4-BE49-F238E27FC236}">
                <a16:creationId xmlns:a16="http://schemas.microsoft.com/office/drawing/2014/main" id="{1CFC3678-9372-40FB-4EA5-3EA153DE9A43}"/>
              </a:ext>
            </a:extLst>
          </p:cNvPr>
          <p:cNvSpPr txBox="1"/>
          <p:nvPr/>
        </p:nvSpPr>
        <p:spPr>
          <a:xfrm>
            <a:off x="14064" y="-1656"/>
            <a:ext cx="804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3811472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5"/>
                                        </p:tgtEl>
                                        <p:attrNameLst>
                                          <p:attrName>ppt_y</p:attrName>
                                        </p:attrNameLst>
                                      </p:cBhvr>
                                      <p:tavLst>
                                        <p:tav tm="0">
                                          <p:val>
                                            <p:strVal val="#ppt_y"/>
                                          </p:val>
                                        </p:tav>
                                        <p:tav tm="100000">
                                          <p:val>
                                            <p:strVal val="#ppt_y+#ppt_h*1.125000"/>
                                          </p:val>
                                        </p:tav>
                                      </p:tavLst>
                                    </p:anim>
                                    <p:animEffect transition="out" filter="wipe(down)">
                                      <p:cBhvr>
                                        <p:cTn id="7" dur="30000"/>
                                        <p:tgtEl>
                                          <p:spTgt spid="15"/>
                                        </p:tgtEl>
                                      </p:cBhvr>
                                    </p:animEffect>
                                    <p:set>
                                      <p:cBhvr>
                                        <p:cTn id="8" dur="1" fill="hold">
                                          <p:stCondLst>
                                            <p:cond delay="2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4" name="T3_W8_4.2.wav"/>
            </a:hlinkClick>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89" y="0"/>
            <a:ext cx="914400" cy="914400"/>
          </a:xfrm>
          <a:prstGeom prst="rect">
            <a:avLst/>
          </a:prstGeom>
        </p:spPr>
      </p:pic>
      <p:sp>
        <p:nvSpPr>
          <p:cNvPr id="2" name="Rectangle: Rounded Corners 1">
            <a:hlinkClick r:id="" action="ppaction://noaction">
              <a:snd r:embed="rId7" name="T3_W8_4.6.wav"/>
            </a:hlinkClick>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hlinkClick r:id="" action="ppaction://noaction">
              <a:snd r:embed="rId8" name="T3_W8_4.5.wav"/>
            </a:hlinkClick>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hlinkClick r:id="" action="ppaction://noaction">
              <a:snd r:embed="rId9" name="T3_W8_4.7.wav"/>
            </a:hlinkClick>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hlinkClick r:id="" action="ppaction://noaction">
              <a:snd r:embed="rId10" name="T3_W8_4.3.wav"/>
            </a:hlinkClick>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hlinkClick r:id="" action="ppaction://noaction">
              <a:snd r:embed="rId11" name="T3_W8_4.4.wav"/>
            </a:hlinkClick>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hlinkClick r:id="" action="ppaction://noaction">
              <a:snd r:embed="rId12" name="T3_W8_4.9.wav"/>
            </a:hlinkClick>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hlinkClick r:id="" action="ppaction://noaction">
              <a:snd r:embed="rId13" name="T3_W8_4.10.wav"/>
            </a:hlinkClick>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a:ln>
                <a:noFill/>
              </a:ln>
              <a:solidFill>
                <a:srgbClr val="4472C4">
                  <a:lumMod val="50000"/>
                </a:srgbClr>
              </a:solidFill>
              <a:effectLst/>
              <a:uLnTx/>
              <a:uFillTx/>
              <a:latin typeface="Century Gothic"/>
              <a:ea typeface="+mn-ea"/>
              <a:cs typeface="+mn-cs"/>
            </a:endParaRPr>
          </a:p>
        </p:txBody>
      </p:sp>
      <p:sp>
        <p:nvSpPr>
          <p:cNvPr id="45" name="Rectangle: Rounded Corners 44">
            <a:hlinkClick r:id="" action="ppaction://noaction">
              <a:snd r:embed="rId14" name="T3_W8_4.12.wav"/>
            </a:hlinkClick>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hlinkClick r:id="" action="ppaction://noaction">
              <a:snd r:embed="rId15" name="T3_W8_4.8.wav"/>
            </a:hlinkClick>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7;p19">
            <a:extLst>
              <a:ext uri="{FF2B5EF4-FFF2-40B4-BE49-F238E27FC236}">
                <a16:creationId xmlns:a16="http://schemas.microsoft.com/office/drawing/2014/main" id="{30A8564C-CF61-9B30-4D15-3E85CC4A67B5}"/>
              </a:ext>
            </a:extLst>
          </p:cNvPr>
          <p:cNvSpPr/>
          <p:nvPr/>
        </p:nvSpPr>
        <p:spPr>
          <a:xfrm>
            <a:off x="10855641" y="2835197"/>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E322426F-9CEA-980D-40A5-BD5F9035C78A}"/>
              </a:ext>
            </a:extLst>
          </p:cNvPr>
          <p:cNvSpPr/>
          <p:nvPr/>
        </p:nvSpPr>
        <p:spPr>
          <a:xfrm>
            <a:off x="10854942" y="2842927"/>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7" name="Google Shape;389;p19">
            <a:extLst>
              <a:ext uri="{FF2B5EF4-FFF2-40B4-BE49-F238E27FC236}">
                <a16:creationId xmlns:a16="http://schemas.microsoft.com/office/drawing/2014/main" id="{9B3F8271-E5A3-B164-055B-634440333538}"/>
              </a:ext>
            </a:extLst>
          </p:cNvPr>
          <p:cNvCxnSpPr>
            <a:cxnSpLocks/>
          </p:cNvCxnSpPr>
          <p:nvPr/>
        </p:nvCxnSpPr>
        <p:spPr>
          <a:xfrm>
            <a:off x="11516404" y="2855071"/>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0;p19">
            <a:extLst>
              <a:ext uri="{FF2B5EF4-FFF2-40B4-BE49-F238E27FC236}">
                <a16:creationId xmlns:a16="http://schemas.microsoft.com/office/drawing/2014/main" id="{FC9D6913-C72D-81BA-C3E0-EF829E6C34C7}"/>
              </a:ext>
            </a:extLst>
          </p:cNvPr>
          <p:cNvCxnSpPr>
            <a:cxnSpLocks/>
          </p:cNvCxnSpPr>
          <p:nvPr/>
        </p:nvCxnSpPr>
        <p:spPr>
          <a:xfrm>
            <a:off x="11506138" y="285150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9" name="Google Shape;391;p19">
            <a:extLst>
              <a:ext uri="{FF2B5EF4-FFF2-40B4-BE49-F238E27FC236}">
                <a16:creationId xmlns:a16="http://schemas.microsoft.com/office/drawing/2014/main" id="{E59C6D40-0DD5-247D-B448-C6E8B39805AC}"/>
              </a:ext>
            </a:extLst>
          </p:cNvPr>
          <p:cNvCxnSpPr>
            <a:cxnSpLocks/>
          </p:cNvCxnSpPr>
          <p:nvPr/>
        </p:nvCxnSpPr>
        <p:spPr>
          <a:xfrm>
            <a:off x="11539014" y="4731822"/>
            <a:ext cx="216791" cy="0"/>
          </a:xfrm>
          <a:prstGeom prst="straightConnector1">
            <a:avLst/>
          </a:prstGeom>
          <a:noFill/>
          <a:ln w="28575" cap="flat" cmpd="sng">
            <a:solidFill>
              <a:srgbClr val="1E4E79"/>
            </a:solidFill>
            <a:prstDash val="solid"/>
            <a:round/>
            <a:headEnd type="none" w="med" len="med"/>
            <a:tailEnd type="none" w="med" len="med"/>
          </a:ln>
        </p:spPr>
      </p:cxnSp>
      <p:sp>
        <p:nvSpPr>
          <p:cNvPr id="20" name="Google Shape;393;p19">
            <a:extLst>
              <a:ext uri="{FF2B5EF4-FFF2-40B4-BE49-F238E27FC236}">
                <a16:creationId xmlns:a16="http://schemas.microsoft.com/office/drawing/2014/main" id="{6C0AC980-F961-0BF8-F838-CB67742BEAA1}"/>
              </a:ext>
            </a:extLst>
          </p:cNvPr>
          <p:cNvSpPr txBox="1"/>
          <p:nvPr/>
        </p:nvSpPr>
        <p:spPr>
          <a:xfrm>
            <a:off x="11730839" y="27467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4;p19">
            <a:extLst>
              <a:ext uri="{FF2B5EF4-FFF2-40B4-BE49-F238E27FC236}">
                <a16:creationId xmlns:a16="http://schemas.microsoft.com/office/drawing/2014/main" id="{A9D61F0A-D5B2-FB29-55F8-17FB04676B12}"/>
              </a:ext>
            </a:extLst>
          </p:cNvPr>
          <p:cNvSpPr txBox="1"/>
          <p:nvPr/>
        </p:nvSpPr>
        <p:spPr>
          <a:xfrm>
            <a:off x="11621978" y="432555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95;p19">
            <a:extLst>
              <a:ext uri="{FF2B5EF4-FFF2-40B4-BE49-F238E27FC236}">
                <a16:creationId xmlns:a16="http://schemas.microsoft.com/office/drawing/2014/main" id="{4DA71E96-38D5-81E8-F332-2A47FE62FB5B}"/>
              </a:ext>
            </a:extLst>
          </p:cNvPr>
          <p:cNvSpPr/>
          <p:nvPr/>
        </p:nvSpPr>
        <p:spPr>
          <a:xfrm>
            <a:off x="10712691" y="496224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34DFE03A-01C1-A331-BDDD-D7F0209F4684}"/>
              </a:ext>
            </a:extLst>
          </p:cNvPr>
          <p:cNvSpPr txBox="1"/>
          <p:nvPr/>
        </p:nvSpPr>
        <p:spPr>
          <a:xfrm>
            <a:off x="11498225" y="360200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26" name="Rectangle: Rounded Corners 25">
            <a:hlinkClick r:id="" action="ppaction://noaction">
              <a:snd r:embed="rId28" name="T3_W8_4.11.wav"/>
            </a:hlinkClick>
            <a:extLst>
              <a:ext uri="{FF2B5EF4-FFF2-40B4-BE49-F238E27FC236}">
                <a16:creationId xmlns:a16="http://schemas.microsoft.com/office/drawing/2014/main" id="{3E9DBB1D-FE55-87AA-6D60-AF66C10CD2C8}"/>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8" name="Picture 18" descr="Free people emotions feelings illustration">
            <a:extLst>
              <a:ext uri="{FF2B5EF4-FFF2-40B4-BE49-F238E27FC236}">
                <a16:creationId xmlns:a16="http://schemas.microsoft.com/office/drawing/2014/main" id="{DB2441FD-1657-B1B2-4347-E32DC48EEDD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30" name="T3_W8_2.1.wav"/>
            </a:hlinkClick>
            <a:extLst>
              <a:ext uri="{FF2B5EF4-FFF2-40B4-BE49-F238E27FC236}">
                <a16:creationId xmlns:a16="http://schemas.microsoft.com/office/drawing/2014/main" id="{4ACBD705-7059-0440-B824-B7FEC18A506A}"/>
              </a:ext>
            </a:extLst>
          </p:cNvPr>
          <p:cNvSpPr txBox="1"/>
          <p:nvPr/>
        </p:nvSpPr>
        <p:spPr>
          <a:xfrm>
            <a:off x="14064" y="-1656"/>
            <a:ext cx="804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131063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15"/>
                                        </p:tgtEl>
                                        <p:attrNameLst>
                                          <p:attrName>ppt_y</p:attrName>
                                        </p:attrNameLst>
                                      </p:cBhvr>
                                      <p:tavLst>
                                        <p:tav tm="0">
                                          <p:val>
                                            <p:strVal val="#ppt_y"/>
                                          </p:val>
                                        </p:tav>
                                        <p:tav tm="100000">
                                          <p:val>
                                            <p:strVal val="#ppt_y+#ppt_h*1.125000"/>
                                          </p:val>
                                        </p:tav>
                                      </p:tavLst>
                                    </p:anim>
                                    <p:animEffect transition="out" filter="wipe(down)">
                                      <p:cBhvr>
                                        <p:cTn id="7" dur="20000"/>
                                        <p:tgtEl>
                                          <p:spTgt spid="15"/>
                                        </p:tgtEl>
                                      </p:cBhvr>
                                    </p:animEffect>
                                    <p:set>
                                      <p:cBhvr>
                                        <p:cTn id="8" dur="1" fill="hold">
                                          <p:stCondLst>
                                            <p:cond delay="1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4" name="T3_W8_4.2.wav"/>
            </a:hlinkClick>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89" y="0"/>
            <a:ext cx="914400" cy="914400"/>
          </a:xfrm>
          <a:prstGeom prst="rect">
            <a:avLst/>
          </a:prstGeom>
        </p:spPr>
      </p:pic>
      <p:sp>
        <p:nvSpPr>
          <p:cNvPr id="2" name="Rectangle: Rounded Corners 1">
            <a:hlinkClick r:id="" action="ppaction://noaction">
              <a:snd r:embed="rId7" name="T3_W8_4.6.wav"/>
            </a:hlinkClick>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hlinkClick r:id="" action="ppaction://noaction">
              <a:snd r:embed="rId8" name="T3_W8_4.5.wav"/>
            </a:hlinkClick>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hlinkClick r:id="" action="ppaction://noaction">
              <a:snd r:embed="rId9" name="T3_W8_4.7.wav"/>
            </a:hlinkClick>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hlinkClick r:id="" action="ppaction://noaction">
              <a:snd r:embed="rId10" name="T3_W8_4.3.wav"/>
            </a:hlinkClick>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hlinkClick r:id="" action="ppaction://noaction">
              <a:snd r:embed="rId11" name="T3_W8_4.4.wav"/>
            </a:hlinkClick>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hlinkClick r:id="" action="ppaction://noaction">
              <a:snd r:embed="rId12" name="T3_W8_4.9.wav"/>
            </a:hlinkClick>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hlinkClick r:id="" action="ppaction://noaction">
              <a:snd r:embed="rId13" name="T3_W8_4.10.wav"/>
            </a:hlinkClick>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a:ln>
                <a:noFill/>
              </a:ln>
              <a:solidFill>
                <a:srgbClr val="4472C4">
                  <a:lumMod val="50000"/>
                </a:srgbClr>
              </a:solidFill>
              <a:effectLst/>
              <a:uLnTx/>
              <a:uFillTx/>
              <a:latin typeface="Century Gothic"/>
              <a:ea typeface="+mn-ea"/>
              <a:cs typeface="+mn-cs"/>
            </a:endParaRPr>
          </a:p>
        </p:txBody>
      </p:sp>
      <p:sp>
        <p:nvSpPr>
          <p:cNvPr id="45" name="Rectangle: Rounded Corners 44">
            <a:hlinkClick r:id="" action="ppaction://noaction">
              <a:snd r:embed="rId14" name="T3_W8_4.12.wav"/>
            </a:hlinkClick>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hlinkClick r:id="" action="ppaction://noaction">
              <a:snd r:embed="rId15" name="T3_W8_4.8.wav"/>
            </a:hlinkClick>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7;p19">
            <a:extLst>
              <a:ext uri="{FF2B5EF4-FFF2-40B4-BE49-F238E27FC236}">
                <a16:creationId xmlns:a16="http://schemas.microsoft.com/office/drawing/2014/main" id="{07F7A3AA-67B6-5D82-C0E1-C38D9BE76B2C}"/>
              </a:ext>
            </a:extLst>
          </p:cNvPr>
          <p:cNvSpPr/>
          <p:nvPr/>
        </p:nvSpPr>
        <p:spPr>
          <a:xfrm>
            <a:off x="10821793" y="3152783"/>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101B0241-13FA-7A7A-ED73-42F380A7B217}"/>
              </a:ext>
            </a:extLst>
          </p:cNvPr>
          <p:cNvSpPr/>
          <p:nvPr/>
        </p:nvSpPr>
        <p:spPr>
          <a:xfrm>
            <a:off x="10821094" y="3134900"/>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7" name="Google Shape;389;p19">
            <a:extLst>
              <a:ext uri="{FF2B5EF4-FFF2-40B4-BE49-F238E27FC236}">
                <a16:creationId xmlns:a16="http://schemas.microsoft.com/office/drawing/2014/main" id="{5D0789D3-1783-84F7-A439-E21E375AB1B7}"/>
              </a:ext>
            </a:extLst>
          </p:cNvPr>
          <p:cNvCxnSpPr>
            <a:cxnSpLocks/>
          </p:cNvCxnSpPr>
          <p:nvPr/>
        </p:nvCxnSpPr>
        <p:spPr>
          <a:xfrm>
            <a:off x="11482556" y="3152783"/>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0;p19">
            <a:extLst>
              <a:ext uri="{FF2B5EF4-FFF2-40B4-BE49-F238E27FC236}">
                <a16:creationId xmlns:a16="http://schemas.microsoft.com/office/drawing/2014/main" id="{7C7F5ADB-AF35-C672-C983-A0A35F89258F}"/>
              </a:ext>
            </a:extLst>
          </p:cNvPr>
          <p:cNvCxnSpPr>
            <a:cxnSpLocks/>
          </p:cNvCxnSpPr>
          <p:nvPr/>
        </p:nvCxnSpPr>
        <p:spPr>
          <a:xfrm>
            <a:off x="11484658" y="316451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9" name="Google Shape;391;p19">
            <a:extLst>
              <a:ext uri="{FF2B5EF4-FFF2-40B4-BE49-F238E27FC236}">
                <a16:creationId xmlns:a16="http://schemas.microsoft.com/office/drawing/2014/main" id="{1FBFD929-FA00-75E7-5FFF-2AF8B55DD94E}"/>
              </a:ext>
            </a:extLst>
          </p:cNvPr>
          <p:cNvCxnSpPr>
            <a:cxnSpLocks/>
          </p:cNvCxnSpPr>
          <p:nvPr/>
        </p:nvCxnSpPr>
        <p:spPr>
          <a:xfrm>
            <a:off x="11505166" y="4319542"/>
            <a:ext cx="216791" cy="0"/>
          </a:xfrm>
          <a:prstGeom prst="straightConnector1">
            <a:avLst/>
          </a:prstGeom>
          <a:noFill/>
          <a:ln w="28575" cap="flat" cmpd="sng">
            <a:solidFill>
              <a:srgbClr val="1E4E79"/>
            </a:solidFill>
            <a:prstDash val="solid"/>
            <a:round/>
            <a:headEnd type="none" w="med" len="med"/>
            <a:tailEnd type="none" w="med" len="med"/>
          </a:ln>
        </p:spPr>
      </p:cxnSp>
      <p:sp>
        <p:nvSpPr>
          <p:cNvPr id="20" name="Google Shape;393;p19">
            <a:extLst>
              <a:ext uri="{FF2B5EF4-FFF2-40B4-BE49-F238E27FC236}">
                <a16:creationId xmlns:a16="http://schemas.microsoft.com/office/drawing/2014/main" id="{B755D588-3AA7-CE43-34E0-01AA5DFF7CC0}"/>
              </a:ext>
            </a:extLst>
          </p:cNvPr>
          <p:cNvSpPr txBox="1"/>
          <p:nvPr/>
        </p:nvSpPr>
        <p:spPr>
          <a:xfrm>
            <a:off x="11624189" y="2974892"/>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4;p19">
            <a:extLst>
              <a:ext uri="{FF2B5EF4-FFF2-40B4-BE49-F238E27FC236}">
                <a16:creationId xmlns:a16="http://schemas.microsoft.com/office/drawing/2014/main" id="{9F04FEB2-E67E-B550-615D-CD96CBF649F0}"/>
              </a:ext>
            </a:extLst>
          </p:cNvPr>
          <p:cNvSpPr txBox="1"/>
          <p:nvPr/>
        </p:nvSpPr>
        <p:spPr>
          <a:xfrm>
            <a:off x="11588130" y="391327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95;p19">
            <a:extLst>
              <a:ext uri="{FF2B5EF4-FFF2-40B4-BE49-F238E27FC236}">
                <a16:creationId xmlns:a16="http://schemas.microsoft.com/office/drawing/2014/main" id="{FD33F900-DA50-95FE-1E6F-F9E69F0DE077}"/>
              </a:ext>
            </a:extLst>
          </p:cNvPr>
          <p:cNvSpPr/>
          <p:nvPr/>
        </p:nvSpPr>
        <p:spPr>
          <a:xfrm>
            <a:off x="10678843" y="454996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C9B75B81-53E3-78CC-3B0B-792C751BC80C}"/>
              </a:ext>
            </a:extLst>
          </p:cNvPr>
          <p:cNvSpPr txBox="1"/>
          <p:nvPr/>
        </p:nvSpPr>
        <p:spPr>
          <a:xfrm>
            <a:off x="11475157" y="3498208"/>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26" name="Rectangle: Rounded Corners 25">
            <a:hlinkClick r:id="" action="ppaction://noaction">
              <a:snd r:embed="rId28" name="T3_W8_4.11.wav"/>
            </a:hlinkClick>
            <a:extLst>
              <a:ext uri="{FF2B5EF4-FFF2-40B4-BE49-F238E27FC236}">
                <a16:creationId xmlns:a16="http://schemas.microsoft.com/office/drawing/2014/main" id="{6124DB20-0F8D-B0BB-FEC7-59CCA90506D2}"/>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8" name="Picture 18" descr="Free people emotions feelings illustration">
            <a:extLst>
              <a:ext uri="{FF2B5EF4-FFF2-40B4-BE49-F238E27FC236}">
                <a16:creationId xmlns:a16="http://schemas.microsoft.com/office/drawing/2014/main" id="{DE0599C6-C72E-1FF1-F037-34BA1BCAEF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30" name="T3_W8_2.1.wav"/>
            </a:hlinkClick>
            <a:extLst>
              <a:ext uri="{FF2B5EF4-FFF2-40B4-BE49-F238E27FC236}">
                <a16:creationId xmlns:a16="http://schemas.microsoft.com/office/drawing/2014/main" id="{F04810D8-FF3E-8EDD-8684-011655D8FBED}"/>
              </a:ext>
            </a:extLst>
          </p:cNvPr>
          <p:cNvSpPr txBox="1"/>
          <p:nvPr/>
        </p:nvSpPr>
        <p:spPr>
          <a:xfrm>
            <a:off x="14064" y="-1656"/>
            <a:ext cx="804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1557446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5000"/>
                                        <p:tgtEl>
                                          <p:spTgt spid="15"/>
                                        </p:tgtEl>
                                        <p:attrNameLst>
                                          <p:attrName>ppt_y</p:attrName>
                                        </p:attrNameLst>
                                      </p:cBhvr>
                                      <p:tavLst>
                                        <p:tav tm="0">
                                          <p:val>
                                            <p:strVal val="#ppt_y"/>
                                          </p:val>
                                        </p:tav>
                                        <p:tav tm="100000">
                                          <p:val>
                                            <p:strVal val="#ppt_y+#ppt_h*1.125000"/>
                                          </p:val>
                                        </p:tav>
                                      </p:tavLst>
                                    </p:anim>
                                    <p:animEffect transition="out" filter="wipe(down)">
                                      <p:cBhvr>
                                        <p:cTn id="7" dur="15000"/>
                                        <p:tgtEl>
                                          <p:spTgt spid="15"/>
                                        </p:tgtEl>
                                      </p:cBhvr>
                                    </p:animEffect>
                                    <p:set>
                                      <p:cBhvr>
                                        <p:cTn id="8" dur="1" fill="hold">
                                          <p:stCondLst>
                                            <p:cond delay="1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3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0" name="T3_W8_8.2.wav"/>
            </a:hlinkClick>
            <a:extLst>
              <a:ext uri="{FF2B5EF4-FFF2-40B4-BE49-F238E27FC236}">
                <a16:creationId xmlns:a16="http://schemas.microsoft.com/office/drawing/2014/main" id="{C472ADB2-A29C-468A-AFDC-509DA251A035}"/>
              </a:ext>
            </a:extLst>
          </p:cNvPr>
          <p:cNvSpPr/>
          <p:nvPr/>
        </p:nvSpPr>
        <p:spPr>
          <a:xfrm>
            <a:off x="1045176" y="709117"/>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109" y="494423"/>
            <a:ext cx="914400" cy="914400"/>
          </a:xfrm>
          <a:prstGeom prst="rect">
            <a:avLst/>
          </a:prstGeom>
        </p:spPr>
      </p:pic>
      <p:sp>
        <p:nvSpPr>
          <p:cNvPr id="15" name="Google Shape;108;p3">
            <a:hlinkClick r:id="" action="ppaction://noaction">
              <a:snd r:embed="rId10" name="T3_W8_8.2.wav"/>
            </a:hlinkClick>
            <a:extLst>
              <a:ext uri="{FF2B5EF4-FFF2-40B4-BE49-F238E27FC236}">
                <a16:creationId xmlns:a16="http://schemas.microsoft.com/office/drawing/2014/main" id="{65FE47C1-828E-456E-B379-6234726CA4EB}"/>
              </a:ext>
            </a:extLst>
          </p:cNvPr>
          <p:cNvSpPr txBox="1"/>
          <p:nvPr/>
        </p:nvSpPr>
        <p:spPr>
          <a:xfrm>
            <a:off x="1077621" y="720787"/>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08561" y="1676800"/>
            <a:ext cx="1437596" cy="1437596"/>
          </a:xfrm>
          <a:prstGeom prst="rect">
            <a:avLst/>
          </a:prstGeom>
        </p:spPr>
      </p:pic>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15"/>
          <a:stretch>
            <a:fillRect/>
          </a:stretch>
        </p:blipFill>
        <p:spPr>
          <a:xfrm>
            <a:off x="8706823" y="4350631"/>
            <a:ext cx="1719760" cy="1486604"/>
          </a:xfrm>
          <a:prstGeom prst="rect">
            <a:avLst/>
          </a:prstGeom>
        </p:spPr>
      </p:pic>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866" y="1580776"/>
            <a:ext cx="1977942" cy="1516038"/>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0255" y="1575254"/>
            <a:ext cx="1582424" cy="1534803"/>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685989" y="332841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wohnen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5106674" y="33284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heißen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9341272" y="628208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Jahr</a:t>
            </a:r>
            <a:endParaRPr kumimoji="0" lang="en-GB" sz="24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685989" y="6287359"/>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Minute</a:t>
            </a:r>
          </a:p>
        </p:txBody>
      </p:sp>
      <p:sp>
        <p:nvSpPr>
          <p:cNvPr id="21" name="TextBox 20">
            <a:extLst>
              <a:ext uri="{FF2B5EF4-FFF2-40B4-BE49-F238E27FC236}">
                <a16:creationId xmlns:a16="http://schemas.microsoft.com/office/drawing/2014/main" id="{47E5531A-6BF5-81BD-7793-021A909B881B}"/>
              </a:ext>
            </a:extLst>
          </p:cNvPr>
          <p:cNvSpPr txBox="1"/>
          <p:nvPr/>
        </p:nvSpPr>
        <p:spPr>
          <a:xfrm>
            <a:off x="9598905" y="3330133"/>
            <a:ext cx="102856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jung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2209067" y="2074383"/>
            <a:ext cx="17449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6142679" y="2173316"/>
            <a:ext cx="2085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2041213" y="4843884"/>
            <a:ext cx="1744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minute</a:t>
            </a:r>
          </a:p>
        </p:txBody>
      </p:sp>
      <p:sp>
        <p:nvSpPr>
          <p:cNvPr id="27" name="TextBox 26">
            <a:extLst>
              <a:ext uri="{FF2B5EF4-FFF2-40B4-BE49-F238E27FC236}">
                <a16:creationId xmlns:a16="http://schemas.microsoft.com/office/drawing/2014/main" id="{E97C96BC-7B66-0827-48C8-45318B8827AB}"/>
              </a:ext>
            </a:extLst>
          </p:cNvPr>
          <p:cNvSpPr txBox="1"/>
          <p:nvPr/>
        </p:nvSpPr>
        <p:spPr>
          <a:xfrm>
            <a:off x="10213725" y="2259050"/>
            <a:ext cx="1224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10360981" y="5026315"/>
            <a:ext cx="17197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year</a:t>
            </a:r>
          </a:p>
        </p:txBody>
      </p:sp>
      <p:sp>
        <p:nvSpPr>
          <p:cNvPr id="16" name="TextBox 15">
            <a:extLst>
              <a:ext uri="{FF2B5EF4-FFF2-40B4-BE49-F238E27FC236}">
                <a16:creationId xmlns:a16="http://schemas.microsoft.com/office/drawing/2014/main" id="{6B1875CF-0325-C88C-3F83-3A339437A153}"/>
              </a:ext>
            </a:extLst>
          </p:cNvPr>
          <p:cNvSpPr txBox="1"/>
          <p:nvPr/>
        </p:nvSpPr>
        <p:spPr>
          <a:xfrm>
            <a:off x="4957751" y="6248552"/>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Stunde</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46F81EE8-23C6-2EDE-8E8E-323F6A756E60}"/>
              </a:ext>
            </a:extLst>
          </p:cNvPr>
          <p:cNvSpPr txBox="1"/>
          <p:nvPr/>
        </p:nvSpPr>
        <p:spPr>
          <a:xfrm>
            <a:off x="6200467" y="4938751"/>
            <a:ext cx="17449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hour</a:t>
            </a:r>
          </a:p>
        </p:txBody>
      </p:sp>
      <p:pic>
        <p:nvPicPr>
          <p:cNvPr id="1026" name="Picture 2" descr="Free clock wood time vector">
            <a:extLst>
              <a:ext uri="{FF2B5EF4-FFF2-40B4-BE49-F238E27FC236}">
                <a16:creationId xmlns:a16="http://schemas.microsoft.com/office/drawing/2014/main" id="{EDA43BEB-4F72-1AAC-5828-0120D65785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3801" y="4038984"/>
            <a:ext cx="1582424" cy="21098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clock wood time vector">
            <a:extLst>
              <a:ext uri="{FF2B5EF4-FFF2-40B4-BE49-F238E27FC236}">
                <a16:creationId xmlns:a16="http://schemas.microsoft.com/office/drawing/2014/main" id="{30389F24-9BD3-7E1A-97D8-B3B19F6FD7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44426" y="4053002"/>
            <a:ext cx="1582424" cy="21098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457B7245-4F7F-3CF9-9166-7639676580B1}"/>
              </a:ext>
            </a:extLst>
          </p:cNvPr>
          <p:cNvCxnSpPr>
            <a:cxnSpLocks/>
          </p:cNvCxnSpPr>
          <p:nvPr/>
        </p:nvCxnSpPr>
        <p:spPr>
          <a:xfrm>
            <a:off x="420624" y="4503144"/>
            <a:ext cx="1076850" cy="3399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EE79C6-20A4-6F70-8EE0-40FED31B8EE8}"/>
              </a:ext>
            </a:extLst>
          </p:cNvPr>
          <p:cNvCxnSpPr>
            <a:cxnSpLocks/>
          </p:cNvCxnSpPr>
          <p:nvPr/>
        </p:nvCxnSpPr>
        <p:spPr>
          <a:xfrm flipV="1">
            <a:off x="4664801" y="5259382"/>
            <a:ext cx="975383" cy="6793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8_8.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8_8.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3_W8_8.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T3_W8_8.7.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8" name="T3_W8_8.8.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21" grpId="0" animBg="1"/>
      <p:bldP spid="22" grpId="0"/>
      <p:bldP spid="23" grpId="0"/>
      <p:bldP spid="25" grpId="0"/>
      <p:bldP spid="27" grpId="0"/>
      <p:bldP spid="28" grpId="0"/>
      <p:bldP spid="16"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4" name="T3_W8_8.2.wav"/>
            </a:hlinkClick>
            <a:extLst>
              <a:ext uri="{FF2B5EF4-FFF2-40B4-BE49-F238E27FC236}">
                <a16:creationId xmlns:a16="http://schemas.microsoft.com/office/drawing/2014/main" id="{C472ADB2-A29C-468A-AFDC-509DA251A035}"/>
              </a:ext>
            </a:extLst>
          </p:cNvPr>
          <p:cNvSpPr/>
          <p:nvPr/>
        </p:nvSpPr>
        <p:spPr>
          <a:xfrm>
            <a:off x="1045176" y="709117"/>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109" y="494423"/>
            <a:ext cx="914400" cy="914400"/>
          </a:xfrm>
          <a:prstGeom prst="rect">
            <a:avLst/>
          </a:prstGeom>
        </p:spPr>
      </p:pic>
      <p:sp>
        <p:nvSpPr>
          <p:cNvPr id="15" name="Google Shape;108;p3">
            <a:hlinkClick r:id="" action="ppaction://noaction">
              <a:snd r:embed="rId4" name="T3_W8_8.2.wav"/>
            </a:hlinkClick>
            <a:extLst>
              <a:ext uri="{FF2B5EF4-FFF2-40B4-BE49-F238E27FC236}">
                <a16:creationId xmlns:a16="http://schemas.microsoft.com/office/drawing/2014/main" id="{65FE47C1-828E-456E-B379-6234726CA4EB}"/>
              </a:ext>
            </a:extLst>
          </p:cNvPr>
          <p:cNvSpPr txBox="1"/>
          <p:nvPr/>
        </p:nvSpPr>
        <p:spPr>
          <a:xfrm>
            <a:off x="1077621" y="720787"/>
            <a:ext cx="38584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08561" y="1676800"/>
            <a:ext cx="1437596" cy="1437596"/>
          </a:xfrm>
          <a:prstGeom prst="rect">
            <a:avLst/>
          </a:prstGeom>
        </p:spPr>
      </p:pic>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9"/>
          <a:stretch>
            <a:fillRect/>
          </a:stretch>
        </p:blipFill>
        <p:spPr>
          <a:xfrm>
            <a:off x="8706823" y="4350631"/>
            <a:ext cx="1719760" cy="1486604"/>
          </a:xfrm>
          <a:prstGeom prst="rect">
            <a:avLst/>
          </a:prstGeom>
        </p:spPr>
      </p:pic>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866" y="1580776"/>
            <a:ext cx="1977942" cy="1516038"/>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0255" y="1575254"/>
            <a:ext cx="1582424" cy="1534803"/>
          </a:xfrm>
          <a:prstGeom prst="rect">
            <a:avLst/>
          </a:prstGeom>
        </p:spPr>
      </p:pic>
      <p:sp>
        <p:nvSpPr>
          <p:cNvPr id="4" name="TextBox 3">
            <a:hlinkClick r:id="" action="ppaction://noaction">
              <a:snd r:embed="rId12" name="T3_W8_8.3.wav"/>
            </a:hlinkClick>
            <a:extLst>
              <a:ext uri="{FF2B5EF4-FFF2-40B4-BE49-F238E27FC236}">
                <a16:creationId xmlns:a16="http://schemas.microsoft.com/office/drawing/2014/main" id="{301BBE37-0723-208F-AF85-38E96317B395}"/>
              </a:ext>
            </a:extLst>
          </p:cNvPr>
          <p:cNvSpPr txBox="1"/>
          <p:nvPr/>
        </p:nvSpPr>
        <p:spPr>
          <a:xfrm>
            <a:off x="685989" y="332841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wohnen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hlinkClick r:id="" action="ppaction://noaction">
              <a:snd r:embed="rId13" name="T3_W8_8.4.wav"/>
            </a:hlinkClick>
            <a:extLst>
              <a:ext uri="{FF2B5EF4-FFF2-40B4-BE49-F238E27FC236}">
                <a16:creationId xmlns:a16="http://schemas.microsoft.com/office/drawing/2014/main" id="{13CC5CCC-EE5D-171B-526E-45FD8B5217D3}"/>
              </a:ext>
            </a:extLst>
          </p:cNvPr>
          <p:cNvSpPr txBox="1"/>
          <p:nvPr/>
        </p:nvSpPr>
        <p:spPr>
          <a:xfrm>
            <a:off x="5106674" y="33284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heißen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hlinkClick r:id="" action="ppaction://noaction">
              <a:snd r:embed="rId14" name="T3_W8_8.8.wav"/>
            </a:hlinkClick>
            <a:extLst>
              <a:ext uri="{FF2B5EF4-FFF2-40B4-BE49-F238E27FC236}">
                <a16:creationId xmlns:a16="http://schemas.microsoft.com/office/drawing/2014/main" id="{6B0866CD-FB38-2B7C-EA3C-B423A7DB6389}"/>
              </a:ext>
            </a:extLst>
          </p:cNvPr>
          <p:cNvSpPr txBox="1"/>
          <p:nvPr/>
        </p:nvSpPr>
        <p:spPr>
          <a:xfrm>
            <a:off x="9341272" y="628208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Jahr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hlinkClick r:id="" action="ppaction://noaction">
              <a:snd r:embed="rId15" name="T3_W8_8.6.wav"/>
            </a:hlinkClick>
            <a:extLst>
              <a:ext uri="{FF2B5EF4-FFF2-40B4-BE49-F238E27FC236}">
                <a16:creationId xmlns:a16="http://schemas.microsoft.com/office/drawing/2014/main" id="{FC65E40C-27B7-CEE2-C748-5E092F6B33A9}"/>
              </a:ext>
            </a:extLst>
          </p:cNvPr>
          <p:cNvSpPr txBox="1"/>
          <p:nvPr/>
        </p:nvSpPr>
        <p:spPr>
          <a:xfrm>
            <a:off x="685989" y="6287359"/>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Minute</a:t>
            </a:r>
          </a:p>
        </p:txBody>
      </p:sp>
      <p:sp>
        <p:nvSpPr>
          <p:cNvPr id="21" name="TextBox 20">
            <a:hlinkClick r:id="" action="ppaction://noaction">
              <a:snd r:embed="rId16" name="T3_W8_8.5.wav"/>
            </a:hlinkClick>
            <a:extLst>
              <a:ext uri="{FF2B5EF4-FFF2-40B4-BE49-F238E27FC236}">
                <a16:creationId xmlns:a16="http://schemas.microsoft.com/office/drawing/2014/main" id="{47E5531A-6BF5-81BD-7793-021A909B881B}"/>
              </a:ext>
            </a:extLst>
          </p:cNvPr>
          <p:cNvSpPr txBox="1"/>
          <p:nvPr/>
        </p:nvSpPr>
        <p:spPr>
          <a:xfrm>
            <a:off x="9527359" y="3328415"/>
            <a:ext cx="102856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jung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2209067" y="2074383"/>
            <a:ext cx="17449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6142679" y="2173316"/>
            <a:ext cx="2085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2041213" y="4843884"/>
            <a:ext cx="1744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minute</a:t>
            </a:r>
          </a:p>
        </p:txBody>
      </p:sp>
      <p:sp>
        <p:nvSpPr>
          <p:cNvPr id="27" name="TextBox 26">
            <a:extLst>
              <a:ext uri="{FF2B5EF4-FFF2-40B4-BE49-F238E27FC236}">
                <a16:creationId xmlns:a16="http://schemas.microsoft.com/office/drawing/2014/main" id="{E97C96BC-7B66-0827-48C8-45318B8827AB}"/>
              </a:ext>
            </a:extLst>
          </p:cNvPr>
          <p:cNvSpPr txBox="1"/>
          <p:nvPr/>
        </p:nvSpPr>
        <p:spPr>
          <a:xfrm>
            <a:off x="10213725" y="2259050"/>
            <a:ext cx="1224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10360981" y="5026315"/>
            <a:ext cx="17197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year</a:t>
            </a:r>
          </a:p>
        </p:txBody>
      </p:sp>
      <p:sp>
        <p:nvSpPr>
          <p:cNvPr id="16" name="TextBox 15">
            <a:hlinkClick r:id="" action="ppaction://noaction">
              <a:snd r:embed="rId17" name="T3_W8_8.7.wav"/>
            </a:hlinkClick>
            <a:extLst>
              <a:ext uri="{FF2B5EF4-FFF2-40B4-BE49-F238E27FC236}">
                <a16:creationId xmlns:a16="http://schemas.microsoft.com/office/drawing/2014/main" id="{6B1875CF-0325-C88C-3F83-3A339437A153}"/>
              </a:ext>
            </a:extLst>
          </p:cNvPr>
          <p:cNvSpPr txBox="1"/>
          <p:nvPr/>
        </p:nvSpPr>
        <p:spPr>
          <a:xfrm>
            <a:off x="4957751" y="6248552"/>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Stunde</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46F81EE8-23C6-2EDE-8E8E-323F6A756E60}"/>
              </a:ext>
            </a:extLst>
          </p:cNvPr>
          <p:cNvSpPr txBox="1"/>
          <p:nvPr/>
        </p:nvSpPr>
        <p:spPr>
          <a:xfrm>
            <a:off x="6200467" y="4938751"/>
            <a:ext cx="17449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hour</a:t>
            </a:r>
          </a:p>
        </p:txBody>
      </p:sp>
      <p:pic>
        <p:nvPicPr>
          <p:cNvPr id="1026" name="Picture 2" descr="Free clock wood time vector">
            <a:extLst>
              <a:ext uri="{FF2B5EF4-FFF2-40B4-BE49-F238E27FC236}">
                <a16:creationId xmlns:a16="http://schemas.microsoft.com/office/drawing/2014/main" id="{EDA43BEB-4F72-1AAC-5828-0120D65785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3801" y="4038984"/>
            <a:ext cx="1582424" cy="21098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clock wood time vector">
            <a:extLst>
              <a:ext uri="{FF2B5EF4-FFF2-40B4-BE49-F238E27FC236}">
                <a16:creationId xmlns:a16="http://schemas.microsoft.com/office/drawing/2014/main" id="{30389F24-9BD3-7E1A-97D8-B3B19F6FD7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44426" y="4053002"/>
            <a:ext cx="1582424" cy="21098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457B7245-4F7F-3CF9-9166-7639676580B1}"/>
              </a:ext>
            </a:extLst>
          </p:cNvPr>
          <p:cNvCxnSpPr>
            <a:cxnSpLocks/>
          </p:cNvCxnSpPr>
          <p:nvPr/>
        </p:nvCxnSpPr>
        <p:spPr>
          <a:xfrm>
            <a:off x="420624" y="4503144"/>
            <a:ext cx="1076850" cy="3399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EE79C6-20A4-6F70-8EE0-40FED31B8EE8}"/>
              </a:ext>
            </a:extLst>
          </p:cNvPr>
          <p:cNvCxnSpPr>
            <a:cxnSpLocks/>
          </p:cNvCxnSpPr>
          <p:nvPr/>
        </p:nvCxnSpPr>
        <p:spPr>
          <a:xfrm flipV="1">
            <a:off x="4664801" y="5259382"/>
            <a:ext cx="975383" cy="6793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02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2"/>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5" grpId="0"/>
      <p:bldP spid="25" grpId="1"/>
      <p:bldP spid="27" grpId="0"/>
      <p:bldP spid="27" grpId="1"/>
      <p:bldP spid="28" grpId="0"/>
      <p:bldP spid="28" grpId="1"/>
      <p:bldP spid="29" grpId="0"/>
      <p:bldP spid="29"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2360</Words>
  <Application>Microsoft Office PowerPoint</Application>
  <PresentationFormat>Widescreen</PresentationFormat>
  <Paragraphs>375</Paragraphs>
  <Slides>16</Slides>
  <Notes>16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aussprechen</vt:lpstr>
      <vt:lpstr>aussprechen</vt:lpstr>
      <vt:lpstr>Vokabeln</vt:lpstr>
      <vt:lpstr>Vokabeln</vt:lpstr>
      <vt:lpstr>Vokabeln</vt:lpstr>
      <vt:lpstr>Presentazione standard di PowerPoint</vt:lpstr>
      <vt:lpstr>hören</vt:lpstr>
      <vt:lpstr>Presentazione standard di PowerPoint</vt:lpstr>
      <vt:lpstr>lesen</vt:lpstr>
      <vt:lpstr>Kultur</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44</cp:revision>
  <dcterms:created xsi:type="dcterms:W3CDTF">2021-07-02T19:27:01Z</dcterms:created>
  <dcterms:modified xsi:type="dcterms:W3CDTF">2024-03-27T14:18:12Z</dcterms:modified>
</cp:coreProperties>
</file>