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5" r:id="rId2"/>
    <p:sldId id="291" r:id="rId3"/>
    <p:sldId id="290" r:id="rId4"/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FFCC"/>
    <a:srgbClr val="FFD10D"/>
    <a:srgbClr val="2E94AF"/>
    <a:srgbClr val="EFF9FB"/>
    <a:srgbClr val="29C1FA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B05418-A58E-2D41-B316-2BA62931E9E5}" v="25" dt="2024-02-26T23:14:26.269"/>
    <p1510:client id="{CB418B19-DCB7-ED4A-9BCE-AD953ED79EF1}" v="135" dt="2024-02-27T11:08:19.314"/>
    <p1510:client id="{DF496088-B3AE-474E-AD46-85925097B820}" v="2" dt="2024-02-27T11:45:50.1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7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516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 Silver" userId="f1ad1a87-e10a-4dd0-87b2-6c2654730cf8" providerId="ADAL" clId="{19D4C8EE-3388-664A-979D-74B91CE9C97B}"/>
    <pc:docChg chg="modSld">
      <pc:chgData name="Jasmin Silver" userId="f1ad1a87-e10a-4dd0-87b2-6c2654730cf8" providerId="ADAL" clId="{19D4C8EE-3388-664A-979D-74B91CE9C97B}" dt="2024-02-27T15:07:15.848" v="0"/>
      <pc:docMkLst>
        <pc:docMk/>
      </pc:docMkLst>
      <pc:sldChg chg="modNotesTx">
        <pc:chgData name="Jasmin Silver" userId="f1ad1a87-e10a-4dd0-87b2-6c2654730cf8" providerId="ADAL" clId="{19D4C8EE-3388-664A-979D-74B91CE9C97B}" dt="2024-02-27T15:07:15.848" v="0"/>
        <pc:sldMkLst>
          <pc:docMk/>
          <pc:sldMk cId="1353736325" sldId="291"/>
        </pc:sldMkLst>
      </pc:sldChg>
    </pc:docChg>
  </pc:docChgLst>
  <pc:docChgLst>
    <pc:chgData name="Jasmin Silver" userId="f1ad1a87-e10a-4dd0-87b2-6c2654730cf8" providerId="ADAL" clId="{82B05418-A58E-2D41-B316-2BA62931E9E5}"/>
    <pc:docChg chg="undo custSel modSld">
      <pc:chgData name="Jasmin Silver" userId="f1ad1a87-e10a-4dd0-87b2-6c2654730cf8" providerId="ADAL" clId="{82B05418-A58E-2D41-B316-2BA62931E9E5}" dt="2024-02-26T23:13:18.452" v="273"/>
      <pc:docMkLst>
        <pc:docMk/>
      </pc:docMkLst>
      <pc:sldChg chg="modSp mod modNotesTx">
        <pc:chgData name="Jasmin Silver" userId="f1ad1a87-e10a-4dd0-87b2-6c2654730cf8" providerId="ADAL" clId="{82B05418-A58E-2D41-B316-2BA62931E9E5}" dt="2024-02-26T23:13:18.452" v="273"/>
        <pc:sldMkLst>
          <pc:docMk/>
          <pc:sldMk cId="679048421" sldId="256"/>
        </pc:sldMkLst>
        <pc:graphicFrameChg chg="mod modGraphic">
          <ac:chgData name="Jasmin Silver" userId="f1ad1a87-e10a-4dd0-87b2-6c2654730cf8" providerId="ADAL" clId="{82B05418-A58E-2D41-B316-2BA62931E9E5}" dt="2024-02-26T18:01:25.867" v="213" actId="20577"/>
          <ac:graphicFrameMkLst>
            <pc:docMk/>
            <pc:sldMk cId="679048421" sldId="256"/>
            <ac:graphicFrameMk id="15" creationId="{B3B5F917-1CDE-507E-FC6E-FA422E4353CA}"/>
          </ac:graphicFrameMkLst>
        </pc:graphicFrameChg>
        <pc:graphicFrameChg chg="modGraphic">
          <ac:chgData name="Jasmin Silver" userId="f1ad1a87-e10a-4dd0-87b2-6c2654730cf8" providerId="ADAL" clId="{82B05418-A58E-2D41-B316-2BA62931E9E5}" dt="2024-02-26T18:01:47.405" v="261" actId="20577"/>
          <ac:graphicFrameMkLst>
            <pc:docMk/>
            <pc:sldMk cId="679048421" sldId="256"/>
            <ac:graphicFrameMk id="40" creationId="{CA279589-0EB5-4590-EE21-54CED3950360}"/>
          </ac:graphicFrameMkLst>
        </pc:graphicFrameChg>
        <pc:picChg chg="mod">
          <ac:chgData name="Jasmin Silver" userId="f1ad1a87-e10a-4dd0-87b2-6c2654730cf8" providerId="ADAL" clId="{82B05418-A58E-2D41-B316-2BA62931E9E5}" dt="2024-02-26T23:12:09.656" v="265"/>
          <ac:picMkLst>
            <pc:docMk/>
            <pc:sldMk cId="679048421" sldId="256"/>
            <ac:picMk id="16" creationId="{2C2E000B-C6CF-E6D9-E9E7-0EFF4E998D1D}"/>
          </ac:picMkLst>
        </pc:picChg>
        <pc:picChg chg="mod">
          <ac:chgData name="Jasmin Silver" userId="f1ad1a87-e10a-4dd0-87b2-6c2654730cf8" providerId="ADAL" clId="{82B05418-A58E-2D41-B316-2BA62931E9E5}" dt="2024-02-26T23:12:01.616" v="264"/>
          <ac:picMkLst>
            <pc:docMk/>
            <pc:sldMk cId="679048421" sldId="256"/>
            <ac:picMk id="17" creationId="{F4F4B700-8E1F-534D-AAD7-343AAC054073}"/>
          </ac:picMkLst>
        </pc:picChg>
        <pc:picChg chg="mod">
          <ac:chgData name="Jasmin Silver" userId="f1ad1a87-e10a-4dd0-87b2-6c2654730cf8" providerId="ADAL" clId="{82B05418-A58E-2D41-B316-2BA62931E9E5}" dt="2024-02-26T23:11:45.664" v="262"/>
          <ac:picMkLst>
            <pc:docMk/>
            <pc:sldMk cId="679048421" sldId="256"/>
            <ac:picMk id="19" creationId="{589397EC-1D1B-0975-C1D2-7A17DDA9E340}"/>
          </ac:picMkLst>
        </pc:picChg>
        <pc:picChg chg="mod">
          <ac:chgData name="Jasmin Silver" userId="f1ad1a87-e10a-4dd0-87b2-6c2654730cf8" providerId="ADAL" clId="{82B05418-A58E-2D41-B316-2BA62931E9E5}" dt="2024-02-26T23:11:53.616" v="263"/>
          <ac:picMkLst>
            <pc:docMk/>
            <pc:sldMk cId="679048421" sldId="256"/>
            <ac:picMk id="21" creationId="{A27AAAE1-ED55-368D-AA84-7AED5E22E3AD}"/>
          </ac:picMkLst>
        </pc:picChg>
        <pc:picChg chg="mod">
          <ac:chgData name="Jasmin Silver" userId="f1ad1a87-e10a-4dd0-87b2-6c2654730cf8" providerId="ADAL" clId="{82B05418-A58E-2D41-B316-2BA62931E9E5}" dt="2024-02-26T23:12:18.891" v="266"/>
          <ac:picMkLst>
            <pc:docMk/>
            <pc:sldMk cId="679048421" sldId="256"/>
            <ac:picMk id="23" creationId="{D43A6B7E-938F-F8C7-C0E0-BFD90AE4CCD2}"/>
          </ac:picMkLst>
        </pc:picChg>
        <pc:picChg chg="mod">
          <ac:chgData name="Jasmin Silver" userId="f1ad1a87-e10a-4dd0-87b2-6c2654730cf8" providerId="ADAL" clId="{82B05418-A58E-2D41-B316-2BA62931E9E5}" dt="2024-02-26T23:12:27.017" v="267"/>
          <ac:picMkLst>
            <pc:docMk/>
            <pc:sldMk cId="679048421" sldId="256"/>
            <ac:picMk id="25" creationId="{0B31D5E3-67D7-A274-BF57-A2375536183B}"/>
          </ac:picMkLst>
        </pc:picChg>
        <pc:picChg chg="mod">
          <ac:chgData name="Jasmin Silver" userId="f1ad1a87-e10a-4dd0-87b2-6c2654730cf8" providerId="ADAL" clId="{82B05418-A58E-2D41-B316-2BA62931E9E5}" dt="2024-02-26T23:12:34.611" v="268"/>
          <ac:picMkLst>
            <pc:docMk/>
            <pc:sldMk cId="679048421" sldId="256"/>
            <ac:picMk id="29" creationId="{27FFCD90-BB23-F354-C10C-C7DDA78BEA84}"/>
          </ac:picMkLst>
        </pc:picChg>
        <pc:picChg chg="mod">
          <ac:chgData name="Jasmin Silver" userId="f1ad1a87-e10a-4dd0-87b2-6c2654730cf8" providerId="ADAL" clId="{82B05418-A58E-2D41-B316-2BA62931E9E5}" dt="2024-02-26T23:12:41.042" v="269"/>
          <ac:picMkLst>
            <pc:docMk/>
            <pc:sldMk cId="679048421" sldId="256"/>
            <ac:picMk id="31" creationId="{5B177FB9-32CE-C2B8-CE76-D7D6A2719502}"/>
          </ac:picMkLst>
        </pc:picChg>
        <pc:picChg chg="mod">
          <ac:chgData name="Jasmin Silver" userId="f1ad1a87-e10a-4dd0-87b2-6c2654730cf8" providerId="ADAL" clId="{82B05418-A58E-2D41-B316-2BA62931E9E5}" dt="2024-02-26T23:12:50.002" v="270"/>
          <ac:picMkLst>
            <pc:docMk/>
            <pc:sldMk cId="679048421" sldId="256"/>
            <ac:picMk id="33" creationId="{521AD2EF-F6C0-91FE-87B8-319FCAACCDC3}"/>
          </ac:picMkLst>
        </pc:picChg>
        <pc:picChg chg="mod">
          <ac:chgData name="Jasmin Silver" userId="f1ad1a87-e10a-4dd0-87b2-6c2654730cf8" providerId="ADAL" clId="{82B05418-A58E-2D41-B316-2BA62931E9E5}" dt="2024-02-26T23:12:57.832" v="271"/>
          <ac:picMkLst>
            <pc:docMk/>
            <pc:sldMk cId="679048421" sldId="256"/>
            <ac:picMk id="35" creationId="{E9D3D017-A146-3EE0-27BF-F866CBB43FB7}"/>
          </ac:picMkLst>
        </pc:picChg>
        <pc:picChg chg="mod">
          <ac:chgData name="Jasmin Silver" userId="f1ad1a87-e10a-4dd0-87b2-6c2654730cf8" providerId="ADAL" clId="{82B05418-A58E-2D41-B316-2BA62931E9E5}" dt="2024-02-26T23:13:12.318" v="272"/>
          <ac:picMkLst>
            <pc:docMk/>
            <pc:sldMk cId="679048421" sldId="256"/>
            <ac:picMk id="37" creationId="{0DECDD43-FF4E-8AD6-0C23-5910181024F4}"/>
          </ac:picMkLst>
        </pc:picChg>
        <pc:picChg chg="mod">
          <ac:chgData name="Jasmin Silver" userId="f1ad1a87-e10a-4dd0-87b2-6c2654730cf8" providerId="ADAL" clId="{82B05418-A58E-2D41-B316-2BA62931E9E5}" dt="2024-02-26T23:13:18.452" v="273"/>
          <ac:picMkLst>
            <pc:docMk/>
            <pc:sldMk cId="679048421" sldId="256"/>
            <ac:picMk id="39" creationId="{9AF32B95-ECBB-7EBB-54B8-88BB2D319FFA}"/>
          </ac:picMkLst>
        </pc:picChg>
      </pc:sldChg>
      <pc:sldChg chg="modSp mod">
        <pc:chgData name="Jasmin Silver" userId="f1ad1a87-e10a-4dd0-87b2-6c2654730cf8" providerId="ADAL" clId="{82B05418-A58E-2D41-B316-2BA62931E9E5}" dt="2024-02-26T17:53:46.906" v="110" actId="113"/>
        <pc:sldMkLst>
          <pc:docMk/>
          <pc:sldMk cId="9244766" sldId="257"/>
        </pc:sldMkLst>
        <pc:spChg chg="mod">
          <ac:chgData name="Jasmin Silver" userId="f1ad1a87-e10a-4dd0-87b2-6c2654730cf8" providerId="ADAL" clId="{82B05418-A58E-2D41-B316-2BA62931E9E5}" dt="2024-02-26T17:52:00.001" v="82" actId="115"/>
          <ac:spMkLst>
            <pc:docMk/>
            <pc:sldMk cId="9244766" sldId="257"/>
            <ac:spMk id="3" creationId="{C4F04CBE-FF84-9FA8-9B3F-F1B954C165EA}"/>
          </ac:spMkLst>
        </pc:spChg>
        <pc:spChg chg="mod">
          <ac:chgData name="Jasmin Silver" userId="f1ad1a87-e10a-4dd0-87b2-6c2654730cf8" providerId="ADAL" clId="{82B05418-A58E-2D41-B316-2BA62931E9E5}" dt="2024-02-26T17:52:03.133" v="84" actId="113"/>
          <ac:spMkLst>
            <pc:docMk/>
            <pc:sldMk cId="9244766" sldId="257"/>
            <ac:spMk id="5" creationId="{AFD60F38-0938-7F16-3099-12794EFE7DCA}"/>
          </ac:spMkLst>
        </pc:spChg>
        <pc:graphicFrameChg chg="modGraphic">
          <ac:chgData name="Jasmin Silver" userId="f1ad1a87-e10a-4dd0-87b2-6c2654730cf8" providerId="ADAL" clId="{82B05418-A58E-2D41-B316-2BA62931E9E5}" dt="2024-02-26T17:53:18.778" v="96" actId="113"/>
          <ac:graphicFrameMkLst>
            <pc:docMk/>
            <pc:sldMk cId="9244766" sldId="257"/>
            <ac:graphicFrameMk id="15" creationId="{B3B5F917-1CDE-507E-FC6E-FA422E4353CA}"/>
          </ac:graphicFrameMkLst>
        </pc:graphicFrameChg>
        <pc:graphicFrameChg chg="mod modGraphic">
          <ac:chgData name="Jasmin Silver" userId="f1ad1a87-e10a-4dd0-87b2-6c2654730cf8" providerId="ADAL" clId="{82B05418-A58E-2D41-B316-2BA62931E9E5}" dt="2024-02-26T17:53:46.906" v="110" actId="113"/>
          <ac:graphicFrameMkLst>
            <pc:docMk/>
            <pc:sldMk cId="9244766" sldId="257"/>
            <ac:graphicFrameMk id="27" creationId="{21F38E57-9E93-1FD1-226B-22F2CF732B4D}"/>
          </ac:graphicFrameMkLst>
        </pc:graphicFrameChg>
      </pc:sldChg>
      <pc:sldChg chg="modSp mod">
        <pc:chgData name="Jasmin Silver" userId="f1ad1a87-e10a-4dd0-87b2-6c2654730cf8" providerId="ADAL" clId="{82B05418-A58E-2D41-B316-2BA62931E9E5}" dt="2024-02-26T17:50:45.635" v="42" actId="20577"/>
        <pc:sldMkLst>
          <pc:docMk/>
          <pc:sldMk cId="1353736325" sldId="291"/>
        </pc:sldMkLst>
        <pc:spChg chg="mod">
          <ac:chgData name="Jasmin Silver" userId="f1ad1a87-e10a-4dd0-87b2-6c2654730cf8" providerId="ADAL" clId="{82B05418-A58E-2D41-B316-2BA62931E9E5}" dt="2024-02-26T17:49:37.004" v="8" actId="115"/>
          <ac:spMkLst>
            <pc:docMk/>
            <pc:sldMk cId="1353736325" sldId="291"/>
            <ac:spMk id="5" creationId="{AFD60F38-0938-7F16-3099-12794EFE7DCA}"/>
          </ac:spMkLst>
        </pc:spChg>
        <pc:graphicFrameChg chg="modGraphic">
          <ac:chgData name="Jasmin Silver" userId="f1ad1a87-e10a-4dd0-87b2-6c2654730cf8" providerId="ADAL" clId="{82B05418-A58E-2D41-B316-2BA62931E9E5}" dt="2024-02-26T17:50:45.635" v="42" actId="20577"/>
          <ac:graphicFrameMkLst>
            <pc:docMk/>
            <pc:sldMk cId="1353736325" sldId="291"/>
            <ac:graphicFrameMk id="15" creationId="{B3B5F917-1CDE-507E-FC6E-FA422E4353CA}"/>
          </ac:graphicFrameMkLst>
        </pc:graphicFrameChg>
      </pc:sldChg>
    </pc:docChg>
  </pc:docChgLst>
  <pc:docChgLst>
    <pc:chgData name="Jasmin Silver" userId="f1ad1a87-e10a-4dd0-87b2-6c2654730cf8" providerId="ADAL" clId="{CB418B19-DCB7-ED4A-9BCE-AD953ED79EF1}"/>
    <pc:docChg chg="undo custSel addSld delSld modSld">
      <pc:chgData name="Jasmin Silver" userId="f1ad1a87-e10a-4dd0-87b2-6c2654730cf8" providerId="ADAL" clId="{CB418B19-DCB7-ED4A-9BCE-AD953ED79EF1}" dt="2024-02-27T11:08:23.579" v="820" actId="1076"/>
      <pc:docMkLst>
        <pc:docMk/>
      </pc:docMkLst>
      <pc:sldChg chg="addSp delSp modSp mod">
        <pc:chgData name="Jasmin Silver" userId="f1ad1a87-e10a-4dd0-87b2-6c2654730cf8" providerId="ADAL" clId="{CB418B19-DCB7-ED4A-9BCE-AD953ED79EF1}" dt="2024-02-27T11:08:23.579" v="820" actId="1076"/>
        <pc:sldMkLst>
          <pc:docMk/>
          <pc:sldMk cId="679048421" sldId="256"/>
        </pc:sldMkLst>
        <pc:spChg chg="mod">
          <ac:chgData name="Jasmin Silver" userId="f1ad1a87-e10a-4dd0-87b2-6c2654730cf8" providerId="ADAL" clId="{CB418B19-DCB7-ED4A-9BCE-AD953ED79EF1}" dt="2024-02-27T11:00:36.319" v="596" actId="20577"/>
          <ac:spMkLst>
            <pc:docMk/>
            <pc:sldMk cId="679048421" sldId="256"/>
            <ac:spMk id="4" creationId="{3D681D5A-E4FD-22BC-2899-C95B074DB25C}"/>
          </ac:spMkLst>
        </pc:spChg>
        <pc:spChg chg="mod">
          <ac:chgData name="Jasmin Silver" userId="f1ad1a87-e10a-4dd0-87b2-6c2654730cf8" providerId="ADAL" clId="{CB418B19-DCB7-ED4A-9BCE-AD953ED79EF1}" dt="2024-02-27T11:00:39.824" v="597" actId="113"/>
          <ac:spMkLst>
            <pc:docMk/>
            <pc:sldMk cId="679048421" sldId="256"/>
            <ac:spMk id="5" creationId="{AFD60F38-0938-7F16-3099-12794EFE7DCA}"/>
          </ac:spMkLst>
        </pc:spChg>
        <pc:spChg chg="add mod">
          <ac:chgData name="Jasmin Silver" userId="f1ad1a87-e10a-4dd0-87b2-6c2654730cf8" providerId="ADAL" clId="{CB418B19-DCB7-ED4A-9BCE-AD953ED79EF1}" dt="2024-02-27T11:08:23.579" v="820" actId="1076"/>
          <ac:spMkLst>
            <pc:docMk/>
            <pc:sldMk cId="679048421" sldId="256"/>
            <ac:spMk id="34" creationId="{42FF7792-CC37-46FF-8EE0-8D11451E8DFB}"/>
          </ac:spMkLst>
        </pc:spChg>
        <pc:spChg chg="add mod">
          <ac:chgData name="Jasmin Silver" userId="f1ad1a87-e10a-4dd0-87b2-6c2654730cf8" providerId="ADAL" clId="{CB418B19-DCB7-ED4A-9BCE-AD953ED79EF1}" dt="2024-02-27T11:08:23.579" v="820" actId="1076"/>
          <ac:spMkLst>
            <pc:docMk/>
            <pc:sldMk cId="679048421" sldId="256"/>
            <ac:spMk id="36" creationId="{30970BD4-BB5B-6858-094A-24B9EDCEBB93}"/>
          </ac:spMkLst>
        </pc:spChg>
        <pc:spChg chg="mod">
          <ac:chgData name="Jasmin Silver" userId="f1ad1a87-e10a-4dd0-87b2-6c2654730cf8" providerId="ADAL" clId="{CB418B19-DCB7-ED4A-9BCE-AD953ED79EF1}" dt="2024-02-27T11:08:19.313" v="819"/>
          <ac:spMkLst>
            <pc:docMk/>
            <pc:sldMk cId="679048421" sldId="256"/>
            <ac:spMk id="45" creationId="{2B36A3A1-9AA2-AB64-7111-26E3922B3BA8}"/>
          </ac:spMkLst>
        </pc:spChg>
        <pc:grpChg chg="del">
          <ac:chgData name="Jasmin Silver" userId="f1ad1a87-e10a-4dd0-87b2-6c2654730cf8" providerId="ADAL" clId="{CB418B19-DCB7-ED4A-9BCE-AD953ED79EF1}" dt="2024-02-27T11:00:41.296" v="598" actId="478"/>
          <ac:grpSpMkLst>
            <pc:docMk/>
            <pc:sldMk cId="679048421" sldId="256"/>
            <ac:grpSpMk id="6" creationId="{A11EFF0A-DD51-F0DA-081E-74D5FA3A133B}"/>
          </ac:grpSpMkLst>
        </pc:grpChg>
        <pc:grpChg chg="add mod">
          <ac:chgData name="Jasmin Silver" userId="f1ad1a87-e10a-4dd0-87b2-6c2654730cf8" providerId="ADAL" clId="{CB418B19-DCB7-ED4A-9BCE-AD953ED79EF1}" dt="2024-02-27T11:08:23.579" v="820" actId="1076"/>
          <ac:grpSpMkLst>
            <pc:docMk/>
            <pc:sldMk cId="679048421" sldId="256"/>
            <ac:grpSpMk id="38" creationId="{4CAD4E30-2051-1937-A38A-1284FCB67085}"/>
          </ac:grpSpMkLst>
        </pc:grpChg>
        <pc:graphicFrameChg chg="add mod">
          <ac:chgData name="Jasmin Silver" userId="f1ad1a87-e10a-4dd0-87b2-6c2654730cf8" providerId="ADAL" clId="{CB418B19-DCB7-ED4A-9BCE-AD953ED79EF1}" dt="2024-02-27T11:00:22.770" v="581"/>
          <ac:graphicFrameMkLst>
            <pc:docMk/>
            <pc:sldMk cId="679048421" sldId="256"/>
            <ac:graphicFrameMk id="2" creationId="{8FFA47E0-03E4-1FB1-04A8-29DC9ED37152}"/>
          </ac:graphicFrameMkLst>
        </pc:graphicFrameChg>
        <pc:graphicFrameChg chg="del">
          <ac:chgData name="Jasmin Silver" userId="f1ad1a87-e10a-4dd0-87b2-6c2654730cf8" providerId="ADAL" clId="{CB418B19-DCB7-ED4A-9BCE-AD953ED79EF1}" dt="2024-02-27T11:00:20.652" v="580" actId="478"/>
          <ac:graphicFrameMkLst>
            <pc:docMk/>
            <pc:sldMk cId="679048421" sldId="256"/>
            <ac:graphicFrameMk id="15" creationId="{B3B5F917-1CDE-507E-FC6E-FA422E4353CA}"/>
          </ac:graphicFrameMkLst>
        </pc:graphicFrameChg>
        <pc:graphicFrameChg chg="modGraphic">
          <ac:chgData name="Jasmin Silver" userId="f1ad1a87-e10a-4dd0-87b2-6c2654730cf8" providerId="ADAL" clId="{CB418B19-DCB7-ED4A-9BCE-AD953ED79EF1}" dt="2024-02-27T11:07:28.790" v="816" actId="20577"/>
          <ac:graphicFrameMkLst>
            <pc:docMk/>
            <pc:sldMk cId="679048421" sldId="256"/>
            <ac:graphicFrameMk id="40" creationId="{CA279589-0EB5-4590-EE21-54CED3950360}"/>
          </ac:graphicFrameMkLst>
        </pc:graphicFrameChg>
        <pc:picChg chg="add mod">
          <ac:chgData name="Jasmin Silver" userId="f1ad1a87-e10a-4dd0-87b2-6c2654730cf8" providerId="ADAL" clId="{CB418B19-DCB7-ED4A-9BCE-AD953ED79EF1}" dt="2024-02-27T11:00:22.770" v="581"/>
          <ac:picMkLst>
            <pc:docMk/>
            <pc:sldMk cId="679048421" sldId="256"/>
            <ac:picMk id="3" creationId="{00DA1CB1-8777-C2B7-0F0B-F820C99479BC}"/>
          </ac:picMkLst>
        </pc:picChg>
        <pc:picChg chg="add mod">
          <ac:chgData name="Jasmin Silver" userId="f1ad1a87-e10a-4dd0-87b2-6c2654730cf8" providerId="ADAL" clId="{CB418B19-DCB7-ED4A-9BCE-AD953ED79EF1}" dt="2024-02-27T11:00:22.770" v="581"/>
          <ac:picMkLst>
            <pc:docMk/>
            <pc:sldMk cId="679048421" sldId="256"/>
            <ac:picMk id="13" creationId="{460509D2-D8BC-78E1-CE6D-8DE43BE92402}"/>
          </ac:picMkLst>
        </pc:picChg>
        <pc:picChg chg="add mod">
          <ac:chgData name="Jasmin Silver" userId="f1ad1a87-e10a-4dd0-87b2-6c2654730cf8" providerId="ADAL" clId="{CB418B19-DCB7-ED4A-9BCE-AD953ED79EF1}" dt="2024-02-27T11:00:22.770" v="581"/>
          <ac:picMkLst>
            <pc:docMk/>
            <pc:sldMk cId="679048421" sldId="256"/>
            <ac:picMk id="14" creationId="{408B2281-8E2B-F37C-EDC5-8B4CC362BF88}"/>
          </ac:picMkLst>
        </pc:picChg>
        <pc:picChg chg="del">
          <ac:chgData name="Jasmin Silver" userId="f1ad1a87-e10a-4dd0-87b2-6c2654730cf8" providerId="ADAL" clId="{CB418B19-DCB7-ED4A-9BCE-AD953ED79EF1}" dt="2024-02-27T11:00:20.652" v="580" actId="478"/>
          <ac:picMkLst>
            <pc:docMk/>
            <pc:sldMk cId="679048421" sldId="256"/>
            <ac:picMk id="16" creationId="{2C2E000B-C6CF-E6D9-E9E7-0EFF4E998D1D}"/>
          </ac:picMkLst>
        </pc:picChg>
        <pc:picChg chg="del">
          <ac:chgData name="Jasmin Silver" userId="f1ad1a87-e10a-4dd0-87b2-6c2654730cf8" providerId="ADAL" clId="{CB418B19-DCB7-ED4A-9BCE-AD953ED79EF1}" dt="2024-02-27T11:00:20.652" v="580" actId="478"/>
          <ac:picMkLst>
            <pc:docMk/>
            <pc:sldMk cId="679048421" sldId="256"/>
            <ac:picMk id="17" creationId="{F4F4B700-8E1F-534D-AAD7-343AAC054073}"/>
          </ac:picMkLst>
        </pc:picChg>
        <pc:picChg chg="add mod">
          <ac:chgData name="Jasmin Silver" userId="f1ad1a87-e10a-4dd0-87b2-6c2654730cf8" providerId="ADAL" clId="{CB418B19-DCB7-ED4A-9BCE-AD953ED79EF1}" dt="2024-02-27T11:00:22.770" v="581"/>
          <ac:picMkLst>
            <pc:docMk/>
            <pc:sldMk cId="679048421" sldId="256"/>
            <ac:picMk id="18" creationId="{E7B8E998-1C49-9005-A29A-291A7B320B64}"/>
          </ac:picMkLst>
        </pc:picChg>
        <pc:picChg chg="del">
          <ac:chgData name="Jasmin Silver" userId="f1ad1a87-e10a-4dd0-87b2-6c2654730cf8" providerId="ADAL" clId="{CB418B19-DCB7-ED4A-9BCE-AD953ED79EF1}" dt="2024-02-27T11:00:20.652" v="580" actId="478"/>
          <ac:picMkLst>
            <pc:docMk/>
            <pc:sldMk cId="679048421" sldId="256"/>
            <ac:picMk id="19" creationId="{589397EC-1D1B-0975-C1D2-7A17DDA9E340}"/>
          </ac:picMkLst>
        </pc:picChg>
        <pc:picChg chg="add mod">
          <ac:chgData name="Jasmin Silver" userId="f1ad1a87-e10a-4dd0-87b2-6c2654730cf8" providerId="ADAL" clId="{CB418B19-DCB7-ED4A-9BCE-AD953ED79EF1}" dt="2024-02-27T11:00:22.770" v="581"/>
          <ac:picMkLst>
            <pc:docMk/>
            <pc:sldMk cId="679048421" sldId="256"/>
            <ac:picMk id="20" creationId="{DFEF3563-A5B5-6A32-151E-F56703931122}"/>
          </ac:picMkLst>
        </pc:picChg>
        <pc:picChg chg="del">
          <ac:chgData name="Jasmin Silver" userId="f1ad1a87-e10a-4dd0-87b2-6c2654730cf8" providerId="ADAL" clId="{CB418B19-DCB7-ED4A-9BCE-AD953ED79EF1}" dt="2024-02-27T11:00:20.652" v="580" actId="478"/>
          <ac:picMkLst>
            <pc:docMk/>
            <pc:sldMk cId="679048421" sldId="256"/>
            <ac:picMk id="21" creationId="{A27AAAE1-ED55-368D-AA84-7AED5E22E3AD}"/>
          </ac:picMkLst>
        </pc:picChg>
        <pc:picChg chg="add mod">
          <ac:chgData name="Jasmin Silver" userId="f1ad1a87-e10a-4dd0-87b2-6c2654730cf8" providerId="ADAL" clId="{CB418B19-DCB7-ED4A-9BCE-AD953ED79EF1}" dt="2024-02-27T11:00:22.770" v="581"/>
          <ac:picMkLst>
            <pc:docMk/>
            <pc:sldMk cId="679048421" sldId="256"/>
            <ac:picMk id="22" creationId="{E4704F45-0FBD-362F-BD89-2317E072EC17}"/>
          </ac:picMkLst>
        </pc:picChg>
        <pc:picChg chg="del">
          <ac:chgData name="Jasmin Silver" userId="f1ad1a87-e10a-4dd0-87b2-6c2654730cf8" providerId="ADAL" clId="{CB418B19-DCB7-ED4A-9BCE-AD953ED79EF1}" dt="2024-02-27T11:00:20.652" v="580" actId="478"/>
          <ac:picMkLst>
            <pc:docMk/>
            <pc:sldMk cId="679048421" sldId="256"/>
            <ac:picMk id="23" creationId="{D43A6B7E-938F-F8C7-C0E0-BFD90AE4CCD2}"/>
          </ac:picMkLst>
        </pc:picChg>
        <pc:picChg chg="add mod">
          <ac:chgData name="Jasmin Silver" userId="f1ad1a87-e10a-4dd0-87b2-6c2654730cf8" providerId="ADAL" clId="{CB418B19-DCB7-ED4A-9BCE-AD953ED79EF1}" dt="2024-02-27T11:00:22.770" v="581"/>
          <ac:picMkLst>
            <pc:docMk/>
            <pc:sldMk cId="679048421" sldId="256"/>
            <ac:picMk id="24" creationId="{3B31E298-3F9C-9E86-8928-E53AD7B4E5B8}"/>
          </ac:picMkLst>
        </pc:picChg>
        <pc:picChg chg="del">
          <ac:chgData name="Jasmin Silver" userId="f1ad1a87-e10a-4dd0-87b2-6c2654730cf8" providerId="ADAL" clId="{CB418B19-DCB7-ED4A-9BCE-AD953ED79EF1}" dt="2024-02-27T11:00:20.652" v="580" actId="478"/>
          <ac:picMkLst>
            <pc:docMk/>
            <pc:sldMk cId="679048421" sldId="256"/>
            <ac:picMk id="25" creationId="{0B31D5E3-67D7-A274-BF57-A2375536183B}"/>
          </ac:picMkLst>
        </pc:picChg>
        <pc:picChg chg="add mod">
          <ac:chgData name="Jasmin Silver" userId="f1ad1a87-e10a-4dd0-87b2-6c2654730cf8" providerId="ADAL" clId="{CB418B19-DCB7-ED4A-9BCE-AD953ED79EF1}" dt="2024-02-27T11:00:22.770" v="581"/>
          <ac:picMkLst>
            <pc:docMk/>
            <pc:sldMk cId="679048421" sldId="256"/>
            <ac:picMk id="26" creationId="{FBA6427C-FACA-5515-3399-C17AEBDBDB21}"/>
          </ac:picMkLst>
        </pc:picChg>
        <pc:picChg chg="add mod">
          <ac:chgData name="Jasmin Silver" userId="f1ad1a87-e10a-4dd0-87b2-6c2654730cf8" providerId="ADAL" clId="{CB418B19-DCB7-ED4A-9BCE-AD953ED79EF1}" dt="2024-02-27T11:00:22.770" v="581"/>
          <ac:picMkLst>
            <pc:docMk/>
            <pc:sldMk cId="679048421" sldId="256"/>
            <ac:picMk id="27" creationId="{7F8841CE-ECEA-9BAC-65FA-21FE921C1095}"/>
          </ac:picMkLst>
        </pc:picChg>
        <pc:picChg chg="add mod">
          <ac:chgData name="Jasmin Silver" userId="f1ad1a87-e10a-4dd0-87b2-6c2654730cf8" providerId="ADAL" clId="{CB418B19-DCB7-ED4A-9BCE-AD953ED79EF1}" dt="2024-02-27T11:00:22.770" v="581"/>
          <ac:picMkLst>
            <pc:docMk/>
            <pc:sldMk cId="679048421" sldId="256"/>
            <ac:picMk id="28" creationId="{54B64530-3544-E656-4838-081D786FA0D6}"/>
          </ac:picMkLst>
        </pc:picChg>
        <pc:picChg chg="del">
          <ac:chgData name="Jasmin Silver" userId="f1ad1a87-e10a-4dd0-87b2-6c2654730cf8" providerId="ADAL" clId="{CB418B19-DCB7-ED4A-9BCE-AD953ED79EF1}" dt="2024-02-27T11:00:20.652" v="580" actId="478"/>
          <ac:picMkLst>
            <pc:docMk/>
            <pc:sldMk cId="679048421" sldId="256"/>
            <ac:picMk id="29" creationId="{27FFCD90-BB23-F354-C10C-C7DDA78BEA84}"/>
          </ac:picMkLst>
        </pc:picChg>
        <pc:picChg chg="add mod">
          <ac:chgData name="Jasmin Silver" userId="f1ad1a87-e10a-4dd0-87b2-6c2654730cf8" providerId="ADAL" clId="{CB418B19-DCB7-ED4A-9BCE-AD953ED79EF1}" dt="2024-02-27T11:00:22.770" v="581"/>
          <ac:picMkLst>
            <pc:docMk/>
            <pc:sldMk cId="679048421" sldId="256"/>
            <ac:picMk id="30" creationId="{1CD1C7ED-76C7-9E10-FACD-BFDD30768558}"/>
          </ac:picMkLst>
        </pc:picChg>
        <pc:picChg chg="del">
          <ac:chgData name="Jasmin Silver" userId="f1ad1a87-e10a-4dd0-87b2-6c2654730cf8" providerId="ADAL" clId="{CB418B19-DCB7-ED4A-9BCE-AD953ED79EF1}" dt="2024-02-27T11:00:20.652" v="580" actId="478"/>
          <ac:picMkLst>
            <pc:docMk/>
            <pc:sldMk cId="679048421" sldId="256"/>
            <ac:picMk id="31" creationId="{5B177FB9-32CE-C2B8-CE76-D7D6A2719502}"/>
          </ac:picMkLst>
        </pc:picChg>
        <pc:picChg chg="add mod">
          <ac:chgData name="Jasmin Silver" userId="f1ad1a87-e10a-4dd0-87b2-6c2654730cf8" providerId="ADAL" clId="{CB418B19-DCB7-ED4A-9BCE-AD953ED79EF1}" dt="2024-02-27T11:00:22.770" v="581"/>
          <ac:picMkLst>
            <pc:docMk/>
            <pc:sldMk cId="679048421" sldId="256"/>
            <ac:picMk id="32" creationId="{7EC2EACC-BCEF-AC68-CFA4-A683A97BC21C}"/>
          </ac:picMkLst>
        </pc:picChg>
        <pc:picChg chg="del">
          <ac:chgData name="Jasmin Silver" userId="f1ad1a87-e10a-4dd0-87b2-6c2654730cf8" providerId="ADAL" clId="{CB418B19-DCB7-ED4A-9BCE-AD953ED79EF1}" dt="2024-02-27T11:00:20.652" v="580" actId="478"/>
          <ac:picMkLst>
            <pc:docMk/>
            <pc:sldMk cId="679048421" sldId="256"/>
            <ac:picMk id="33" creationId="{521AD2EF-F6C0-91FE-87B8-319FCAACCDC3}"/>
          </ac:picMkLst>
        </pc:picChg>
        <pc:picChg chg="del">
          <ac:chgData name="Jasmin Silver" userId="f1ad1a87-e10a-4dd0-87b2-6c2654730cf8" providerId="ADAL" clId="{CB418B19-DCB7-ED4A-9BCE-AD953ED79EF1}" dt="2024-02-27T11:00:20.652" v="580" actId="478"/>
          <ac:picMkLst>
            <pc:docMk/>
            <pc:sldMk cId="679048421" sldId="256"/>
            <ac:picMk id="35" creationId="{E9D3D017-A146-3EE0-27BF-F866CBB43FB7}"/>
          </ac:picMkLst>
        </pc:picChg>
        <pc:picChg chg="del">
          <ac:chgData name="Jasmin Silver" userId="f1ad1a87-e10a-4dd0-87b2-6c2654730cf8" providerId="ADAL" clId="{CB418B19-DCB7-ED4A-9BCE-AD953ED79EF1}" dt="2024-02-27T11:00:20.652" v="580" actId="478"/>
          <ac:picMkLst>
            <pc:docMk/>
            <pc:sldMk cId="679048421" sldId="256"/>
            <ac:picMk id="37" creationId="{0DECDD43-FF4E-8AD6-0C23-5910181024F4}"/>
          </ac:picMkLst>
        </pc:picChg>
        <pc:picChg chg="del">
          <ac:chgData name="Jasmin Silver" userId="f1ad1a87-e10a-4dd0-87b2-6c2654730cf8" providerId="ADAL" clId="{CB418B19-DCB7-ED4A-9BCE-AD953ED79EF1}" dt="2024-02-27T11:00:20.652" v="580" actId="478"/>
          <ac:picMkLst>
            <pc:docMk/>
            <pc:sldMk cId="679048421" sldId="256"/>
            <ac:picMk id="39" creationId="{9AF32B95-ECBB-7EBB-54B8-88BB2D319FFA}"/>
          </ac:picMkLst>
        </pc:picChg>
        <pc:picChg chg="mod">
          <ac:chgData name="Jasmin Silver" userId="f1ad1a87-e10a-4dd0-87b2-6c2654730cf8" providerId="ADAL" clId="{CB418B19-DCB7-ED4A-9BCE-AD953ED79EF1}" dt="2024-02-27T11:08:19.313" v="819"/>
          <ac:picMkLst>
            <pc:docMk/>
            <pc:sldMk cId="679048421" sldId="256"/>
            <ac:picMk id="44" creationId="{8E613363-057B-6937-8D2C-C4EAF4E3F1F2}"/>
          </ac:picMkLst>
        </pc:picChg>
      </pc:sldChg>
      <pc:sldChg chg="addSp delSp modSp mod">
        <pc:chgData name="Jasmin Silver" userId="f1ad1a87-e10a-4dd0-87b2-6c2654730cf8" providerId="ADAL" clId="{CB418B19-DCB7-ED4A-9BCE-AD953ED79EF1}" dt="2024-02-27T11:00:04.252" v="579" actId="1076"/>
        <pc:sldMkLst>
          <pc:docMk/>
          <pc:sldMk cId="9244766" sldId="257"/>
        </pc:sldMkLst>
        <pc:spChg chg="mod">
          <ac:chgData name="Jasmin Silver" userId="f1ad1a87-e10a-4dd0-87b2-6c2654730cf8" providerId="ADAL" clId="{CB418B19-DCB7-ED4A-9BCE-AD953ED79EF1}" dt="2024-02-27T11:00:04.252" v="579" actId="1076"/>
          <ac:spMkLst>
            <pc:docMk/>
            <pc:sldMk cId="9244766" sldId="257"/>
            <ac:spMk id="2" creationId="{D3CBE4F5-26ED-FFF2-8CD8-0A820E7D86DA}"/>
          </ac:spMkLst>
        </pc:spChg>
        <pc:spChg chg="mod">
          <ac:chgData name="Jasmin Silver" userId="f1ad1a87-e10a-4dd0-87b2-6c2654730cf8" providerId="ADAL" clId="{CB418B19-DCB7-ED4A-9BCE-AD953ED79EF1}" dt="2024-02-27T11:00:04.252" v="579" actId="1076"/>
          <ac:spMkLst>
            <pc:docMk/>
            <pc:sldMk cId="9244766" sldId="257"/>
            <ac:spMk id="3" creationId="{C4F04CBE-FF84-9FA8-9B3F-F1B954C165EA}"/>
          </ac:spMkLst>
        </pc:spChg>
        <pc:spChg chg="mod">
          <ac:chgData name="Jasmin Silver" userId="f1ad1a87-e10a-4dd0-87b2-6c2654730cf8" providerId="ADAL" clId="{CB418B19-DCB7-ED4A-9BCE-AD953ED79EF1}" dt="2024-02-27T10:57:18.477" v="538" actId="20577"/>
          <ac:spMkLst>
            <pc:docMk/>
            <pc:sldMk cId="9244766" sldId="257"/>
            <ac:spMk id="4" creationId="{3D681D5A-E4FD-22BC-2899-C95B074DB25C}"/>
          </ac:spMkLst>
        </pc:spChg>
        <pc:spChg chg="add mod">
          <ac:chgData name="Jasmin Silver" userId="f1ad1a87-e10a-4dd0-87b2-6c2654730cf8" providerId="ADAL" clId="{CB418B19-DCB7-ED4A-9BCE-AD953ED79EF1}" dt="2024-02-27T10:55:55.246" v="412" actId="1076"/>
          <ac:spMkLst>
            <pc:docMk/>
            <pc:sldMk cId="9244766" sldId="257"/>
            <ac:spMk id="40" creationId="{643154B0-CB31-CEE4-3D74-979054A25949}"/>
          </ac:spMkLst>
        </pc:spChg>
        <pc:spChg chg="add mod">
          <ac:chgData name="Jasmin Silver" userId="f1ad1a87-e10a-4dd0-87b2-6c2654730cf8" providerId="ADAL" clId="{CB418B19-DCB7-ED4A-9BCE-AD953ED79EF1}" dt="2024-02-27T10:56:07.468" v="427" actId="404"/>
          <ac:spMkLst>
            <pc:docMk/>
            <pc:sldMk cId="9244766" sldId="257"/>
            <ac:spMk id="41" creationId="{8B6A8DBB-F141-7E32-E8FB-AA97BF070EAA}"/>
          </ac:spMkLst>
        </pc:spChg>
        <pc:spChg chg="mod">
          <ac:chgData name="Jasmin Silver" userId="f1ad1a87-e10a-4dd0-87b2-6c2654730cf8" providerId="ADAL" clId="{CB418B19-DCB7-ED4A-9BCE-AD953ED79EF1}" dt="2024-02-27T10:55:42.367" v="410"/>
          <ac:spMkLst>
            <pc:docMk/>
            <pc:sldMk cId="9244766" sldId="257"/>
            <ac:spMk id="50" creationId="{2A2E73E0-6F28-97A8-6089-5D94EA568E2D}"/>
          </ac:spMkLst>
        </pc:spChg>
        <pc:spChg chg="add del mod">
          <ac:chgData name="Jasmin Silver" userId="f1ad1a87-e10a-4dd0-87b2-6c2654730cf8" providerId="ADAL" clId="{CB418B19-DCB7-ED4A-9BCE-AD953ED79EF1}" dt="2024-02-27T10:56:24.699" v="431"/>
          <ac:spMkLst>
            <pc:docMk/>
            <pc:sldMk cId="9244766" sldId="257"/>
            <ac:spMk id="51" creationId="{99923C38-BF86-BBA7-1281-C9D95C2301AA}"/>
          </ac:spMkLst>
        </pc:spChg>
        <pc:spChg chg="add del mod">
          <ac:chgData name="Jasmin Silver" userId="f1ad1a87-e10a-4dd0-87b2-6c2654730cf8" providerId="ADAL" clId="{CB418B19-DCB7-ED4A-9BCE-AD953ED79EF1}" dt="2024-02-27T10:56:24.699" v="431"/>
          <ac:spMkLst>
            <pc:docMk/>
            <pc:sldMk cId="9244766" sldId="257"/>
            <ac:spMk id="52" creationId="{4BEE4A56-82DF-2A70-8BA1-66D115158FFB}"/>
          </ac:spMkLst>
        </pc:spChg>
        <pc:spChg chg="mod">
          <ac:chgData name="Jasmin Silver" userId="f1ad1a87-e10a-4dd0-87b2-6c2654730cf8" providerId="ADAL" clId="{CB418B19-DCB7-ED4A-9BCE-AD953ED79EF1}" dt="2024-02-27T10:56:19.640" v="428"/>
          <ac:spMkLst>
            <pc:docMk/>
            <pc:sldMk cId="9244766" sldId="257"/>
            <ac:spMk id="55" creationId="{383959BB-4451-BCEC-D823-3C29A8B7D19F}"/>
          </ac:spMkLst>
        </pc:spChg>
        <pc:spChg chg="add mod">
          <ac:chgData name="Jasmin Silver" userId="f1ad1a87-e10a-4dd0-87b2-6c2654730cf8" providerId="ADAL" clId="{CB418B19-DCB7-ED4A-9BCE-AD953ED79EF1}" dt="2024-02-27T10:56:46.342" v="526" actId="1037"/>
          <ac:spMkLst>
            <pc:docMk/>
            <pc:sldMk cId="9244766" sldId="257"/>
            <ac:spMk id="56" creationId="{F477219A-6945-7D53-4AED-351B0DED76EE}"/>
          </ac:spMkLst>
        </pc:spChg>
        <pc:spChg chg="add mod">
          <ac:chgData name="Jasmin Silver" userId="f1ad1a87-e10a-4dd0-87b2-6c2654730cf8" providerId="ADAL" clId="{CB418B19-DCB7-ED4A-9BCE-AD953ED79EF1}" dt="2024-02-27T10:56:46.342" v="526" actId="1037"/>
          <ac:spMkLst>
            <pc:docMk/>
            <pc:sldMk cId="9244766" sldId="257"/>
            <ac:spMk id="57" creationId="{7539A4FE-0A55-9912-23EB-DF88488E6D90}"/>
          </ac:spMkLst>
        </pc:spChg>
        <pc:spChg chg="mod">
          <ac:chgData name="Jasmin Silver" userId="f1ad1a87-e10a-4dd0-87b2-6c2654730cf8" providerId="ADAL" clId="{CB418B19-DCB7-ED4A-9BCE-AD953ED79EF1}" dt="2024-02-27T10:56:27.986" v="432"/>
          <ac:spMkLst>
            <pc:docMk/>
            <pc:sldMk cId="9244766" sldId="257"/>
            <ac:spMk id="60" creationId="{15AFB729-B586-C67F-2FAE-C7C0F78B9FB5}"/>
          </ac:spMkLst>
        </pc:spChg>
        <pc:grpChg chg="del">
          <ac:chgData name="Jasmin Silver" userId="f1ad1a87-e10a-4dd0-87b2-6c2654730cf8" providerId="ADAL" clId="{CB418B19-DCB7-ED4A-9BCE-AD953ED79EF1}" dt="2024-02-27T10:55:30.967" v="408" actId="478"/>
          <ac:grpSpMkLst>
            <pc:docMk/>
            <pc:sldMk cId="9244766" sldId="257"/>
            <ac:grpSpMk id="6" creationId="{A11EFF0A-DD51-F0DA-081E-74D5FA3A133B}"/>
          </ac:grpSpMkLst>
        </pc:grpChg>
        <pc:grpChg chg="del">
          <ac:chgData name="Jasmin Silver" userId="f1ad1a87-e10a-4dd0-87b2-6c2654730cf8" providerId="ADAL" clId="{CB418B19-DCB7-ED4A-9BCE-AD953ED79EF1}" dt="2024-02-27T10:55:32.123" v="409" actId="478"/>
          <ac:grpSpMkLst>
            <pc:docMk/>
            <pc:sldMk cId="9244766" sldId="257"/>
            <ac:grpSpMk id="13" creationId="{E6BCE091-B243-52A5-2E82-FC9BB730BF76}"/>
          </ac:grpSpMkLst>
        </pc:grpChg>
        <pc:grpChg chg="add mod">
          <ac:chgData name="Jasmin Silver" userId="f1ad1a87-e10a-4dd0-87b2-6c2654730cf8" providerId="ADAL" clId="{CB418B19-DCB7-ED4A-9BCE-AD953ED79EF1}" dt="2024-02-27T10:55:55.246" v="412" actId="1076"/>
          <ac:grpSpMkLst>
            <pc:docMk/>
            <pc:sldMk cId="9244766" sldId="257"/>
            <ac:grpSpMk id="42" creationId="{C12D613A-A574-1A02-E14D-C362D43FF4E5}"/>
          </ac:grpSpMkLst>
        </pc:grpChg>
        <pc:grpChg chg="add del mod">
          <ac:chgData name="Jasmin Silver" userId="f1ad1a87-e10a-4dd0-87b2-6c2654730cf8" providerId="ADAL" clId="{CB418B19-DCB7-ED4A-9BCE-AD953ED79EF1}" dt="2024-02-27T10:56:24.699" v="431"/>
          <ac:grpSpMkLst>
            <pc:docMk/>
            <pc:sldMk cId="9244766" sldId="257"/>
            <ac:grpSpMk id="53" creationId="{906015E9-A197-7D26-847C-734FAAAF067E}"/>
          </ac:grpSpMkLst>
        </pc:grpChg>
        <pc:grpChg chg="add mod">
          <ac:chgData name="Jasmin Silver" userId="f1ad1a87-e10a-4dd0-87b2-6c2654730cf8" providerId="ADAL" clId="{CB418B19-DCB7-ED4A-9BCE-AD953ED79EF1}" dt="2024-02-27T10:56:46.342" v="526" actId="1037"/>
          <ac:grpSpMkLst>
            <pc:docMk/>
            <pc:sldMk cId="9244766" sldId="257"/>
            <ac:grpSpMk id="58" creationId="{F812FCA8-0CC3-CCDD-DEE7-378CC77809D6}"/>
          </ac:grpSpMkLst>
        </pc:grpChg>
        <pc:graphicFrameChg chg="del">
          <ac:chgData name="Jasmin Silver" userId="f1ad1a87-e10a-4dd0-87b2-6c2654730cf8" providerId="ADAL" clId="{CB418B19-DCB7-ED4A-9BCE-AD953ED79EF1}" dt="2024-02-27T10:57:36.500" v="547" actId="478"/>
          <ac:graphicFrameMkLst>
            <pc:docMk/>
            <pc:sldMk cId="9244766" sldId="257"/>
            <ac:graphicFrameMk id="15" creationId="{B3B5F917-1CDE-507E-FC6E-FA422E4353CA}"/>
          </ac:graphicFrameMkLst>
        </pc:graphicFrameChg>
        <pc:graphicFrameChg chg="del">
          <ac:chgData name="Jasmin Silver" userId="f1ad1a87-e10a-4dd0-87b2-6c2654730cf8" providerId="ADAL" clId="{CB418B19-DCB7-ED4A-9BCE-AD953ED79EF1}" dt="2024-02-27T10:57:42.470" v="549" actId="478"/>
          <ac:graphicFrameMkLst>
            <pc:docMk/>
            <pc:sldMk cId="9244766" sldId="257"/>
            <ac:graphicFrameMk id="27" creationId="{21F38E57-9E93-1FD1-226B-22F2CF732B4D}"/>
          </ac:graphicFrameMkLst>
        </pc:graphicFrameChg>
        <pc:graphicFrameChg chg="add del mod">
          <ac:chgData name="Jasmin Silver" userId="f1ad1a87-e10a-4dd0-87b2-6c2654730cf8" providerId="ADAL" clId="{CB418B19-DCB7-ED4A-9BCE-AD953ED79EF1}" dt="2024-02-27T10:58:05.490" v="553"/>
          <ac:graphicFrameMkLst>
            <pc:docMk/>
            <pc:sldMk cId="9244766" sldId="257"/>
            <ac:graphicFrameMk id="61" creationId="{4E43F2B0-FBA4-9607-7066-2810436AC00A}"/>
          </ac:graphicFrameMkLst>
        </pc:graphicFrameChg>
        <pc:graphicFrameChg chg="add mod">
          <ac:chgData name="Jasmin Silver" userId="f1ad1a87-e10a-4dd0-87b2-6c2654730cf8" providerId="ADAL" clId="{CB418B19-DCB7-ED4A-9BCE-AD953ED79EF1}" dt="2024-02-27T10:58:43.799" v="559" actId="1076"/>
          <ac:graphicFrameMkLst>
            <pc:docMk/>
            <pc:sldMk cId="9244766" sldId="257"/>
            <ac:graphicFrameMk id="74" creationId="{8FB6C632-1B43-AA43-3CBD-F791A7C224FC}"/>
          </ac:graphicFrameMkLst>
        </pc:graphicFrameChg>
        <pc:graphicFrameChg chg="add mod">
          <ac:chgData name="Jasmin Silver" userId="f1ad1a87-e10a-4dd0-87b2-6c2654730cf8" providerId="ADAL" clId="{CB418B19-DCB7-ED4A-9BCE-AD953ED79EF1}" dt="2024-02-27T10:59:51.822" v="578" actId="1076"/>
          <ac:graphicFrameMkLst>
            <pc:docMk/>
            <pc:sldMk cId="9244766" sldId="257"/>
            <ac:graphicFrameMk id="87" creationId="{31348E6F-E24F-C88A-9E4B-8A49C75C71A9}"/>
          </ac:graphicFrameMkLst>
        </pc:graphicFrameChg>
        <pc:picChg chg="del">
          <ac:chgData name="Jasmin Silver" userId="f1ad1a87-e10a-4dd0-87b2-6c2654730cf8" providerId="ADAL" clId="{CB418B19-DCB7-ED4A-9BCE-AD953ED79EF1}" dt="2024-02-27T10:57:40.087" v="548" actId="478"/>
          <ac:picMkLst>
            <pc:docMk/>
            <pc:sldMk cId="9244766" sldId="257"/>
            <ac:picMk id="16" creationId="{2C2E000B-C6CF-E6D9-E9E7-0EFF4E998D1D}"/>
          </ac:picMkLst>
        </pc:picChg>
        <pc:picChg chg="del">
          <ac:chgData name="Jasmin Silver" userId="f1ad1a87-e10a-4dd0-87b2-6c2654730cf8" providerId="ADAL" clId="{CB418B19-DCB7-ED4A-9BCE-AD953ED79EF1}" dt="2024-02-27T10:57:40.087" v="548" actId="478"/>
          <ac:picMkLst>
            <pc:docMk/>
            <pc:sldMk cId="9244766" sldId="257"/>
            <ac:picMk id="17" creationId="{F4F4B700-8E1F-534D-AAD7-343AAC054073}"/>
          </ac:picMkLst>
        </pc:picChg>
        <pc:picChg chg="del">
          <ac:chgData name="Jasmin Silver" userId="f1ad1a87-e10a-4dd0-87b2-6c2654730cf8" providerId="ADAL" clId="{CB418B19-DCB7-ED4A-9BCE-AD953ED79EF1}" dt="2024-02-27T10:57:40.087" v="548" actId="478"/>
          <ac:picMkLst>
            <pc:docMk/>
            <pc:sldMk cId="9244766" sldId="257"/>
            <ac:picMk id="19" creationId="{589397EC-1D1B-0975-C1D2-7A17DDA9E340}"/>
          </ac:picMkLst>
        </pc:picChg>
        <pc:picChg chg="del">
          <ac:chgData name="Jasmin Silver" userId="f1ad1a87-e10a-4dd0-87b2-6c2654730cf8" providerId="ADAL" clId="{CB418B19-DCB7-ED4A-9BCE-AD953ED79EF1}" dt="2024-02-27T10:57:40.087" v="548" actId="478"/>
          <ac:picMkLst>
            <pc:docMk/>
            <pc:sldMk cId="9244766" sldId="257"/>
            <ac:picMk id="21" creationId="{A27AAAE1-ED55-368D-AA84-7AED5E22E3AD}"/>
          </ac:picMkLst>
        </pc:picChg>
        <pc:picChg chg="del">
          <ac:chgData name="Jasmin Silver" userId="f1ad1a87-e10a-4dd0-87b2-6c2654730cf8" providerId="ADAL" clId="{CB418B19-DCB7-ED4A-9BCE-AD953ED79EF1}" dt="2024-02-27T10:57:40.087" v="548" actId="478"/>
          <ac:picMkLst>
            <pc:docMk/>
            <pc:sldMk cId="9244766" sldId="257"/>
            <ac:picMk id="23" creationId="{D43A6B7E-938F-F8C7-C0E0-BFD90AE4CCD2}"/>
          </ac:picMkLst>
        </pc:picChg>
        <pc:picChg chg="del">
          <ac:chgData name="Jasmin Silver" userId="f1ad1a87-e10a-4dd0-87b2-6c2654730cf8" providerId="ADAL" clId="{CB418B19-DCB7-ED4A-9BCE-AD953ED79EF1}" dt="2024-02-27T10:57:40.087" v="548" actId="478"/>
          <ac:picMkLst>
            <pc:docMk/>
            <pc:sldMk cId="9244766" sldId="257"/>
            <ac:picMk id="25" creationId="{0B31D5E3-67D7-A274-BF57-A2375536183B}"/>
          </ac:picMkLst>
        </pc:picChg>
        <pc:picChg chg="del">
          <ac:chgData name="Jasmin Silver" userId="f1ad1a87-e10a-4dd0-87b2-6c2654730cf8" providerId="ADAL" clId="{CB418B19-DCB7-ED4A-9BCE-AD953ED79EF1}" dt="2024-02-27T10:57:42.470" v="549" actId="478"/>
          <ac:picMkLst>
            <pc:docMk/>
            <pc:sldMk cId="9244766" sldId="257"/>
            <ac:picMk id="28" creationId="{DE47B327-823F-37AE-5CEA-337D8BE4F912}"/>
          </ac:picMkLst>
        </pc:picChg>
        <pc:picChg chg="del">
          <ac:chgData name="Jasmin Silver" userId="f1ad1a87-e10a-4dd0-87b2-6c2654730cf8" providerId="ADAL" clId="{CB418B19-DCB7-ED4A-9BCE-AD953ED79EF1}" dt="2024-02-27T10:57:40.087" v="548" actId="478"/>
          <ac:picMkLst>
            <pc:docMk/>
            <pc:sldMk cId="9244766" sldId="257"/>
            <ac:picMk id="29" creationId="{27FFCD90-BB23-F354-C10C-C7DDA78BEA84}"/>
          </ac:picMkLst>
        </pc:picChg>
        <pc:picChg chg="del">
          <ac:chgData name="Jasmin Silver" userId="f1ad1a87-e10a-4dd0-87b2-6c2654730cf8" providerId="ADAL" clId="{CB418B19-DCB7-ED4A-9BCE-AD953ED79EF1}" dt="2024-02-27T10:57:42.470" v="549" actId="478"/>
          <ac:picMkLst>
            <pc:docMk/>
            <pc:sldMk cId="9244766" sldId="257"/>
            <ac:picMk id="30" creationId="{FD30E9C7-E6B0-A9F1-8CA6-1C71551529F3}"/>
          </ac:picMkLst>
        </pc:picChg>
        <pc:picChg chg="del">
          <ac:chgData name="Jasmin Silver" userId="f1ad1a87-e10a-4dd0-87b2-6c2654730cf8" providerId="ADAL" clId="{CB418B19-DCB7-ED4A-9BCE-AD953ED79EF1}" dt="2024-02-27T10:57:40.087" v="548" actId="478"/>
          <ac:picMkLst>
            <pc:docMk/>
            <pc:sldMk cId="9244766" sldId="257"/>
            <ac:picMk id="31" creationId="{5B177FB9-32CE-C2B8-CE76-D7D6A2719502}"/>
          </ac:picMkLst>
        </pc:picChg>
        <pc:picChg chg="del">
          <ac:chgData name="Jasmin Silver" userId="f1ad1a87-e10a-4dd0-87b2-6c2654730cf8" providerId="ADAL" clId="{CB418B19-DCB7-ED4A-9BCE-AD953ED79EF1}" dt="2024-02-27T10:57:42.470" v="549" actId="478"/>
          <ac:picMkLst>
            <pc:docMk/>
            <pc:sldMk cId="9244766" sldId="257"/>
            <ac:picMk id="32" creationId="{C25460CC-20DB-BC44-DA44-33BC15D7A403}"/>
          </ac:picMkLst>
        </pc:picChg>
        <pc:picChg chg="del">
          <ac:chgData name="Jasmin Silver" userId="f1ad1a87-e10a-4dd0-87b2-6c2654730cf8" providerId="ADAL" clId="{CB418B19-DCB7-ED4A-9BCE-AD953ED79EF1}" dt="2024-02-27T10:57:40.087" v="548" actId="478"/>
          <ac:picMkLst>
            <pc:docMk/>
            <pc:sldMk cId="9244766" sldId="257"/>
            <ac:picMk id="33" creationId="{521AD2EF-F6C0-91FE-87B8-319FCAACCDC3}"/>
          </ac:picMkLst>
        </pc:picChg>
        <pc:picChg chg="del">
          <ac:chgData name="Jasmin Silver" userId="f1ad1a87-e10a-4dd0-87b2-6c2654730cf8" providerId="ADAL" clId="{CB418B19-DCB7-ED4A-9BCE-AD953ED79EF1}" dt="2024-02-27T10:57:42.470" v="549" actId="478"/>
          <ac:picMkLst>
            <pc:docMk/>
            <pc:sldMk cId="9244766" sldId="257"/>
            <ac:picMk id="34" creationId="{B8AF6FF0-D8B6-CB80-B27F-1C9CF2DF7AA0}"/>
          </ac:picMkLst>
        </pc:picChg>
        <pc:picChg chg="del">
          <ac:chgData name="Jasmin Silver" userId="f1ad1a87-e10a-4dd0-87b2-6c2654730cf8" providerId="ADAL" clId="{CB418B19-DCB7-ED4A-9BCE-AD953ED79EF1}" dt="2024-02-27T10:57:40.087" v="548" actId="478"/>
          <ac:picMkLst>
            <pc:docMk/>
            <pc:sldMk cId="9244766" sldId="257"/>
            <ac:picMk id="35" creationId="{E9D3D017-A146-3EE0-27BF-F866CBB43FB7}"/>
          </ac:picMkLst>
        </pc:picChg>
        <pc:picChg chg="del">
          <ac:chgData name="Jasmin Silver" userId="f1ad1a87-e10a-4dd0-87b2-6c2654730cf8" providerId="ADAL" clId="{CB418B19-DCB7-ED4A-9BCE-AD953ED79EF1}" dt="2024-02-27T10:57:42.470" v="549" actId="478"/>
          <ac:picMkLst>
            <pc:docMk/>
            <pc:sldMk cId="9244766" sldId="257"/>
            <ac:picMk id="36" creationId="{5189C4C0-F3FD-D560-E366-9C6A96B9FEC3}"/>
          </ac:picMkLst>
        </pc:picChg>
        <pc:picChg chg="del">
          <ac:chgData name="Jasmin Silver" userId="f1ad1a87-e10a-4dd0-87b2-6c2654730cf8" providerId="ADAL" clId="{CB418B19-DCB7-ED4A-9BCE-AD953ED79EF1}" dt="2024-02-27T10:57:40.087" v="548" actId="478"/>
          <ac:picMkLst>
            <pc:docMk/>
            <pc:sldMk cId="9244766" sldId="257"/>
            <ac:picMk id="37" creationId="{0DECDD43-FF4E-8AD6-0C23-5910181024F4}"/>
          </ac:picMkLst>
        </pc:picChg>
        <pc:picChg chg="del">
          <ac:chgData name="Jasmin Silver" userId="f1ad1a87-e10a-4dd0-87b2-6c2654730cf8" providerId="ADAL" clId="{CB418B19-DCB7-ED4A-9BCE-AD953ED79EF1}" dt="2024-02-27T10:57:42.470" v="549" actId="478"/>
          <ac:picMkLst>
            <pc:docMk/>
            <pc:sldMk cId="9244766" sldId="257"/>
            <ac:picMk id="38" creationId="{303F0F5A-C4DC-4F4E-BC58-8B4AC9AE5B81}"/>
          </ac:picMkLst>
        </pc:picChg>
        <pc:picChg chg="del">
          <ac:chgData name="Jasmin Silver" userId="f1ad1a87-e10a-4dd0-87b2-6c2654730cf8" providerId="ADAL" clId="{CB418B19-DCB7-ED4A-9BCE-AD953ED79EF1}" dt="2024-02-27T10:57:40.087" v="548" actId="478"/>
          <ac:picMkLst>
            <pc:docMk/>
            <pc:sldMk cId="9244766" sldId="257"/>
            <ac:picMk id="39" creationId="{9AF32B95-ECBB-7EBB-54B8-88BB2D319FFA}"/>
          </ac:picMkLst>
        </pc:picChg>
        <pc:picChg chg="mod">
          <ac:chgData name="Jasmin Silver" userId="f1ad1a87-e10a-4dd0-87b2-6c2654730cf8" providerId="ADAL" clId="{CB418B19-DCB7-ED4A-9BCE-AD953ED79EF1}" dt="2024-02-27T10:55:42.367" v="410"/>
          <ac:picMkLst>
            <pc:docMk/>
            <pc:sldMk cId="9244766" sldId="257"/>
            <ac:picMk id="43" creationId="{A1635833-912B-FE16-C68B-96FE5A5BBFBA}"/>
          </ac:picMkLst>
        </pc:picChg>
        <pc:picChg chg="del">
          <ac:chgData name="Jasmin Silver" userId="f1ad1a87-e10a-4dd0-87b2-6c2654730cf8" providerId="ADAL" clId="{CB418B19-DCB7-ED4A-9BCE-AD953ED79EF1}" dt="2024-02-27T10:57:42.470" v="549" actId="478"/>
          <ac:picMkLst>
            <pc:docMk/>
            <pc:sldMk cId="9244766" sldId="257"/>
            <ac:picMk id="44" creationId="{3E1BB904-0DEE-F4B8-178B-5148A5549FFD}"/>
          </ac:picMkLst>
        </pc:picChg>
        <pc:picChg chg="del">
          <ac:chgData name="Jasmin Silver" userId="f1ad1a87-e10a-4dd0-87b2-6c2654730cf8" providerId="ADAL" clId="{CB418B19-DCB7-ED4A-9BCE-AD953ED79EF1}" dt="2024-02-27T10:57:42.470" v="549" actId="478"/>
          <ac:picMkLst>
            <pc:docMk/>
            <pc:sldMk cId="9244766" sldId="257"/>
            <ac:picMk id="45" creationId="{5FDD0527-84F0-1374-CB7D-078D5994C54A}"/>
          </ac:picMkLst>
        </pc:picChg>
        <pc:picChg chg="del">
          <ac:chgData name="Jasmin Silver" userId="f1ad1a87-e10a-4dd0-87b2-6c2654730cf8" providerId="ADAL" clId="{CB418B19-DCB7-ED4A-9BCE-AD953ED79EF1}" dt="2024-02-27T10:57:42.470" v="549" actId="478"/>
          <ac:picMkLst>
            <pc:docMk/>
            <pc:sldMk cId="9244766" sldId="257"/>
            <ac:picMk id="46" creationId="{5F30E491-63C2-AE6E-C971-ADC638CD31D1}"/>
          </ac:picMkLst>
        </pc:picChg>
        <pc:picChg chg="del">
          <ac:chgData name="Jasmin Silver" userId="f1ad1a87-e10a-4dd0-87b2-6c2654730cf8" providerId="ADAL" clId="{CB418B19-DCB7-ED4A-9BCE-AD953ED79EF1}" dt="2024-02-27T10:57:42.470" v="549" actId="478"/>
          <ac:picMkLst>
            <pc:docMk/>
            <pc:sldMk cId="9244766" sldId="257"/>
            <ac:picMk id="47" creationId="{E99A2820-D4EA-E3A0-2A53-EA548C0DA642}"/>
          </ac:picMkLst>
        </pc:picChg>
        <pc:picChg chg="del">
          <ac:chgData name="Jasmin Silver" userId="f1ad1a87-e10a-4dd0-87b2-6c2654730cf8" providerId="ADAL" clId="{CB418B19-DCB7-ED4A-9BCE-AD953ED79EF1}" dt="2024-02-27T10:57:42.470" v="549" actId="478"/>
          <ac:picMkLst>
            <pc:docMk/>
            <pc:sldMk cId="9244766" sldId="257"/>
            <ac:picMk id="48" creationId="{FCD55B39-1F81-1F04-3CC3-0A95163F1C7B}"/>
          </ac:picMkLst>
        </pc:picChg>
        <pc:picChg chg="del">
          <ac:chgData name="Jasmin Silver" userId="f1ad1a87-e10a-4dd0-87b2-6c2654730cf8" providerId="ADAL" clId="{CB418B19-DCB7-ED4A-9BCE-AD953ED79EF1}" dt="2024-02-27T10:57:42.470" v="549" actId="478"/>
          <ac:picMkLst>
            <pc:docMk/>
            <pc:sldMk cId="9244766" sldId="257"/>
            <ac:picMk id="49" creationId="{79F0AEB9-FD65-A080-9DA3-72A38646F0D8}"/>
          </ac:picMkLst>
        </pc:picChg>
        <pc:picChg chg="mod">
          <ac:chgData name="Jasmin Silver" userId="f1ad1a87-e10a-4dd0-87b2-6c2654730cf8" providerId="ADAL" clId="{CB418B19-DCB7-ED4A-9BCE-AD953ED79EF1}" dt="2024-02-27T10:56:24.044" v="430" actId="1076"/>
          <ac:picMkLst>
            <pc:docMk/>
            <pc:sldMk cId="9244766" sldId="257"/>
            <ac:picMk id="54" creationId="{1D61C70B-4F5C-61F9-75FE-C16E30500B55}"/>
          </ac:picMkLst>
        </pc:picChg>
        <pc:picChg chg="mod">
          <ac:chgData name="Jasmin Silver" userId="f1ad1a87-e10a-4dd0-87b2-6c2654730cf8" providerId="ADAL" clId="{CB418B19-DCB7-ED4A-9BCE-AD953ED79EF1}" dt="2024-02-27T10:56:27.986" v="432"/>
          <ac:picMkLst>
            <pc:docMk/>
            <pc:sldMk cId="9244766" sldId="257"/>
            <ac:picMk id="59" creationId="{1419BAE1-6766-9579-6B5D-AB7065676D57}"/>
          </ac:picMkLst>
        </pc:picChg>
        <pc:picChg chg="add del mod">
          <ac:chgData name="Jasmin Silver" userId="f1ad1a87-e10a-4dd0-87b2-6c2654730cf8" providerId="ADAL" clId="{CB418B19-DCB7-ED4A-9BCE-AD953ED79EF1}" dt="2024-02-27T10:58:05.490" v="553"/>
          <ac:picMkLst>
            <pc:docMk/>
            <pc:sldMk cId="9244766" sldId="257"/>
            <ac:picMk id="62" creationId="{6BD24980-AF4A-5945-CADF-ED26117EE620}"/>
          </ac:picMkLst>
        </pc:picChg>
        <pc:picChg chg="add del mod">
          <ac:chgData name="Jasmin Silver" userId="f1ad1a87-e10a-4dd0-87b2-6c2654730cf8" providerId="ADAL" clId="{CB418B19-DCB7-ED4A-9BCE-AD953ED79EF1}" dt="2024-02-27T10:58:05.490" v="553"/>
          <ac:picMkLst>
            <pc:docMk/>
            <pc:sldMk cId="9244766" sldId="257"/>
            <ac:picMk id="63" creationId="{B360244A-E718-EADA-CAA6-BF160E4D2E38}"/>
          </ac:picMkLst>
        </pc:picChg>
        <pc:picChg chg="add del mod">
          <ac:chgData name="Jasmin Silver" userId="f1ad1a87-e10a-4dd0-87b2-6c2654730cf8" providerId="ADAL" clId="{CB418B19-DCB7-ED4A-9BCE-AD953ED79EF1}" dt="2024-02-27T10:58:05.490" v="553"/>
          <ac:picMkLst>
            <pc:docMk/>
            <pc:sldMk cId="9244766" sldId="257"/>
            <ac:picMk id="64" creationId="{FB08CDCD-EA16-41DE-6EA9-7FC1F5C5E552}"/>
          </ac:picMkLst>
        </pc:picChg>
        <pc:picChg chg="add del mod">
          <ac:chgData name="Jasmin Silver" userId="f1ad1a87-e10a-4dd0-87b2-6c2654730cf8" providerId="ADAL" clId="{CB418B19-DCB7-ED4A-9BCE-AD953ED79EF1}" dt="2024-02-27T10:58:05.490" v="553"/>
          <ac:picMkLst>
            <pc:docMk/>
            <pc:sldMk cId="9244766" sldId="257"/>
            <ac:picMk id="65" creationId="{4A8E5B2D-01EE-BAC6-B0DC-FCCD21BD029B}"/>
          </ac:picMkLst>
        </pc:picChg>
        <pc:picChg chg="add del mod">
          <ac:chgData name="Jasmin Silver" userId="f1ad1a87-e10a-4dd0-87b2-6c2654730cf8" providerId="ADAL" clId="{CB418B19-DCB7-ED4A-9BCE-AD953ED79EF1}" dt="2024-02-27T10:58:05.490" v="553"/>
          <ac:picMkLst>
            <pc:docMk/>
            <pc:sldMk cId="9244766" sldId="257"/>
            <ac:picMk id="66" creationId="{6BB6743A-0010-AE98-D161-BA02E44DE772}"/>
          </ac:picMkLst>
        </pc:picChg>
        <pc:picChg chg="add del mod">
          <ac:chgData name="Jasmin Silver" userId="f1ad1a87-e10a-4dd0-87b2-6c2654730cf8" providerId="ADAL" clId="{CB418B19-DCB7-ED4A-9BCE-AD953ED79EF1}" dt="2024-02-27T10:58:05.490" v="553"/>
          <ac:picMkLst>
            <pc:docMk/>
            <pc:sldMk cId="9244766" sldId="257"/>
            <ac:picMk id="67" creationId="{30EC93C9-A3BF-DF77-50DA-7022569AA051}"/>
          </ac:picMkLst>
        </pc:picChg>
        <pc:picChg chg="add del mod">
          <ac:chgData name="Jasmin Silver" userId="f1ad1a87-e10a-4dd0-87b2-6c2654730cf8" providerId="ADAL" clId="{CB418B19-DCB7-ED4A-9BCE-AD953ED79EF1}" dt="2024-02-27T10:58:05.490" v="553"/>
          <ac:picMkLst>
            <pc:docMk/>
            <pc:sldMk cId="9244766" sldId="257"/>
            <ac:picMk id="68" creationId="{C8FEFF45-021C-8496-EEF5-E8627627F4E2}"/>
          </ac:picMkLst>
        </pc:picChg>
        <pc:picChg chg="add del mod">
          <ac:chgData name="Jasmin Silver" userId="f1ad1a87-e10a-4dd0-87b2-6c2654730cf8" providerId="ADAL" clId="{CB418B19-DCB7-ED4A-9BCE-AD953ED79EF1}" dt="2024-02-27T10:58:05.490" v="553"/>
          <ac:picMkLst>
            <pc:docMk/>
            <pc:sldMk cId="9244766" sldId="257"/>
            <ac:picMk id="69" creationId="{1E5BF207-6ED5-2FDB-4F08-C378ED5FA6A0}"/>
          </ac:picMkLst>
        </pc:picChg>
        <pc:picChg chg="add del mod">
          <ac:chgData name="Jasmin Silver" userId="f1ad1a87-e10a-4dd0-87b2-6c2654730cf8" providerId="ADAL" clId="{CB418B19-DCB7-ED4A-9BCE-AD953ED79EF1}" dt="2024-02-27T10:58:05.490" v="553"/>
          <ac:picMkLst>
            <pc:docMk/>
            <pc:sldMk cId="9244766" sldId="257"/>
            <ac:picMk id="70" creationId="{14899D2A-CE24-51D1-74F3-1193792BB607}"/>
          </ac:picMkLst>
        </pc:picChg>
        <pc:picChg chg="add del mod">
          <ac:chgData name="Jasmin Silver" userId="f1ad1a87-e10a-4dd0-87b2-6c2654730cf8" providerId="ADAL" clId="{CB418B19-DCB7-ED4A-9BCE-AD953ED79EF1}" dt="2024-02-27T10:58:05.490" v="553"/>
          <ac:picMkLst>
            <pc:docMk/>
            <pc:sldMk cId="9244766" sldId="257"/>
            <ac:picMk id="71" creationId="{C5CB5F02-019F-971E-CE8D-C4FD5DB80ADD}"/>
          </ac:picMkLst>
        </pc:picChg>
        <pc:picChg chg="add del mod">
          <ac:chgData name="Jasmin Silver" userId="f1ad1a87-e10a-4dd0-87b2-6c2654730cf8" providerId="ADAL" clId="{CB418B19-DCB7-ED4A-9BCE-AD953ED79EF1}" dt="2024-02-27T10:58:05.490" v="553"/>
          <ac:picMkLst>
            <pc:docMk/>
            <pc:sldMk cId="9244766" sldId="257"/>
            <ac:picMk id="72" creationId="{3E568AE0-EE7B-79FC-5C8C-5F2AE500090A}"/>
          </ac:picMkLst>
        </pc:picChg>
        <pc:picChg chg="add del mod">
          <ac:chgData name="Jasmin Silver" userId="f1ad1a87-e10a-4dd0-87b2-6c2654730cf8" providerId="ADAL" clId="{CB418B19-DCB7-ED4A-9BCE-AD953ED79EF1}" dt="2024-02-27T10:58:05.490" v="553"/>
          <ac:picMkLst>
            <pc:docMk/>
            <pc:sldMk cId="9244766" sldId="257"/>
            <ac:picMk id="73" creationId="{AD7964B2-EE01-0AB5-A9FF-F406FA9AF289}"/>
          </ac:picMkLst>
        </pc:picChg>
        <pc:picChg chg="add mod">
          <ac:chgData name="Jasmin Silver" userId="f1ad1a87-e10a-4dd0-87b2-6c2654730cf8" providerId="ADAL" clId="{CB418B19-DCB7-ED4A-9BCE-AD953ED79EF1}" dt="2024-02-27T10:58:52.512" v="560" actId="1076"/>
          <ac:picMkLst>
            <pc:docMk/>
            <pc:sldMk cId="9244766" sldId="257"/>
            <ac:picMk id="75" creationId="{2FF5EF68-7B93-B0F5-EB2F-072F7CA05F3B}"/>
          </ac:picMkLst>
        </pc:picChg>
        <pc:picChg chg="add mod">
          <ac:chgData name="Jasmin Silver" userId="f1ad1a87-e10a-4dd0-87b2-6c2654730cf8" providerId="ADAL" clId="{CB418B19-DCB7-ED4A-9BCE-AD953ED79EF1}" dt="2024-02-27T10:58:56.687" v="561" actId="1076"/>
          <ac:picMkLst>
            <pc:docMk/>
            <pc:sldMk cId="9244766" sldId="257"/>
            <ac:picMk id="76" creationId="{4E0AFC16-9DAF-A004-E752-11A11DF2DEAF}"/>
          </ac:picMkLst>
        </pc:picChg>
        <pc:picChg chg="add mod">
          <ac:chgData name="Jasmin Silver" userId="f1ad1a87-e10a-4dd0-87b2-6c2654730cf8" providerId="ADAL" clId="{CB418B19-DCB7-ED4A-9BCE-AD953ED79EF1}" dt="2024-02-27T10:59:03.225" v="567" actId="1035"/>
          <ac:picMkLst>
            <pc:docMk/>
            <pc:sldMk cId="9244766" sldId="257"/>
            <ac:picMk id="77" creationId="{BE07BC56-8DAA-8F58-11F6-2C63E9F85C12}"/>
          </ac:picMkLst>
        </pc:picChg>
        <pc:picChg chg="add mod">
          <ac:chgData name="Jasmin Silver" userId="f1ad1a87-e10a-4dd0-87b2-6c2654730cf8" providerId="ADAL" clId="{CB418B19-DCB7-ED4A-9BCE-AD953ED79EF1}" dt="2024-02-27T10:59:06.518" v="568" actId="1076"/>
          <ac:picMkLst>
            <pc:docMk/>
            <pc:sldMk cId="9244766" sldId="257"/>
            <ac:picMk id="78" creationId="{BDA5ED22-B7B4-59D5-2BEF-7130B163A419}"/>
          </ac:picMkLst>
        </pc:picChg>
        <pc:picChg chg="add mod">
          <ac:chgData name="Jasmin Silver" userId="f1ad1a87-e10a-4dd0-87b2-6c2654730cf8" providerId="ADAL" clId="{CB418B19-DCB7-ED4A-9BCE-AD953ED79EF1}" dt="2024-02-27T10:59:09.573" v="569" actId="1076"/>
          <ac:picMkLst>
            <pc:docMk/>
            <pc:sldMk cId="9244766" sldId="257"/>
            <ac:picMk id="79" creationId="{61E1E769-BB45-03E1-1E2F-8BEA8CE8FC08}"/>
          </ac:picMkLst>
        </pc:picChg>
        <pc:picChg chg="add mod">
          <ac:chgData name="Jasmin Silver" userId="f1ad1a87-e10a-4dd0-87b2-6c2654730cf8" providerId="ADAL" clId="{CB418B19-DCB7-ED4A-9BCE-AD953ED79EF1}" dt="2024-02-27T10:59:12.562" v="570" actId="1076"/>
          <ac:picMkLst>
            <pc:docMk/>
            <pc:sldMk cId="9244766" sldId="257"/>
            <ac:picMk id="80" creationId="{824913D2-C8D0-D07E-BB36-D0204965E293}"/>
          </ac:picMkLst>
        </pc:picChg>
        <pc:picChg chg="add mod">
          <ac:chgData name="Jasmin Silver" userId="f1ad1a87-e10a-4dd0-87b2-6c2654730cf8" providerId="ADAL" clId="{CB418B19-DCB7-ED4A-9BCE-AD953ED79EF1}" dt="2024-02-27T10:59:18.740" v="571" actId="1076"/>
          <ac:picMkLst>
            <pc:docMk/>
            <pc:sldMk cId="9244766" sldId="257"/>
            <ac:picMk id="81" creationId="{D8630448-41FC-3281-FE84-4589EC1DEDFC}"/>
          </ac:picMkLst>
        </pc:picChg>
        <pc:picChg chg="add mod">
          <ac:chgData name="Jasmin Silver" userId="f1ad1a87-e10a-4dd0-87b2-6c2654730cf8" providerId="ADAL" clId="{CB418B19-DCB7-ED4A-9BCE-AD953ED79EF1}" dt="2024-02-27T10:59:21.245" v="572" actId="1076"/>
          <ac:picMkLst>
            <pc:docMk/>
            <pc:sldMk cId="9244766" sldId="257"/>
            <ac:picMk id="82" creationId="{D22085C8-AC53-8B36-64CA-04949527F1E9}"/>
          </ac:picMkLst>
        </pc:picChg>
        <pc:picChg chg="add mod">
          <ac:chgData name="Jasmin Silver" userId="f1ad1a87-e10a-4dd0-87b2-6c2654730cf8" providerId="ADAL" clId="{CB418B19-DCB7-ED4A-9BCE-AD953ED79EF1}" dt="2024-02-27T10:59:24.712" v="573" actId="1076"/>
          <ac:picMkLst>
            <pc:docMk/>
            <pc:sldMk cId="9244766" sldId="257"/>
            <ac:picMk id="83" creationId="{395275B0-A683-4123-C891-2D9C3DA10B76}"/>
          </ac:picMkLst>
        </pc:picChg>
        <pc:picChg chg="add mod">
          <ac:chgData name="Jasmin Silver" userId="f1ad1a87-e10a-4dd0-87b2-6c2654730cf8" providerId="ADAL" clId="{CB418B19-DCB7-ED4A-9BCE-AD953ED79EF1}" dt="2024-02-27T10:59:28.278" v="574" actId="1076"/>
          <ac:picMkLst>
            <pc:docMk/>
            <pc:sldMk cId="9244766" sldId="257"/>
            <ac:picMk id="84" creationId="{BD01D253-CFF3-3B20-5D34-C0F61515923D}"/>
          </ac:picMkLst>
        </pc:picChg>
        <pc:picChg chg="add mod">
          <ac:chgData name="Jasmin Silver" userId="f1ad1a87-e10a-4dd0-87b2-6c2654730cf8" providerId="ADAL" clId="{CB418B19-DCB7-ED4A-9BCE-AD953ED79EF1}" dt="2024-02-27T10:59:31.181" v="575" actId="1076"/>
          <ac:picMkLst>
            <pc:docMk/>
            <pc:sldMk cId="9244766" sldId="257"/>
            <ac:picMk id="85" creationId="{D540E3AD-F4F1-6171-1131-93D8A3D591D0}"/>
          </ac:picMkLst>
        </pc:picChg>
        <pc:picChg chg="add mod">
          <ac:chgData name="Jasmin Silver" userId="f1ad1a87-e10a-4dd0-87b2-6c2654730cf8" providerId="ADAL" clId="{CB418B19-DCB7-ED4A-9BCE-AD953ED79EF1}" dt="2024-02-27T10:59:34.768" v="576" actId="1076"/>
          <ac:picMkLst>
            <pc:docMk/>
            <pc:sldMk cId="9244766" sldId="257"/>
            <ac:picMk id="86" creationId="{84D955C3-EA01-8FB6-D944-20F5DB38E721}"/>
          </ac:picMkLst>
        </pc:picChg>
        <pc:picChg chg="add mod">
          <ac:chgData name="Jasmin Silver" userId="f1ad1a87-e10a-4dd0-87b2-6c2654730cf8" providerId="ADAL" clId="{CB418B19-DCB7-ED4A-9BCE-AD953ED79EF1}" dt="2024-02-27T10:59:51.822" v="578" actId="1076"/>
          <ac:picMkLst>
            <pc:docMk/>
            <pc:sldMk cId="9244766" sldId="257"/>
            <ac:picMk id="88" creationId="{7A5DD0E6-93DD-C521-5823-0DE8624D378B}"/>
          </ac:picMkLst>
        </pc:picChg>
        <pc:picChg chg="add mod">
          <ac:chgData name="Jasmin Silver" userId="f1ad1a87-e10a-4dd0-87b2-6c2654730cf8" providerId="ADAL" clId="{CB418B19-DCB7-ED4A-9BCE-AD953ED79EF1}" dt="2024-02-27T10:59:51.822" v="578" actId="1076"/>
          <ac:picMkLst>
            <pc:docMk/>
            <pc:sldMk cId="9244766" sldId="257"/>
            <ac:picMk id="89" creationId="{24911F6E-6FA4-8157-724F-533359BDEE53}"/>
          </ac:picMkLst>
        </pc:picChg>
        <pc:picChg chg="add mod">
          <ac:chgData name="Jasmin Silver" userId="f1ad1a87-e10a-4dd0-87b2-6c2654730cf8" providerId="ADAL" clId="{CB418B19-DCB7-ED4A-9BCE-AD953ED79EF1}" dt="2024-02-27T10:59:51.822" v="578" actId="1076"/>
          <ac:picMkLst>
            <pc:docMk/>
            <pc:sldMk cId="9244766" sldId="257"/>
            <ac:picMk id="90" creationId="{426C5C9B-90CF-036C-CC76-46B66082927F}"/>
          </ac:picMkLst>
        </pc:picChg>
        <pc:picChg chg="add mod">
          <ac:chgData name="Jasmin Silver" userId="f1ad1a87-e10a-4dd0-87b2-6c2654730cf8" providerId="ADAL" clId="{CB418B19-DCB7-ED4A-9BCE-AD953ED79EF1}" dt="2024-02-27T10:59:51.822" v="578" actId="1076"/>
          <ac:picMkLst>
            <pc:docMk/>
            <pc:sldMk cId="9244766" sldId="257"/>
            <ac:picMk id="91" creationId="{45FEBD5A-521E-F5FE-7F79-2F6334EE2914}"/>
          </ac:picMkLst>
        </pc:picChg>
        <pc:picChg chg="add mod">
          <ac:chgData name="Jasmin Silver" userId="f1ad1a87-e10a-4dd0-87b2-6c2654730cf8" providerId="ADAL" clId="{CB418B19-DCB7-ED4A-9BCE-AD953ED79EF1}" dt="2024-02-27T10:59:51.822" v="578" actId="1076"/>
          <ac:picMkLst>
            <pc:docMk/>
            <pc:sldMk cId="9244766" sldId="257"/>
            <ac:picMk id="92" creationId="{EB4F0FD3-9C30-4CD1-5090-41F55D67EDA6}"/>
          </ac:picMkLst>
        </pc:picChg>
        <pc:picChg chg="add mod">
          <ac:chgData name="Jasmin Silver" userId="f1ad1a87-e10a-4dd0-87b2-6c2654730cf8" providerId="ADAL" clId="{CB418B19-DCB7-ED4A-9BCE-AD953ED79EF1}" dt="2024-02-27T10:59:51.822" v="578" actId="1076"/>
          <ac:picMkLst>
            <pc:docMk/>
            <pc:sldMk cId="9244766" sldId="257"/>
            <ac:picMk id="93" creationId="{EDFC5844-E8E0-6110-1D14-0F67EEB18305}"/>
          </ac:picMkLst>
        </pc:picChg>
        <pc:picChg chg="add mod">
          <ac:chgData name="Jasmin Silver" userId="f1ad1a87-e10a-4dd0-87b2-6c2654730cf8" providerId="ADAL" clId="{CB418B19-DCB7-ED4A-9BCE-AD953ED79EF1}" dt="2024-02-27T10:59:51.822" v="578" actId="1076"/>
          <ac:picMkLst>
            <pc:docMk/>
            <pc:sldMk cId="9244766" sldId="257"/>
            <ac:picMk id="94" creationId="{D2B774F6-6D8F-2D68-A956-C7CE9CEC5353}"/>
          </ac:picMkLst>
        </pc:picChg>
        <pc:picChg chg="add mod">
          <ac:chgData name="Jasmin Silver" userId="f1ad1a87-e10a-4dd0-87b2-6c2654730cf8" providerId="ADAL" clId="{CB418B19-DCB7-ED4A-9BCE-AD953ED79EF1}" dt="2024-02-27T10:59:51.822" v="578" actId="1076"/>
          <ac:picMkLst>
            <pc:docMk/>
            <pc:sldMk cId="9244766" sldId="257"/>
            <ac:picMk id="95" creationId="{E7610A79-D602-7668-C3EC-2FD316231F23}"/>
          </ac:picMkLst>
        </pc:picChg>
        <pc:picChg chg="add mod">
          <ac:chgData name="Jasmin Silver" userId="f1ad1a87-e10a-4dd0-87b2-6c2654730cf8" providerId="ADAL" clId="{CB418B19-DCB7-ED4A-9BCE-AD953ED79EF1}" dt="2024-02-27T10:59:51.822" v="578" actId="1076"/>
          <ac:picMkLst>
            <pc:docMk/>
            <pc:sldMk cId="9244766" sldId="257"/>
            <ac:picMk id="96" creationId="{74B4E5E9-8A4B-E238-02AE-3C2DD7469EDD}"/>
          </ac:picMkLst>
        </pc:picChg>
        <pc:picChg chg="add mod">
          <ac:chgData name="Jasmin Silver" userId="f1ad1a87-e10a-4dd0-87b2-6c2654730cf8" providerId="ADAL" clId="{CB418B19-DCB7-ED4A-9BCE-AD953ED79EF1}" dt="2024-02-27T10:59:51.822" v="578" actId="1076"/>
          <ac:picMkLst>
            <pc:docMk/>
            <pc:sldMk cId="9244766" sldId="257"/>
            <ac:picMk id="97" creationId="{4ACF4401-BEE3-EFDF-B9BE-7306092BF20E}"/>
          </ac:picMkLst>
        </pc:picChg>
        <pc:picChg chg="add mod">
          <ac:chgData name="Jasmin Silver" userId="f1ad1a87-e10a-4dd0-87b2-6c2654730cf8" providerId="ADAL" clId="{CB418B19-DCB7-ED4A-9BCE-AD953ED79EF1}" dt="2024-02-27T10:59:51.822" v="578" actId="1076"/>
          <ac:picMkLst>
            <pc:docMk/>
            <pc:sldMk cId="9244766" sldId="257"/>
            <ac:picMk id="98" creationId="{7A839D9D-8401-7EDD-2D49-BD853A0550B6}"/>
          </ac:picMkLst>
        </pc:picChg>
        <pc:picChg chg="add mod">
          <ac:chgData name="Jasmin Silver" userId="f1ad1a87-e10a-4dd0-87b2-6c2654730cf8" providerId="ADAL" clId="{CB418B19-DCB7-ED4A-9BCE-AD953ED79EF1}" dt="2024-02-27T10:59:51.822" v="578" actId="1076"/>
          <ac:picMkLst>
            <pc:docMk/>
            <pc:sldMk cId="9244766" sldId="257"/>
            <ac:picMk id="99" creationId="{B8B5EE24-FD54-FD65-5AA7-93398B4CAC0A}"/>
          </ac:picMkLst>
        </pc:picChg>
      </pc:sldChg>
      <pc:sldChg chg="addSp delSp modSp mod">
        <pc:chgData name="Jasmin Silver" userId="f1ad1a87-e10a-4dd0-87b2-6c2654730cf8" providerId="ADAL" clId="{CB418B19-DCB7-ED4A-9BCE-AD953ED79EF1}" dt="2024-02-26T23:25:06.463" v="15" actId="207"/>
        <pc:sldMkLst>
          <pc:docMk/>
          <pc:sldMk cId="0" sldId="275"/>
        </pc:sldMkLst>
        <pc:spChg chg="mod">
          <ac:chgData name="Jasmin Silver" userId="f1ad1a87-e10a-4dd0-87b2-6c2654730cf8" providerId="ADAL" clId="{CB418B19-DCB7-ED4A-9BCE-AD953ED79EF1}" dt="2024-02-26T23:22:54.845" v="10" actId="207"/>
          <ac:spMkLst>
            <pc:docMk/>
            <pc:sldMk cId="0" sldId="275"/>
            <ac:spMk id="10" creationId="{100DF08E-F49B-4B01-82DC-A9BE96DF7F26}"/>
          </ac:spMkLst>
        </pc:spChg>
        <pc:spChg chg="mod">
          <ac:chgData name="Jasmin Silver" userId="f1ad1a87-e10a-4dd0-87b2-6c2654730cf8" providerId="ADAL" clId="{CB418B19-DCB7-ED4A-9BCE-AD953ED79EF1}" dt="2024-02-26T23:22:47.387" v="8" actId="207"/>
          <ac:spMkLst>
            <pc:docMk/>
            <pc:sldMk cId="0" sldId="275"/>
            <ac:spMk id="46" creationId="{00000000-0000-0000-0000-000000000000}"/>
          </ac:spMkLst>
        </pc:spChg>
        <pc:spChg chg="mod">
          <ac:chgData name="Jasmin Silver" userId="f1ad1a87-e10a-4dd0-87b2-6c2654730cf8" providerId="ADAL" clId="{CB418B19-DCB7-ED4A-9BCE-AD953ED79EF1}" dt="2024-02-26T23:25:06.463" v="15" actId="207"/>
          <ac:spMkLst>
            <pc:docMk/>
            <pc:sldMk cId="0" sldId="275"/>
            <ac:spMk id="47" creationId="{00000000-0000-0000-0000-000000000000}"/>
          </ac:spMkLst>
        </pc:spChg>
        <pc:picChg chg="del">
          <ac:chgData name="Jasmin Silver" userId="f1ad1a87-e10a-4dd0-87b2-6c2654730cf8" providerId="ADAL" clId="{CB418B19-DCB7-ED4A-9BCE-AD953ED79EF1}" dt="2024-02-26T23:22:27.626" v="0" actId="478"/>
          <ac:picMkLst>
            <pc:docMk/>
            <pc:sldMk cId="0" sldId="275"/>
            <ac:picMk id="4" creationId="{4A6CB1DD-7B40-DD7E-27B6-AD2DD581F40E}"/>
          </ac:picMkLst>
        </pc:picChg>
        <pc:picChg chg="del">
          <ac:chgData name="Jasmin Silver" userId="f1ad1a87-e10a-4dd0-87b2-6c2654730cf8" providerId="ADAL" clId="{CB418B19-DCB7-ED4A-9BCE-AD953ED79EF1}" dt="2024-02-26T23:22:33.368" v="1" actId="478"/>
          <ac:picMkLst>
            <pc:docMk/>
            <pc:sldMk cId="0" sldId="275"/>
            <ac:picMk id="5" creationId="{A8A405AC-A603-71C5-B21C-42A0813C3B3D}"/>
          </ac:picMkLst>
        </pc:picChg>
        <pc:picChg chg="del">
          <ac:chgData name="Jasmin Silver" userId="f1ad1a87-e10a-4dd0-87b2-6c2654730cf8" providerId="ADAL" clId="{CB418B19-DCB7-ED4A-9BCE-AD953ED79EF1}" dt="2024-02-26T23:22:35.894" v="2" actId="478"/>
          <ac:picMkLst>
            <pc:docMk/>
            <pc:sldMk cId="0" sldId="275"/>
            <ac:picMk id="6" creationId="{C36C9AFE-0C84-7EBC-9E25-1D4E58F59A92}"/>
          </ac:picMkLst>
        </pc:picChg>
        <pc:picChg chg="add mod">
          <ac:chgData name="Jasmin Silver" userId="f1ad1a87-e10a-4dd0-87b2-6c2654730cf8" providerId="ADAL" clId="{CB418B19-DCB7-ED4A-9BCE-AD953ED79EF1}" dt="2024-02-26T23:24:57.109" v="14" actId="208"/>
          <ac:picMkLst>
            <pc:docMk/>
            <pc:sldMk cId="0" sldId="275"/>
            <ac:picMk id="1026" creationId="{1BBBB2F1-4429-0E3F-954D-54748A9D801D}"/>
          </ac:picMkLst>
        </pc:picChg>
      </pc:sldChg>
      <pc:sldChg chg="modSp mod">
        <pc:chgData name="Jasmin Silver" userId="f1ad1a87-e10a-4dd0-87b2-6c2654730cf8" providerId="ADAL" clId="{CB418B19-DCB7-ED4A-9BCE-AD953ED79EF1}" dt="2024-02-26T23:25:25.074" v="22" actId="207"/>
        <pc:sldMkLst>
          <pc:docMk/>
          <pc:sldMk cId="74998879" sldId="290"/>
        </pc:sldMkLst>
        <pc:spChg chg="mod">
          <ac:chgData name="Jasmin Silver" userId="f1ad1a87-e10a-4dd0-87b2-6c2654730cf8" providerId="ADAL" clId="{CB418B19-DCB7-ED4A-9BCE-AD953ED79EF1}" dt="2024-02-26T23:25:15.544" v="16" actId="207"/>
          <ac:spMkLst>
            <pc:docMk/>
            <pc:sldMk cId="74998879" sldId="290"/>
            <ac:spMk id="6" creationId="{0F465D11-BD17-455B-BAA6-75C52E315242}"/>
          </ac:spMkLst>
        </pc:spChg>
        <pc:spChg chg="mod">
          <ac:chgData name="Jasmin Silver" userId="f1ad1a87-e10a-4dd0-87b2-6c2654730cf8" providerId="ADAL" clId="{CB418B19-DCB7-ED4A-9BCE-AD953ED79EF1}" dt="2024-02-26T23:25:25.074" v="22" actId="207"/>
          <ac:spMkLst>
            <pc:docMk/>
            <pc:sldMk cId="74998879" sldId="290"/>
            <ac:spMk id="11" creationId="{F3560F50-441E-4149-9EAE-DE5F5533F96A}"/>
          </ac:spMkLst>
        </pc:spChg>
      </pc:sldChg>
      <pc:sldChg chg="addSp delSp modSp mod modNotesTx">
        <pc:chgData name="Jasmin Silver" userId="f1ad1a87-e10a-4dd0-87b2-6c2654730cf8" providerId="ADAL" clId="{CB418B19-DCB7-ED4A-9BCE-AD953ED79EF1}" dt="2024-02-27T10:57:47.319" v="551" actId="1076"/>
        <pc:sldMkLst>
          <pc:docMk/>
          <pc:sldMk cId="1353736325" sldId="291"/>
        </pc:sldMkLst>
        <pc:spChg chg="mod">
          <ac:chgData name="Jasmin Silver" userId="f1ad1a87-e10a-4dd0-87b2-6c2654730cf8" providerId="ADAL" clId="{CB418B19-DCB7-ED4A-9BCE-AD953ED79EF1}" dt="2024-02-27T10:57:47.319" v="551" actId="1076"/>
          <ac:spMkLst>
            <pc:docMk/>
            <pc:sldMk cId="1353736325" sldId="291"/>
            <ac:spMk id="4" creationId="{3D681D5A-E4FD-22BC-2899-C95B074DB25C}"/>
          </ac:spMkLst>
        </pc:spChg>
        <pc:spChg chg="mod">
          <ac:chgData name="Jasmin Silver" userId="f1ad1a87-e10a-4dd0-87b2-6c2654730cf8" providerId="ADAL" clId="{CB418B19-DCB7-ED4A-9BCE-AD953ED79EF1}" dt="2024-02-27T10:57:15.286" v="537" actId="20577"/>
          <ac:spMkLst>
            <pc:docMk/>
            <pc:sldMk cId="1353736325" sldId="291"/>
            <ac:spMk id="5" creationId="{AFD60F38-0938-7F16-3099-12794EFE7DCA}"/>
          </ac:spMkLst>
        </pc:spChg>
        <pc:grpChg chg="del">
          <ac:chgData name="Jasmin Silver" userId="f1ad1a87-e10a-4dd0-87b2-6c2654730cf8" providerId="ADAL" clId="{CB418B19-DCB7-ED4A-9BCE-AD953ED79EF1}" dt="2024-02-26T23:25:36.319" v="23" actId="478"/>
          <ac:grpSpMkLst>
            <pc:docMk/>
            <pc:sldMk cId="1353736325" sldId="291"/>
            <ac:grpSpMk id="6" creationId="{A11EFF0A-DD51-F0DA-081E-74D5FA3A133B}"/>
          </ac:grpSpMkLst>
        </pc:grpChg>
        <pc:graphicFrameChg chg="mod modGraphic">
          <ac:chgData name="Jasmin Silver" userId="f1ad1a87-e10a-4dd0-87b2-6c2654730cf8" providerId="ADAL" clId="{CB418B19-DCB7-ED4A-9BCE-AD953ED79EF1}" dt="2024-02-27T10:53:08.650" v="275" actId="115"/>
          <ac:graphicFrameMkLst>
            <pc:docMk/>
            <pc:sldMk cId="1353736325" sldId="291"/>
            <ac:graphicFrameMk id="15" creationId="{B3B5F917-1CDE-507E-FC6E-FA422E4353CA}"/>
          </ac:graphicFrameMkLst>
        </pc:graphicFrameChg>
        <pc:picChg chg="add mod">
          <ac:chgData name="Jasmin Silver" userId="f1ad1a87-e10a-4dd0-87b2-6c2654730cf8" providerId="ADAL" clId="{CB418B19-DCB7-ED4A-9BCE-AD953ED79EF1}" dt="2024-02-26T23:35:10.944" v="178" actId="1076"/>
          <ac:picMkLst>
            <pc:docMk/>
            <pc:sldMk cId="1353736325" sldId="291"/>
            <ac:picMk id="2" creationId="{42C6BCDA-0C0C-71E5-7B4E-B32AE2EE54E3}"/>
          </ac:picMkLst>
        </pc:picChg>
        <pc:picChg chg="del">
          <ac:chgData name="Jasmin Silver" userId="f1ad1a87-e10a-4dd0-87b2-6c2654730cf8" providerId="ADAL" clId="{CB418B19-DCB7-ED4A-9BCE-AD953ED79EF1}" dt="2024-02-26T23:36:09.872" v="181" actId="478"/>
          <ac:picMkLst>
            <pc:docMk/>
            <pc:sldMk cId="1353736325" sldId="291"/>
            <ac:picMk id="16" creationId="{2C2E000B-C6CF-E6D9-E9E7-0EFF4E998D1D}"/>
          </ac:picMkLst>
        </pc:picChg>
        <pc:picChg chg="del">
          <ac:chgData name="Jasmin Silver" userId="f1ad1a87-e10a-4dd0-87b2-6c2654730cf8" providerId="ADAL" clId="{CB418B19-DCB7-ED4A-9BCE-AD953ED79EF1}" dt="2024-02-26T23:35:03.643" v="175" actId="478"/>
          <ac:picMkLst>
            <pc:docMk/>
            <pc:sldMk cId="1353736325" sldId="291"/>
            <ac:picMk id="17" creationId="{F4F4B700-8E1F-534D-AAD7-343AAC054073}"/>
          </ac:picMkLst>
        </pc:picChg>
        <pc:picChg chg="add del">
          <ac:chgData name="Jasmin Silver" userId="f1ad1a87-e10a-4dd0-87b2-6c2654730cf8" providerId="ADAL" clId="{CB418B19-DCB7-ED4A-9BCE-AD953ED79EF1}" dt="2024-02-26T23:30:53.598" v="159" actId="478"/>
          <ac:picMkLst>
            <pc:docMk/>
            <pc:sldMk cId="1353736325" sldId="291"/>
            <ac:picMk id="19" creationId="{589397EC-1D1B-0975-C1D2-7A17DDA9E340}"/>
          </ac:picMkLst>
        </pc:picChg>
        <pc:picChg chg="del">
          <ac:chgData name="Jasmin Silver" userId="f1ad1a87-e10a-4dd0-87b2-6c2654730cf8" providerId="ADAL" clId="{CB418B19-DCB7-ED4A-9BCE-AD953ED79EF1}" dt="2024-02-26T23:33:18.344" v="163" actId="478"/>
          <ac:picMkLst>
            <pc:docMk/>
            <pc:sldMk cId="1353736325" sldId="291"/>
            <ac:picMk id="21" creationId="{A27AAAE1-ED55-368D-AA84-7AED5E22E3AD}"/>
          </ac:picMkLst>
        </pc:picChg>
        <pc:picChg chg="del">
          <ac:chgData name="Jasmin Silver" userId="f1ad1a87-e10a-4dd0-87b2-6c2654730cf8" providerId="ADAL" clId="{CB418B19-DCB7-ED4A-9BCE-AD953ED79EF1}" dt="2024-02-26T23:37:19.366" v="186" actId="478"/>
          <ac:picMkLst>
            <pc:docMk/>
            <pc:sldMk cId="1353736325" sldId="291"/>
            <ac:picMk id="23" creationId="{D43A6B7E-938F-F8C7-C0E0-BFD90AE4CCD2}"/>
          </ac:picMkLst>
        </pc:picChg>
        <pc:picChg chg="del">
          <ac:chgData name="Jasmin Silver" userId="f1ad1a87-e10a-4dd0-87b2-6c2654730cf8" providerId="ADAL" clId="{CB418B19-DCB7-ED4A-9BCE-AD953ED79EF1}" dt="2024-02-26T23:37:35.202" v="192" actId="478"/>
          <ac:picMkLst>
            <pc:docMk/>
            <pc:sldMk cId="1353736325" sldId="291"/>
            <ac:picMk id="25" creationId="{0B31D5E3-67D7-A274-BF57-A2375536183B}"/>
          </ac:picMkLst>
        </pc:picChg>
        <pc:picChg chg="del">
          <ac:chgData name="Jasmin Silver" userId="f1ad1a87-e10a-4dd0-87b2-6c2654730cf8" providerId="ADAL" clId="{CB418B19-DCB7-ED4A-9BCE-AD953ED79EF1}" dt="2024-02-26T23:40:11.233" v="201" actId="478"/>
          <ac:picMkLst>
            <pc:docMk/>
            <pc:sldMk cId="1353736325" sldId="291"/>
            <ac:picMk id="29" creationId="{27FFCD90-BB23-F354-C10C-C7DDA78BEA84}"/>
          </ac:picMkLst>
        </pc:picChg>
        <pc:picChg chg="del">
          <ac:chgData name="Jasmin Silver" userId="f1ad1a87-e10a-4dd0-87b2-6c2654730cf8" providerId="ADAL" clId="{CB418B19-DCB7-ED4A-9BCE-AD953ED79EF1}" dt="2024-02-26T23:41:45.635" v="209" actId="478"/>
          <ac:picMkLst>
            <pc:docMk/>
            <pc:sldMk cId="1353736325" sldId="291"/>
            <ac:picMk id="31" creationId="{5B177FB9-32CE-C2B8-CE76-D7D6A2719502}"/>
          </ac:picMkLst>
        </pc:picChg>
        <pc:picChg chg="del">
          <ac:chgData name="Jasmin Silver" userId="f1ad1a87-e10a-4dd0-87b2-6c2654730cf8" providerId="ADAL" clId="{CB418B19-DCB7-ED4A-9BCE-AD953ED79EF1}" dt="2024-02-26T23:41:57.655" v="215" actId="478"/>
          <ac:picMkLst>
            <pc:docMk/>
            <pc:sldMk cId="1353736325" sldId="291"/>
            <ac:picMk id="33" creationId="{521AD2EF-F6C0-91FE-87B8-319FCAACCDC3}"/>
          </ac:picMkLst>
        </pc:picChg>
        <pc:picChg chg="del">
          <ac:chgData name="Jasmin Silver" userId="f1ad1a87-e10a-4dd0-87b2-6c2654730cf8" providerId="ADAL" clId="{CB418B19-DCB7-ED4A-9BCE-AD953ED79EF1}" dt="2024-02-27T10:47:21.469" v="226" actId="478"/>
          <ac:picMkLst>
            <pc:docMk/>
            <pc:sldMk cId="1353736325" sldId="291"/>
            <ac:picMk id="35" creationId="{E9D3D017-A146-3EE0-27BF-F866CBB43FB7}"/>
          </ac:picMkLst>
        </pc:picChg>
        <pc:picChg chg="del">
          <ac:chgData name="Jasmin Silver" userId="f1ad1a87-e10a-4dd0-87b2-6c2654730cf8" providerId="ADAL" clId="{CB418B19-DCB7-ED4A-9BCE-AD953ED79EF1}" dt="2024-02-27T10:48:08.560" v="230" actId="478"/>
          <ac:picMkLst>
            <pc:docMk/>
            <pc:sldMk cId="1353736325" sldId="291"/>
            <ac:picMk id="37" creationId="{0DECDD43-FF4E-8AD6-0C23-5910181024F4}"/>
          </ac:picMkLst>
        </pc:picChg>
        <pc:picChg chg="del">
          <ac:chgData name="Jasmin Silver" userId="f1ad1a87-e10a-4dd0-87b2-6c2654730cf8" providerId="ADAL" clId="{CB418B19-DCB7-ED4A-9BCE-AD953ED79EF1}" dt="2024-02-27T10:51:21.759" v="238" actId="478"/>
          <ac:picMkLst>
            <pc:docMk/>
            <pc:sldMk cId="1353736325" sldId="291"/>
            <ac:picMk id="39" creationId="{9AF32B95-ECBB-7EBB-54B8-88BB2D319FFA}"/>
          </ac:picMkLst>
        </pc:picChg>
        <pc:picChg chg="add del mod">
          <ac:chgData name="Jasmin Silver" userId="f1ad1a87-e10a-4dd0-87b2-6c2654730cf8" providerId="ADAL" clId="{CB418B19-DCB7-ED4A-9BCE-AD953ED79EF1}" dt="2024-02-26T23:30:41.863" v="155"/>
          <ac:picMkLst>
            <pc:docMk/>
            <pc:sldMk cId="1353736325" sldId="291"/>
            <ac:picMk id="2050" creationId="{07AFA6D4-4B0A-9C34-8A84-371BEDA14E11}"/>
          </ac:picMkLst>
        </pc:picChg>
        <pc:picChg chg="add mod">
          <ac:chgData name="Jasmin Silver" userId="f1ad1a87-e10a-4dd0-87b2-6c2654730cf8" providerId="ADAL" clId="{CB418B19-DCB7-ED4A-9BCE-AD953ED79EF1}" dt="2024-02-26T23:31:01.808" v="160" actId="1076"/>
          <ac:picMkLst>
            <pc:docMk/>
            <pc:sldMk cId="1353736325" sldId="291"/>
            <ac:picMk id="2052" creationId="{CE437BA5-73C3-E15C-33BE-A149947AE521}"/>
          </ac:picMkLst>
        </pc:picChg>
        <pc:picChg chg="add mod">
          <ac:chgData name="Jasmin Silver" userId="f1ad1a87-e10a-4dd0-87b2-6c2654730cf8" providerId="ADAL" clId="{CB418B19-DCB7-ED4A-9BCE-AD953ED79EF1}" dt="2024-02-26T23:34:54.458" v="171" actId="14100"/>
          <ac:picMkLst>
            <pc:docMk/>
            <pc:sldMk cId="1353736325" sldId="291"/>
            <ac:picMk id="2054" creationId="{B61B5FF8-2E62-56CD-CDE4-3A455A7C67C7}"/>
          </ac:picMkLst>
        </pc:picChg>
        <pc:picChg chg="add del mod">
          <ac:chgData name="Jasmin Silver" userId="f1ad1a87-e10a-4dd0-87b2-6c2654730cf8" providerId="ADAL" clId="{CB418B19-DCB7-ED4A-9BCE-AD953ED79EF1}" dt="2024-02-26T23:34:55.127" v="172"/>
          <ac:picMkLst>
            <pc:docMk/>
            <pc:sldMk cId="1353736325" sldId="291"/>
            <ac:picMk id="2056" creationId="{3E54EAF1-D06D-0571-85D2-1EE4473E7D6B}"/>
          </ac:picMkLst>
        </pc:picChg>
        <pc:picChg chg="add del mod">
          <ac:chgData name="Jasmin Silver" userId="f1ad1a87-e10a-4dd0-87b2-6c2654730cf8" providerId="ADAL" clId="{CB418B19-DCB7-ED4A-9BCE-AD953ED79EF1}" dt="2024-02-26T23:36:18.970" v="185" actId="478"/>
          <ac:picMkLst>
            <pc:docMk/>
            <pc:sldMk cId="1353736325" sldId="291"/>
            <ac:picMk id="2058" creationId="{BB726CFE-5516-6001-59E3-81632780E5BD}"/>
          </ac:picMkLst>
        </pc:picChg>
        <pc:picChg chg="add mod">
          <ac:chgData name="Jasmin Silver" userId="f1ad1a87-e10a-4dd0-87b2-6c2654730cf8" providerId="ADAL" clId="{CB418B19-DCB7-ED4A-9BCE-AD953ED79EF1}" dt="2024-02-26T23:36:17.171" v="184" actId="1076"/>
          <ac:picMkLst>
            <pc:docMk/>
            <pc:sldMk cId="1353736325" sldId="291"/>
            <ac:picMk id="2060" creationId="{3F77867E-FBD8-A6DE-D1F7-174007C18F04}"/>
          </ac:picMkLst>
        </pc:picChg>
        <pc:picChg chg="add mod">
          <ac:chgData name="Jasmin Silver" userId="f1ad1a87-e10a-4dd0-87b2-6c2654730cf8" providerId="ADAL" clId="{CB418B19-DCB7-ED4A-9BCE-AD953ED79EF1}" dt="2024-02-26T23:37:33.795" v="191" actId="1076"/>
          <ac:picMkLst>
            <pc:docMk/>
            <pc:sldMk cId="1353736325" sldId="291"/>
            <ac:picMk id="2062" creationId="{53C70B75-6C4B-9324-4D7E-605C3B521064}"/>
          </ac:picMkLst>
        </pc:picChg>
        <pc:picChg chg="add mod">
          <ac:chgData name="Jasmin Silver" userId="f1ad1a87-e10a-4dd0-87b2-6c2654730cf8" providerId="ADAL" clId="{CB418B19-DCB7-ED4A-9BCE-AD953ED79EF1}" dt="2024-02-26T23:38:44.915" v="197" actId="1076"/>
          <ac:picMkLst>
            <pc:docMk/>
            <pc:sldMk cId="1353736325" sldId="291"/>
            <ac:picMk id="2064" creationId="{53C8CC85-AE8F-C16B-DAA4-8406ECFF2B72}"/>
          </ac:picMkLst>
        </pc:picChg>
        <pc:picChg chg="add mod">
          <ac:chgData name="Jasmin Silver" userId="f1ad1a87-e10a-4dd0-87b2-6c2654730cf8" providerId="ADAL" clId="{CB418B19-DCB7-ED4A-9BCE-AD953ED79EF1}" dt="2024-02-26T23:40:42.434" v="206" actId="1076"/>
          <ac:picMkLst>
            <pc:docMk/>
            <pc:sldMk cId="1353736325" sldId="291"/>
            <ac:picMk id="2066" creationId="{16F15380-6EB6-7A51-723F-BC11ADC36EC7}"/>
          </ac:picMkLst>
        </pc:picChg>
        <pc:picChg chg="add mod">
          <ac:chgData name="Jasmin Silver" userId="f1ad1a87-e10a-4dd0-87b2-6c2654730cf8" providerId="ADAL" clId="{CB418B19-DCB7-ED4A-9BCE-AD953ED79EF1}" dt="2024-02-26T23:41:55.542" v="214" actId="1076"/>
          <ac:picMkLst>
            <pc:docMk/>
            <pc:sldMk cId="1353736325" sldId="291"/>
            <ac:picMk id="2068" creationId="{BB017C31-DCCE-0985-1500-7CE7C72E838E}"/>
          </ac:picMkLst>
        </pc:picChg>
        <pc:picChg chg="add mod">
          <ac:chgData name="Jasmin Silver" userId="f1ad1a87-e10a-4dd0-87b2-6c2654730cf8" providerId="ADAL" clId="{CB418B19-DCB7-ED4A-9BCE-AD953ED79EF1}" dt="2024-02-26T23:42:26.001" v="221" actId="1076"/>
          <ac:picMkLst>
            <pc:docMk/>
            <pc:sldMk cId="1353736325" sldId="291"/>
            <ac:picMk id="2070" creationId="{076DB269-F744-2E38-0E8E-D757DD9694F0}"/>
          </ac:picMkLst>
        </pc:picChg>
        <pc:picChg chg="add mod">
          <ac:chgData name="Jasmin Silver" userId="f1ad1a87-e10a-4dd0-87b2-6c2654730cf8" providerId="ADAL" clId="{CB418B19-DCB7-ED4A-9BCE-AD953ED79EF1}" dt="2024-02-27T10:47:32.868" v="229" actId="1076"/>
          <ac:picMkLst>
            <pc:docMk/>
            <pc:sldMk cId="1353736325" sldId="291"/>
            <ac:picMk id="2072" creationId="{6DE22E78-D2E9-1E9D-5107-5AB6299FD4B9}"/>
          </ac:picMkLst>
        </pc:picChg>
        <pc:picChg chg="add mod">
          <ac:chgData name="Jasmin Silver" userId="f1ad1a87-e10a-4dd0-87b2-6c2654730cf8" providerId="ADAL" clId="{CB418B19-DCB7-ED4A-9BCE-AD953ED79EF1}" dt="2024-02-27T10:48:24.760" v="237" actId="1076"/>
          <ac:picMkLst>
            <pc:docMk/>
            <pc:sldMk cId="1353736325" sldId="291"/>
            <ac:picMk id="2074" creationId="{24A3E034-8191-1F22-2A75-99CEB0A5F6CF}"/>
          </ac:picMkLst>
        </pc:picChg>
        <pc:picChg chg="add mod">
          <ac:chgData name="Jasmin Silver" userId="f1ad1a87-e10a-4dd0-87b2-6c2654730cf8" providerId="ADAL" clId="{CB418B19-DCB7-ED4A-9BCE-AD953ED79EF1}" dt="2024-02-27T10:52:01.526" v="251" actId="1076"/>
          <ac:picMkLst>
            <pc:docMk/>
            <pc:sldMk cId="1353736325" sldId="291"/>
            <ac:picMk id="2076" creationId="{BBBA47BF-99EC-20AD-CEAB-EB9EEEACA363}"/>
          </ac:picMkLst>
        </pc:picChg>
      </pc:sldChg>
      <pc:sldChg chg="add del">
        <pc:chgData name="Jasmin Silver" userId="f1ad1a87-e10a-4dd0-87b2-6c2654730cf8" providerId="ADAL" clId="{CB418B19-DCB7-ED4A-9BCE-AD953ED79EF1}" dt="2024-02-27T11:08:10.494" v="818"/>
        <pc:sldMkLst>
          <pc:docMk/>
          <pc:sldMk cId="3621305018" sldId="292"/>
        </pc:sldMkLst>
      </pc:sldChg>
      <pc:sldChg chg="del">
        <pc:chgData name="Jasmin Silver" userId="f1ad1a87-e10a-4dd0-87b2-6c2654730cf8" providerId="ADAL" clId="{CB418B19-DCB7-ED4A-9BCE-AD953ED79EF1}" dt="2024-02-27T10:55:17.591" v="398" actId="2696"/>
        <pc:sldMkLst>
          <pc:docMk/>
          <pc:sldMk cId="4014773089" sldId="300"/>
        </pc:sldMkLst>
      </pc:sldChg>
      <pc:sldChg chg="del">
        <pc:chgData name="Jasmin Silver" userId="f1ad1a87-e10a-4dd0-87b2-6c2654730cf8" providerId="ADAL" clId="{CB418B19-DCB7-ED4A-9BCE-AD953ED79EF1}" dt="2024-02-27T10:55:18.446" v="399" actId="2696"/>
        <pc:sldMkLst>
          <pc:docMk/>
          <pc:sldMk cId="3649204672" sldId="937"/>
        </pc:sldMkLst>
      </pc:sldChg>
      <pc:sldChg chg="del">
        <pc:chgData name="Jasmin Silver" userId="f1ad1a87-e10a-4dd0-87b2-6c2654730cf8" providerId="ADAL" clId="{CB418B19-DCB7-ED4A-9BCE-AD953ED79EF1}" dt="2024-02-27T10:55:19.260" v="400" actId="2696"/>
        <pc:sldMkLst>
          <pc:docMk/>
          <pc:sldMk cId="4158053228" sldId="938"/>
        </pc:sldMkLst>
      </pc:sldChg>
    </pc:docChg>
  </pc:docChgLst>
  <pc:docChgLst>
    <pc:chgData name="Jasmin Silver" userId="f1ad1a87-e10a-4dd0-87b2-6c2654730cf8" providerId="ADAL" clId="{DF496088-B3AE-474E-AD46-85925097B820}"/>
    <pc:docChg chg="modSld">
      <pc:chgData name="Jasmin Silver" userId="f1ad1a87-e10a-4dd0-87b2-6c2654730cf8" providerId="ADAL" clId="{DF496088-B3AE-474E-AD46-85925097B820}" dt="2024-02-27T11:45:50.146" v="1" actId="108"/>
      <pc:docMkLst>
        <pc:docMk/>
      </pc:docMkLst>
      <pc:sldChg chg="modSp mod">
        <pc:chgData name="Jasmin Silver" userId="f1ad1a87-e10a-4dd0-87b2-6c2654730cf8" providerId="ADAL" clId="{DF496088-B3AE-474E-AD46-85925097B820}" dt="2024-02-27T11:45:50.146" v="1" actId="108"/>
        <pc:sldMkLst>
          <pc:docMk/>
          <pc:sldMk cId="679048421" sldId="256"/>
        </pc:sldMkLst>
        <pc:graphicFrameChg chg="mod modGraphic">
          <ac:chgData name="Jasmin Silver" userId="f1ad1a87-e10a-4dd0-87b2-6c2654730cf8" providerId="ADAL" clId="{DF496088-B3AE-474E-AD46-85925097B820}" dt="2024-02-27T11:45:50.146" v="1" actId="108"/>
          <ac:graphicFrameMkLst>
            <pc:docMk/>
            <pc:sldMk cId="679048421" sldId="256"/>
            <ac:graphicFrameMk id="40" creationId="{CA279589-0EB5-4590-EE21-54CED3950360}"/>
          </ac:graphicFrameMkLst>
        </pc:graphicFrameChg>
      </pc:sldChg>
    </pc:docChg>
  </pc:docChgLst>
  <pc:docChgLst>
    <pc:chgData name="Jasmin Silver" userId="f1ad1a87-e10a-4dd0-87b2-6c2654730cf8" providerId="ADAL" clId="{D269B02D-6F16-0341-989C-C180A7ABF9F3}"/>
    <pc:docChg chg="modSld">
      <pc:chgData name="Jasmin Silver" userId="f1ad1a87-e10a-4dd0-87b2-6c2654730cf8" providerId="ADAL" clId="{D269B02D-6F16-0341-989C-C180A7ABF9F3}" dt="2024-02-27T11:14:14.616" v="0"/>
      <pc:docMkLst>
        <pc:docMk/>
      </pc:docMkLst>
      <pc:sldChg chg="modNotesTx">
        <pc:chgData name="Jasmin Silver" userId="f1ad1a87-e10a-4dd0-87b2-6c2654730cf8" providerId="ADAL" clId="{D269B02D-6F16-0341-989C-C180A7ABF9F3}" dt="2024-02-27T11:14:14.616" v="0"/>
        <pc:sldMkLst>
          <pc:docMk/>
          <pc:sldMk cId="0" sldId="275"/>
        </pc:sldMkLst>
      </pc:sldChg>
    </pc:docChg>
  </pc:docChgLst>
  <pc:docChgLst>
    <pc:chgData name="Jasmin Silver" userId="f1ad1a87-e10a-4dd0-87b2-6c2654730cf8" providerId="ADAL" clId="{8F788064-A796-474C-8B02-B00727B76881}"/>
    <pc:docChg chg="modSld">
      <pc:chgData name="Jasmin Silver" userId="f1ad1a87-e10a-4dd0-87b2-6c2654730cf8" providerId="ADAL" clId="{8F788064-A796-474C-8B02-B00727B76881}" dt="2024-02-27T11:12:11.236" v="18" actId="20577"/>
      <pc:docMkLst>
        <pc:docMk/>
      </pc:docMkLst>
      <pc:sldChg chg="modSp mod">
        <pc:chgData name="Jasmin Silver" userId="f1ad1a87-e10a-4dd0-87b2-6c2654730cf8" providerId="ADAL" clId="{8F788064-A796-474C-8B02-B00727B76881}" dt="2024-02-27T11:12:11.236" v="18" actId="20577"/>
        <pc:sldMkLst>
          <pc:docMk/>
          <pc:sldMk cId="0" sldId="275"/>
        </pc:sldMkLst>
        <pc:spChg chg="mod">
          <ac:chgData name="Jasmin Silver" userId="f1ad1a87-e10a-4dd0-87b2-6c2654730cf8" providerId="ADAL" clId="{8F788064-A796-474C-8B02-B00727B76881}" dt="2024-02-27T11:12:11.236" v="18" actId="20577"/>
          <ac:spMkLst>
            <pc:docMk/>
            <pc:sldMk cId="0" sldId="275"/>
            <ac:spMk id="9" creationId="{3FB254EC-1FC5-4D22-BD0A-34EB0D0AE9D2}"/>
          </ac:spMkLst>
        </pc:spChg>
        <pc:spChg chg="mod">
          <ac:chgData name="Jasmin Silver" userId="f1ad1a87-e10a-4dd0-87b2-6c2654730cf8" providerId="ADAL" clId="{8F788064-A796-474C-8B02-B00727B76881}" dt="2024-02-27T11:12:07.889" v="16" actId="20577"/>
          <ac:spMkLst>
            <pc:docMk/>
            <pc:sldMk cId="0" sldId="275"/>
            <ac:spMk id="4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5900" indent="-215900"/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 available under a Creative Commons license, </a:t>
            </a:r>
            <a:r>
              <a:rPr lang="en-GB" spc="-1" dirty="0">
                <a:solidFill>
                  <a:srgbClr val="000000"/>
                </a:solidFill>
                <a:latin typeface="Calibri"/>
                <a:ea typeface="Calibri"/>
              </a:rPr>
              <a:t>no attribution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required.</a:t>
            </a:r>
            <a:endParaRPr lang="en-GB" sz="1200" b="0" strike="noStrike" spc="-1" dirty="0">
              <a:latin typeface="Arial"/>
              <a:cs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This lesson contains a phonics assessment to check progress in the SSCs introduced and practised in the first 12 weeks of this year’s course, as well as those from the previous two years. 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>
                <a:latin typeface="Arial"/>
              </a:rPr>
              <a:t>The ratio of old to new SSCs in the quiz is approximately 50:50.</a:t>
            </a: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Visual of the pupil handout (printable version of pupil and teacher handouts at the end of this slide deck)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This slide can also be used to share the answers to the assessment once the children have completed it. </a:t>
            </a:r>
            <a:r>
              <a:rPr lang="en-GB"/>
              <a:t>Click on each photo to hear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56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Pupil handout</a:t>
            </a:r>
            <a:br>
              <a:rPr lang="en-GB" dirty="0"/>
            </a:br>
            <a:r>
              <a:rPr lang="en-GB" dirty="0"/>
              <a:t>To copy and cut in half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17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Teacher handout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Click on each picture to hear the word.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4F041C-6BC6-4E09-A80D-6D79D8697F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9493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08CB2-F9FC-C654-2095-9C19644B10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2A5599-39D7-9E97-AE51-7E0E505715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BB52B-EE6B-9C1F-02E3-05DD4DDDE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4340-71CE-4A8A-A827-E8A0CED174D0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F4ABA6-BAE7-6EE3-228C-10615B11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DA7BF-B935-8A9D-3399-EB3474E2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01AE3-493C-481B-BB1D-704B5F31051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074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 dirty="0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8.png"/><Relationship Id="rId18" Type="http://schemas.openxmlformats.org/officeDocument/2006/relationships/audio" Target="../media/audio8.wav"/><Relationship Id="rId26" Type="http://schemas.openxmlformats.org/officeDocument/2006/relationships/audio" Target="../media/audio12.wav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audio" Target="../media/audio5.wav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audio" Target="../media/audio7.wav"/><Relationship Id="rId20" Type="http://schemas.openxmlformats.org/officeDocument/2006/relationships/audio" Target="../media/audio9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11" Type="http://schemas.openxmlformats.org/officeDocument/2006/relationships/image" Target="../media/image7.png"/><Relationship Id="rId24" Type="http://schemas.openxmlformats.org/officeDocument/2006/relationships/audio" Target="../media/audio11.wav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audio" Target="../media/audio4.wav"/><Relationship Id="rId19" Type="http://schemas.openxmlformats.org/officeDocument/2006/relationships/image" Target="../media/image11.png"/><Relationship Id="rId4" Type="http://schemas.openxmlformats.org/officeDocument/2006/relationships/audio" Target="../media/audio1.wav"/><Relationship Id="rId9" Type="http://schemas.openxmlformats.org/officeDocument/2006/relationships/image" Target="../media/image6.png"/><Relationship Id="rId14" Type="http://schemas.openxmlformats.org/officeDocument/2006/relationships/audio" Target="../media/audio6.wav"/><Relationship Id="rId22" Type="http://schemas.openxmlformats.org/officeDocument/2006/relationships/audio" Target="../media/audio10.wav"/><Relationship Id="rId27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audio" Target="../media/audio6.wav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audio" Target="../media/audio1.wav"/><Relationship Id="rId21" Type="http://schemas.openxmlformats.org/officeDocument/2006/relationships/audio" Target="../media/audio10.wav"/><Relationship Id="rId7" Type="http://schemas.openxmlformats.org/officeDocument/2006/relationships/audio" Target="../media/audio3.wav"/><Relationship Id="rId12" Type="http://schemas.openxmlformats.org/officeDocument/2006/relationships/image" Target="../media/image8.png"/><Relationship Id="rId17" Type="http://schemas.openxmlformats.org/officeDocument/2006/relationships/audio" Target="../media/audio8.wav"/><Relationship Id="rId25" Type="http://schemas.openxmlformats.org/officeDocument/2006/relationships/audio" Target="../media/audio12.wav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audio" Target="../media/audio5.wav"/><Relationship Id="rId24" Type="http://schemas.openxmlformats.org/officeDocument/2006/relationships/image" Target="../media/image14.png"/><Relationship Id="rId5" Type="http://schemas.openxmlformats.org/officeDocument/2006/relationships/audio" Target="../media/audio2.wav"/><Relationship Id="rId15" Type="http://schemas.openxmlformats.org/officeDocument/2006/relationships/audio" Target="../media/audio7.wav"/><Relationship Id="rId23" Type="http://schemas.openxmlformats.org/officeDocument/2006/relationships/audio" Target="../media/audio11.wav"/><Relationship Id="rId10" Type="http://schemas.openxmlformats.org/officeDocument/2006/relationships/image" Target="../media/image7.png"/><Relationship Id="rId19" Type="http://schemas.openxmlformats.org/officeDocument/2006/relationships/audio" Target="../media/audio9.wav"/><Relationship Id="rId4" Type="http://schemas.openxmlformats.org/officeDocument/2006/relationships/image" Target="../media/image4.png"/><Relationship Id="rId9" Type="http://schemas.openxmlformats.org/officeDocument/2006/relationships/audio" Target="../media/audio4.wav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98;p2" descr="background rectangle">
            <a:extLst>
              <a:ext uri="{FF2B5EF4-FFF2-40B4-BE49-F238E27FC236}">
                <a16:creationId xmlns:a16="http://schemas.microsoft.com/office/drawing/2014/main" id="{100DF08E-F49B-4B01-82DC-A9BE96DF7F26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5959980" y="4734448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grün</a:t>
            </a:r>
            <a:endParaRPr lang="en-GB" sz="1400" kern="0" dirty="0">
              <a:solidFill>
                <a:srgbClr val="00B05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43047" y="5329800"/>
            <a:ext cx="4571280" cy="1371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/>
          <a:lstStyle/>
          <a:p>
            <a:pPr marL="457835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800" b="1" i="0" u="none" strike="noStrike" kern="1200" cap="none" spc="-1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Phonics</a:t>
            </a:r>
            <a:r>
              <a:rPr kumimoji="0" lang="fr-FR" sz="2800" b="1" i="0" u="none" strike="noStrike" kern="1200" cap="none" spc="-1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Century Gothic"/>
              </a:rPr>
              <a:t> quiz</a:t>
            </a:r>
            <a:endParaRPr lang="en-US" dirty="0">
              <a:solidFill>
                <a:schemeClr val="bg1"/>
              </a:solidFill>
              <a:latin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</a:rPr>
              <a:t>Interacting</a:t>
            </a:r>
            <a:endParaRPr lang="en-GB" sz="4000" dirty="0"/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D221C529-BF74-4965-96AD-9519D65DB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FB254EC-1FC5-4D22-BD0A-34EB0D0AE9D2}"/>
              </a:ext>
            </a:extLst>
          </p:cNvPr>
          <p:cNvSpPr txBox="1"/>
          <p:nvPr/>
        </p:nvSpPr>
        <p:spPr>
          <a:xfrm>
            <a:off x="8161501" y="6457890"/>
            <a:ext cx="3987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2 </a:t>
            </a:r>
            <a:r>
              <a:rPr lang="en-GB" sz="2000">
                <a:solidFill>
                  <a:srgbClr val="002060"/>
                </a:solidFill>
                <a:latin typeface="Century Gothic" panose="020B0502020202020204" pitchFamily="34" charset="0"/>
              </a:rPr>
              <a:t>Week 14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Free quiz mystery letters illustration">
            <a:extLst>
              <a:ext uri="{FF2B5EF4-FFF2-40B4-BE49-F238E27FC236}">
                <a16:creationId xmlns:a16="http://schemas.microsoft.com/office/drawing/2014/main" id="{1BBBB2F1-4429-0E3F-954D-54748A9D8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2" y="1572594"/>
            <a:ext cx="3429000" cy="3429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890672" y="111470"/>
            <a:ext cx="83775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 Concentrate on the </a:t>
            </a:r>
            <a:r>
              <a:rPr kumimoji="0" lang="en-GB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b="1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B3B5F917-1CDE-507E-FC6E-FA422E435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836259"/>
              </p:ext>
            </p:extLst>
          </p:nvPr>
        </p:nvGraphicFramePr>
        <p:xfrm>
          <a:off x="2304470" y="1179182"/>
          <a:ext cx="7619228" cy="5573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4807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904807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857716"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ä</a:t>
                      </a:r>
                      <a:r>
                        <a:rPr lang="en-GB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lfte</a:t>
                      </a:r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GB" sz="16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rper</a:t>
                      </a:r>
                      <a:endParaRPr lang="en-GB" sz="16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6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6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6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nk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ielleicht</a:t>
                      </a:r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85771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ftritt</a:t>
                      </a:r>
                      <a:endParaRPr lang="en-GB" sz="16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Geb</a:t>
                      </a:r>
                      <a:r>
                        <a:rPr lang="en-GB" sz="1600" b="1" u="sng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äu</a:t>
                      </a:r>
                      <a:r>
                        <a:rPr lang="en-GB" sz="16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</a:t>
                      </a:r>
                      <a:endParaRPr lang="en-GB" sz="16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negat</a:t>
                      </a:r>
                      <a:r>
                        <a:rPr lang="en-GB" sz="16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6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endParaRPr lang="en-GB" sz="16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kla</a:t>
                      </a: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16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857716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</a:t>
                      </a:r>
                      <a:r>
                        <a:rPr lang="en-GB" sz="16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lecht</a:t>
                      </a:r>
                      <a:endParaRPr lang="en-GB" sz="16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hei</a:t>
                      </a: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ß</a:t>
                      </a:r>
                      <a:endParaRPr lang="en-GB" sz="16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16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6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lch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Allta</a:t>
                      </a:r>
                      <a:r>
                        <a:rPr lang="en-GB" sz="16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endParaRPr lang="en-GB" sz="16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sp>
        <p:nvSpPr>
          <p:cNvPr id="40" name="CustomShape 3">
            <a:extLst>
              <a:ext uri="{FF2B5EF4-FFF2-40B4-BE49-F238E27FC236}">
                <a16:creationId xmlns:a16="http://schemas.microsoft.com/office/drawing/2014/main" id="{685A44E8-9359-E6EB-CAFC-5501CD9F00F8}"/>
              </a:ext>
            </a:extLst>
          </p:cNvPr>
          <p:cNvSpPr/>
          <p:nvPr/>
        </p:nvSpPr>
        <p:spPr>
          <a:xfrm>
            <a:off x="10396437" y="1197782"/>
            <a:ext cx="1800180" cy="3963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B880EDDA-550F-5B5D-E94C-25876D043BBF}"/>
              </a:ext>
            </a:extLst>
          </p:cNvPr>
          <p:cNvSpPr txBox="1">
            <a:spLocks/>
          </p:cNvSpPr>
          <p:nvPr/>
        </p:nvSpPr>
        <p:spPr>
          <a:xfrm>
            <a:off x="10387995" y="1049732"/>
            <a:ext cx="1800180" cy="494975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1D1B66A-6DAB-249A-CAE9-D3A3F3474290}"/>
              </a:ext>
            </a:extLst>
          </p:cNvPr>
          <p:cNvGrpSpPr/>
          <p:nvPr/>
        </p:nvGrpSpPr>
        <p:grpSpPr>
          <a:xfrm>
            <a:off x="10396437" y="189956"/>
            <a:ext cx="1537410" cy="941869"/>
            <a:chOff x="10396437" y="189956"/>
            <a:chExt cx="1537410" cy="941869"/>
          </a:xfrm>
        </p:grpSpPr>
        <p:pic>
          <p:nvPicPr>
            <p:cNvPr id="43" name="Picture 42" descr="Logo, icon&#10;&#10;Description automatically generated">
              <a:extLst>
                <a:ext uri="{FF2B5EF4-FFF2-40B4-BE49-F238E27FC236}">
                  <a16:creationId xmlns:a16="http://schemas.microsoft.com/office/drawing/2014/main" id="{E7D4F314-F2EA-EAFB-F72F-2B9ACE7B0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50" name="Speech Bubble: Oval 49">
              <a:extLst>
                <a:ext uri="{FF2B5EF4-FFF2-40B4-BE49-F238E27FC236}">
                  <a16:creationId xmlns:a16="http://schemas.microsoft.com/office/drawing/2014/main" id="{502ED197-9923-C972-1AC7-C5AB6FEC7B9D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pic>
        <p:nvPicPr>
          <p:cNvPr id="2052" name="Picture 4" descr="Free half half time half life vector">
            <a:hlinkClick r:id="" action="ppaction://noaction">
              <a:snd r:embed="rId4" name="T2_Phon_1.wav"/>
            </a:hlinkClick>
            <a:extLst>
              <a:ext uri="{FF2B5EF4-FFF2-40B4-BE49-F238E27FC236}">
                <a16:creationId xmlns:a16="http://schemas.microsoft.com/office/drawing/2014/main" id="{CE437BA5-73C3-E15C-33BE-A149947A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731" y="1437299"/>
            <a:ext cx="1183962" cy="118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ree three d 3d abstract vector">
            <a:hlinkClick r:id="" action="ppaction://noaction">
              <a:snd r:embed="rId6" name="T2_Phon_2.wav"/>
            </a:hlinkClick>
            <a:extLst>
              <a:ext uri="{FF2B5EF4-FFF2-40B4-BE49-F238E27FC236}">
                <a16:creationId xmlns:a16="http://schemas.microsoft.com/office/drawing/2014/main" id="{B61B5FF8-2E62-56CD-CDE4-3A455A7C6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180" y="1431018"/>
            <a:ext cx="1218309" cy="12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0" descr="Free bench garden furniture vector">
            <a:hlinkClick r:id="" action="ppaction://noaction">
              <a:snd r:embed="rId8" name="T2_Phon_3.wav"/>
            </a:hlinkClick>
            <a:extLst>
              <a:ext uri="{FF2B5EF4-FFF2-40B4-BE49-F238E27FC236}">
                <a16:creationId xmlns:a16="http://schemas.microsoft.com/office/drawing/2014/main" id="{42C6BCDA-0C0C-71E5-7B4E-B32AE2EE5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35" y="1659756"/>
            <a:ext cx="1436958" cy="79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ree maybe yellow sticker note illustration">
            <a:hlinkClick r:id="" action="ppaction://noaction">
              <a:snd r:embed="rId10" name="T2_Phon_4.wav"/>
            </a:hlinkClick>
            <a:extLst>
              <a:ext uri="{FF2B5EF4-FFF2-40B4-BE49-F238E27FC236}">
                <a16:creationId xmlns:a16="http://schemas.microsoft.com/office/drawing/2014/main" id="{3F77867E-FBD8-A6DE-D1F7-174007C18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68" y="1431018"/>
            <a:ext cx="1253416" cy="125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Free piano pianist singer vector">
            <a:hlinkClick r:id="" action="ppaction://noaction">
              <a:snd r:embed="rId12" name="T2_Phon_5.wav"/>
            </a:hlinkClick>
            <a:extLst>
              <a:ext uri="{FF2B5EF4-FFF2-40B4-BE49-F238E27FC236}">
                <a16:creationId xmlns:a16="http://schemas.microsoft.com/office/drawing/2014/main" id="{53C70B75-6C4B-9324-4D7E-605C3B521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93" y="3429000"/>
            <a:ext cx="1541468" cy="104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ree building office vista vector">
            <a:hlinkClick r:id="" action="ppaction://noaction">
              <a:snd r:embed="rId14" name="T2_Phon_6.wav"/>
            </a:hlinkClick>
            <a:extLst>
              <a:ext uri="{FF2B5EF4-FFF2-40B4-BE49-F238E27FC236}">
                <a16:creationId xmlns:a16="http://schemas.microsoft.com/office/drawing/2014/main" id="{53C8CC85-AE8F-C16B-DAA4-8406ECFF2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990" y="3333708"/>
            <a:ext cx="981358" cy="12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Free feedback opinion good vector">
            <a:hlinkClick r:id="" action="ppaction://noaction">
              <a:snd r:embed="rId16" name="T2_Phon_7.wav"/>
            </a:hlinkClick>
            <a:extLst>
              <a:ext uri="{FF2B5EF4-FFF2-40B4-BE49-F238E27FC236}">
                <a16:creationId xmlns:a16="http://schemas.microsoft.com/office/drawing/2014/main" id="{16F15380-6EB6-7A51-723F-BC11ADC36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1" r="35673"/>
          <a:stretch/>
        </p:blipFill>
        <p:spPr bwMode="auto">
          <a:xfrm>
            <a:off x="6864096" y="3109543"/>
            <a:ext cx="417802" cy="143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Free ice cube transparent vector">
            <a:hlinkClick r:id="" action="ppaction://noaction">
              <a:snd r:embed="rId18" name="T2_Phon_8.wav"/>
            </a:hlinkClick>
            <a:extLst>
              <a:ext uri="{FF2B5EF4-FFF2-40B4-BE49-F238E27FC236}">
                <a16:creationId xmlns:a16="http://schemas.microsoft.com/office/drawing/2014/main" id="{BB017C31-DCCE-0985-1500-7CE7C72E83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1468" y="3269835"/>
            <a:ext cx="1253102" cy="120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Free disapprove bad down vector">
            <a:hlinkClick r:id="" action="ppaction://noaction">
              <a:snd r:embed="rId20" name="T2_Phon_9.wav"/>
            </a:hlinkClick>
            <a:extLst>
              <a:ext uri="{FF2B5EF4-FFF2-40B4-BE49-F238E27FC236}">
                <a16:creationId xmlns:a16="http://schemas.microsoft.com/office/drawing/2014/main" id="{076DB269-F744-2E38-0E8E-D757DD969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074" y="5198132"/>
            <a:ext cx="1211374" cy="116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Free thermometers temperature gauge vector">
            <a:hlinkClick r:id="" action="ppaction://noaction">
              <a:snd r:embed="rId22" name="T2_Phon_10.wav"/>
            </a:hlinkClick>
            <a:extLst>
              <a:ext uri="{FF2B5EF4-FFF2-40B4-BE49-F238E27FC236}">
                <a16:creationId xmlns:a16="http://schemas.microsoft.com/office/drawing/2014/main" id="{6DE22E78-D2E9-1E9D-5107-5AB6299FD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 r="91467" b="18250"/>
          <a:stretch/>
        </p:blipFill>
        <p:spPr bwMode="auto">
          <a:xfrm>
            <a:off x="5018474" y="5049004"/>
            <a:ext cx="340389" cy="128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Free milk carton drink vector">
            <a:hlinkClick r:id="" action="ppaction://noaction">
              <a:snd r:embed="rId24" name="T2_Phon_11.wav"/>
            </a:hlinkClick>
            <a:extLst>
              <a:ext uri="{FF2B5EF4-FFF2-40B4-BE49-F238E27FC236}">
                <a16:creationId xmlns:a16="http://schemas.microsoft.com/office/drawing/2014/main" id="{24A3E034-8191-1F22-2A75-99CEB0A5F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719" y="5198132"/>
            <a:ext cx="946126" cy="116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Free artwork cute character design illustration">
            <a:hlinkClick r:id="" action="ppaction://noaction">
              <a:snd r:embed="rId26" name="T2_Phon_12.wav"/>
            </a:hlinkClick>
            <a:extLst>
              <a:ext uri="{FF2B5EF4-FFF2-40B4-BE49-F238E27FC236}">
                <a16:creationId xmlns:a16="http://schemas.microsoft.com/office/drawing/2014/main" id="{BBBA47BF-99EC-20AD-CEAB-EB9EEEACA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13425" r="17854" b="13257"/>
          <a:stretch/>
        </p:blipFill>
        <p:spPr bwMode="auto">
          <a:xfrm>
            <a:off x="8196451" y="5218564"/>
            <a:ext cx="1429647" cy="119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73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8;p2" descr="background rectangle">
            <a:extLst>
              <a:ext uri="{FF2B5EF4-FFF2-40B4-BE49-F238E27FC236}">
                <a16:creationId xmlns:a16="http://schemas.microsoft.com/office/drawing/2014/main" id="{0F465D11-BD17-455B-BAA6-75C52E315242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pPr algn="ctr"/>
            <a:r>
              <a:rPr lang="en-GB" sz="6000" b="1" dirty="0" err="1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Tschüss</a:t>
            </a:r>
            <a:r>
              <a:rPr lang="en-GB" sz="6000" b="1" dirty="0">
                <a:solidFill>
                  <a:schemeClr val="bg1"/>
                </a:solidFill>
                <a:latin typeface="Century Gothic" panose="020B0502020202020204" pitchFamily="34" charset="0"/>
                <a:hlinkClick r:id="" action="ppaction://noaction">
                  <a:snd r:embed="rId3" name="tschuess.wav"/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</a:t>
            </a:r>
          </a:p>
        </p:txBody>
      </p:sp>
      <p:sp>
        <p:nvSpPr>
          <p:cNvPr id="11" name="CustomShape 2">
            <a:extLst>
              <a:ext uri="{FF2B5EF4-FFF2-40B4-BE49-F238E27FC236}">
                <a16:creationId xmlns:a16="http://schemas.microsoft.com/office/drawing/2014/main" id="{F3560F50-441E-4149-9EAE-DE5F5533F96A}"/>
              </a:ext>
            </a:extLst>
          </p:cNvPr>
          <p:cNvSpPr/>
          <p:nvPr/>
        </p:nvSpPr>
        <p:spPr>
          <a:xfrm>
            <a:off x="5564172" y="4843962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 algn="ctr">
              <a:buClr>
                <a:srgbClr val="FF3333"/>
              </a:buClr>
              <a:buSzPts val="9600"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grün</a:t>
            </a:r>
            <a:endParaRPr lang="en-GB" sz="1400" kern="0" dirty="0">
              <a:solidFill>
                <a:srgbClr val="00B050"/>
              </a:solidFill>
              <a:latin typeface="Modern Love" panose="04090805081005020601" pitchFamily="82" charset="0"/>
              <a:cs typeface="Arial"/>
              <a:sym typeface="Arial"/>
            </a:endParaRPr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5603E69-6D57-4DBC-9FBE-288A6A1DBE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866" y="240668"/>
            <a:ext cx="3811412" cy="488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988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57241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CBE4F5-26ED-FFF2-8CD8-0A820E7D86DA}"/>
              </a:ext>
            </a:extLst>
          </p:cNvPr>
          <p:cNvSpPr/>
          <p:nvPr/>
        </p:nvSpPr>
        <p:spPr>
          <a:xfrm>
            <a:off x="6284782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4F04CBE-FF84-9FA8-9B3F-F1B954C165EA}"/>
              </a:ext>
            </a:extLst>
          </p:cNvPr>
          <p:cNvSpPr/>
          <p:nvPr/>
        </p:nvSpPr>
        <p:spPr>
          <a:xfrm>
            <a:off x="6284782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CustomShape 3">
            <a:extLst>
              <a:ext uri="{FF2B5EF4-FFF2-40B4-BE49-F238E27FC236}">
                <a16:creationId xmlns:a16="http://schemas.microsoft.com/office/drawing/2014/main" id="{643154B0-CB31-CEE4-3D74-979054A25949}"/>
              </a:ext>
            </a:extLst>
          </p:cNvPr>
          <p:cNvSpPr/>
          <p:nvPr/>
        </p:nvSpPr>
        <p:spPr>
          <a:xfrm>
            <a:off x="10781910" y="1166359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1" name="Title 4">
            <a:extLst>
              <a:ext uri="{FF2B5EF4-FFF2-40B4-BE49-F238E27FC236}">
                <a16:creationId xmlns:a16="http://schemas.microsoft.com/office/drawing/2014/main" id="{8B6A8DBB-F141-7E32-E8FB-AA97BF070EAA}"/>
              </a:ext>
            </a:extLst>
          </p:cNvPr>
          <p:cNvSpPr txBox="1">
            <a:spLocks/>
          </p:cNvSpPr>
          <p:nvPr/>
        </p:nvSpPr>
        <p:spPr>
          <a:xfrm>
            <a:off x="10773468" y="1018309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12D613A-A574-1A02-E14D-C362D43FF4E5}"/>
              </a:ext>
            </a:extLst>
          </p:cNvPr>
          <p:cNvGrpSpPr/>
          <p:nvPr/>
        </p:nvGrpSpPr>
        <p:grpSpPr>
          <a:xfrm>
            <a:off x="10715204" y="158534"/>
            <a:ext cx="1147130" cy="702770"/>
            <a:chOff x="10396437" y="189956"/>
            <a:chExt cx="1537410" cy="941869"/>
          </a:xfrm>
        </p:grpSpPr>
        <p:pic>
          <p:nvPicPr>
            <p:cNvPr id="43" name="Picture 42" descr="Logo, icon&#10;&#10;Description automatically generated">
              <a:extLst>
                <a:ext uri="{FF2B5EF4-FFF2-40B4-BE49-F238E27FC236}">
                  <a16:creationId xmlns:a16="http://schemas.microsoft.com/office/drawing/2014/main" id="{A1635833-912B-FE16-C68B-96FE5A5B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50" name="Speech Bubble: Oval 49">
              <a:extLst>
                <a:ext uri="{FF2B5EF4-FFF2-40B4-BE49-F238E27FC236}">
                  <a16:creationId xmlns:a16="http://schemas.microsoft.com/office/drawing/2014/main" id="{2A2E73E0-6F28-97A8-6089-5D94EA568E2D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56" name="CustomShape 3">
            <a:extLst>
              <a:ext uri="{FF2B5EF4-FFF2-40B4-BE49-F238E27FC236}">
                <a16:creationId xmlns:a16="http://schemas.microsoft.com/office/drawing/2014/main" id="{F477219A-6945-7D53-4AED-351B0DED76EE}"/>
              </a:ext>
            </a:extLst>
          </p:cNvPr>
          <p:cNvSpPr/>
          <p:nvPr/>
        </p:nvSpPr>
        <p:spPr>
          <a:xfrm>
            <a:off x="4557894" y="1160263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7" name="Title 4">
            <a:extLst>
              <a:ext uri="{FF2B5EF4-FFF2-40B4-BE49-F238E27FC236}">
                <a16:creationId xmlns:a16="http://schemas.microsoft.com/office/drawing/2014/main" id="{7539A4FE-0A55-9912-23EB-DF88488E6D90}"/>
              </a:ext>
            </a:extLst>
          </p:cNvPr>
          <p:cNvSpPr txBox="1">
            <a:spLocks/>
          </p:cNvSpPr>
          <p:nvPr/>
        </p:nvSpPr>
        <p:spPr>
          <a:xfrm>
            <a:off x="4549452" y="1012213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812FCA8-0CC3-CCDD-DEE7-378CC77809D6}"/>
              </a:ext>
            </a:extLst>
          </p:cNvPr>
          <p:cNvGrpSpPr/>
          <p:nvPr/>
        </p:nvGrpSpPr>
        <p:grpSpPr>
          <a:xfrm>
            <a:off x="4491188" y="152438"/>
            <a:ext cx="1147130" cy="702770"/>
            <a:chOff x="10396437" y="189956"/>
            <a:chExt cx="1537410" cy="941869"/>
          </a:xfrm>
        </p:grpSpPr>
        <p:pic>
          <p:nvPicPr>
            <p:cNvPr id="59" name="Picture 58" descr="Logo, icon&#10;&#10;Description automatically generated">
              <a:extLst>
                <a:ext uri="{FF2B5EF4-FFF2-40B4-BE49-F238E27FC236}">
                  <a16:creationId xmlns:a16="http://schemas.microsoft.com/office/drawing/2014/main" id="{1419BAE1-6766-9579-6B5D-AB706567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60" name="Speech Bubble: Oval 49">
              <a:extLst>
                <a:ext uri="{FF2B5EF4-FFF2-40B4-BE49-F238E27FC236}">
                  <a16:creationId xmlns:a16="http://schemas.microsoft.com/office/drawing/2014/main" id="{15AFB729-B586-C67F-2FAE-C7C0F78B9FB5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graphicFrame>
        <p:nvGraphicFramePr>
          <p:cNvPr id="74" name="Table 15">
            <a:extLst>
              <a:ext uri="{FF2B5EF4-FFF2-40B4-BE49-F238E27FC236}">
                <a16:creationId xmlns:a16="http://schemas.microsoft.com/office/drawing/2014/main" id="{8FB6C632-1B43-AA43-3CBD-F791A7C22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489615"/>
              </p:ext>
            </p:extLst>
          </p:nvPr>
        </p:nvGraphicFramePr>
        <p:xfrm>
          <a:off x="157241" y="1692812"/>
          <a:ext cx="5825544" cy="476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386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586976">
                <a:tc>
                  <a:txBody>
                    <a:bodyPr/>
                    <a:lstStyle/>
                    <a:p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ä</a:t>
                      </a: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lfte</a:t>
                      </a:r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rper</a:t>
                      </a:r>
                      <a:endParaRPr lang="en-GB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3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3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3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nk</a:t>
                      </a: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ielleicht</a:t>
                      </a:r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586976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ftritt</a:t>
                      </a:r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Geb</a:t>
                      </a:r>
                      <a:r>
                        <a:rPr lang="en-GB" sz="1300" b="1" u="sng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äu</a:t>
                      </a:r>
                      <a:r>
                        <a:rPr lang="en-GB" sz="13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</a:t>
                      </a:r>
                      <a:endParaRPr lang="en-GB" sz="13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negat</a:t>
                      </a:r>
                      <a:r>
                        <a:rPr lang="en-GB" sz="13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3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endParaRPr lang="en-GB" sz="13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kla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13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586976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</a:t>
                      </a: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lecht</a:t>
                      </a:r>
                      <a:endParaRPr lang="en-GB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hei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ß</a:t>
                      </a:r>
                      <a:endParaRPr lang="en-GB" sz="13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13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lch</a:t>
                      </a: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Allta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endParaRPr lang="en-GB" sz="13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75" name="Picture 4" descr="Free half half time half life vector">
            <a:extLst>
              <a:ext uri="{FF2B5EF4-FFF2-40B4-BE49-F238E27FC236}">
                <a16:creationId xmlns:a16="http://schemas.microsoft.com/office/drawing/2014/main" id="{2FF5EF68-7B93-B0F5-EB2F-072F7CA05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6" y="1841913"/>
            <a:ext cx="905239" cy="10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6" descr="Free three d 3d abstract vector">
            <a:extLst>
              <a:ext uri="{FF2B5EF4-FFF2-40B4-BE49-F238E27FC236}">
                <a16:creationId xmlns:a16="http://schemas.microsoft.com/office/drawing/2014/main" id="{4E0AFC16-9DAF-A004-E752-11A11DF2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96" y="1830579"/>
            <a:ext cx="931500" cy="10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0" descr="Free bench garden furniture vector">
            <a:extLst>
              <a:ext uri="{FF2B5EF4-FFF2-40B4-BE49-F238E27FC236}">
                <a16:creationId xmlns:a16="http://schemas.microsoft.com/office/drawing/2014/main" id="{BE07BC56-8DAA-8F58-11F6-2C63E9F85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22" y="2144045"/>
            <a:ext cx="1098676" cy="6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12" descr="Free maybe yellow sticker note illustration">
            <a:extLst>
              <a:ext uri="{FF2B5EF4-FFF2-40B4-BE49-F238E27FC236}">
                <a16:creationId xmlns:a16="http://schemas.microsoft.com/office/drawing/2014/main" id="{BDA5ED22-B7B4-59D5-2BEF-7130B163A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83" y="1901530"/>
            <a:ext cx="958343" cy="10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4" descr="Free piano pianist singer vector">
            <a:extLst>
              <a:ext uri="{FF2B5EF4-FFF2-40B4-BE49-F238E27FC236}">
                <a16:creationId xmlns:a16="http://schemas.microsoft.com/office/drawing/2014/main" id="{61E1E769-BB45-03E1-1E2F-8BEA8CE8F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4" y="3558715"/>
            <a:ext cx="1178582" cy="8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6" descr="Free building office vista vector">
            <a:extLst>
              <a:ext uri="{FF2B5EF4-FFF2-40B4-BE49-F238E27FC236}">
                <a16:creationId xmlns:a16="http://schemas.microsoft.com/office/drawing/2014/main" id="{824913D2-C8D0-D07E-BB36-D0204965E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75" y="3477049"/>
            <a:ext cx="750331" cy="10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18" descr="Free feedback opinion good vector">
            <a:extLst>
              <a:ext uri="{FF2B5EF4-FFF2-40B4-BE49-F238E27FC236}">
                <a16:creationId xmlns:a16="http://schemas.microsoft.com/office/drawing/2014/main" id="{D8630448-41FC-3281-FE84-4589EC1DE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1" r="35673"/>
          <a:stretch/>
        </p:blipFill>
        <p:spPr bwMode="auto">
          <a:xfrm>
            <a:off x="3670137" y="3302569"/>
            <a:ext cx="319445" cy="12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0" descr="Free ice cube transparent vector">
            <a:extLst>
              <a:ext uri="{FF2B5EF4-FFF2-40B4-BE49-F238E27FC236}">
                <a16:creationId xmlns:a16="http://schemas.microsoft.com/office/drawing/2014/main" id="{D22085C8-AC53-8B36-64CA-04949527F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83" y="3453937"/>
            <a:ext cx="958102" cy="10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2" descr="Free disapprove bad down vector">
            <a:extLst>
              <a:ext uri="{FF2B5EF4-FFF2-40B4-BE49-F238E27FC236}">
                <a16:creationId xmlns:a16="http://schemas.microsoft.com/office/drawing/2014/main" id="{395275B0-A683-4123-C891-2D9C3DA10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6" y="5066246"/>
            <a:ext cx="926198" cy="9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4" descr="Free thermometers temperature gauge vector">
            <a:extLst>
              <a:ext uri="{FF2B5EF4-FFF2-40B4-BE49-F238E27FC236}">
                <a16:creationId xmlns:a16="http://schemas.microsoft.com/office/drawing/2014/main" id="{BD01D253-CFF3-3B20-5D34-C0F615159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 r="91467" b="18250"/>
          <a:stretch/>
        </p:blipFill>
        <p:spPr bwMode="auto">
          <a:xfrm>
            <a:off x="2204118" y="4947482"/>
            <a:ext cx="260256" cy="10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6" descr="Free milk carton drink vector">
            <a:extLst>
              <a:ext uri="{FF2B5EF4-FFF2-40B4-BE49-F238E27FC236}">
                <a16:creationId xmlns:a16="http://schemas.microsoft.com/office/drawing/2014/main" id="{D540E3AD-F4F1-6171-1131-93D8A3D5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21" y="5066246"/>
            <a:ext cx="723393" cy="9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8" descr="Free artwork cute character design illustration">
            <a:extLst>
              <a:ext uri="{FF2B5EF4-FFF2-40B4-BE49-F238E27FC236}">
                <a16:creationId xmlns:a16="http://schemas.microsoft.com/office/drawing/2014/main" id="{84D955C3-EA01-8FB6-D944-20F5DB38E7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13425" r="17854" b="13257"/>
          <a:stretch/>
        </p:blipFill>
        <p:spPr bwMode="auto">
          <a:xfrm>
            <a:off x="4715960" y="5066246"/>
            <a:ext cx="1093085" cy="10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7" name="Table 15">
            <a:extLst>
              <a:ext uri="{FF2B5EF4-FFF2-40B4-BE49-F238E27FC236}">
                <a16:creationId xmlns:a16="http://schemas.microsoft.com/office/drawing/2014/main" id="{31348E6F-E24F-C88A-9E4B-8A49C75C7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160244"/>
              </p:ext>
            </p:extLst>
          </p:nvPr>
        </p:nvGraphicFramePr>
        <p:xfrm>
          <a:off x="6299560" y="1692812"/>
          <a:ext cx="5825544" cy="476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386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586976">
                <a:tc>
                  <a:txBody>
                    <a:bodyPr/>
                    <a:lstStyle/>
                    <a:p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ä</a:t>
                      </a: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lfte</a:t>
                      </a:r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rper</a:t>
                      </a:r>
                      <a:endParaRPr lang="en-GB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3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3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3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nk</a:t>
                      </a: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ielleicht</a:t>
                      </a:r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586976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ftritt</a:t>
                      </a:r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Geb</a:t>
                      </a:r>
                      <a:r>
                        <a:rPr lang="en-GB" sz="1300" b="1" u="sng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äu</a:t>
                      </a:r>
                      <a:r>
                        <a:rPr lang="en-GB" sz="13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</a:t>
                      </a:r>
                      <a:endParaRPr lang="en-GB" sz="13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negat</a:t>
                      </a:r>
                      <a:r>
                        <a:rPr lang="en-GB" sz="13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3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endParaRPr lang="en-GB" sz="13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kla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13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586976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</a:t>
                      </a: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lecht</a:t>
                      </a:r>
                      <a:endParaRPr lang="en-GB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hei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ß</a:t>
                      </a:r>
                      <a:endParaRPr lang="en-GB" sz="13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13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lch</a:t>
                      </a: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Allta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endParaRPr lang="en-GB" sz="13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88" name="Picture 4" descr="Free half half time half life vector">
            <a:extLst>
              <a:ext uri="{FF2B5EF4-FFF2-40B4-BE49-F238E27FC236}">
                <a16:creationId xmlns:a16="http://schemas.microsoft.com/office/drawing/2014/main" id="{7A5DD0E6-93DD-C521-5823-0DE8624D3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65" y="1841913"/>
            <a:ext cx="905239" cy="10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Free three d 3d abstract vector">
            <a:extLst>
              <a:ext uri="{FF2B5EF4-FFF2-40B4-BE49-F238E27FC236}">
                <a16:creationId xmlns:a16="http://schemas.microsoft.com/office/drawing/2014/main" id="{24911F6E-6FA4-8157-724F-533359BDE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815" y="1830579"/>
            <a:ext cx="931500" cy="10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10" descr="Free bench garden furniture vector">
            <a:extLst>
              <a:ext uri="{FF2B5EF4-FFF2-40B4-BE49-F238E27FC236}">
                <a16:creationId xmlns:a16="http://schemas.microsoft.com/office/drawing/2014/main" id="{426C5C9B-90CF-036C-CC76-46B660829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841" y="2144045"/>
            <a:ext cx="1098676" cy="6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12" descr="Free maybe yellow sticker note illustration">
            <a:extLst>
              <a:ext uri="{FF2B5EF4-FFF2-40B4-BE49-F238E27FC236}">
                <a16:creationId xmlns:a16="http://schemas.microsoft.com/office/drawing/2014/main" id="{45FEBD5A-521E-F5FE-7F79-2F6334EE29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102" y="1901530"/>
            <a:ext cx="958343" cy="10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14" descr="Free piano pianist singer vector">
            <a:extLst>
              <a:ext uri="{FF2B5EF4-FFF2-40B4-BE49-F238E27FC236}">
                <a16:creationId xmlns:a16="http://schemas.microsoft.com/office/drawing/2014/main" id="{EB4F0FD3-9C30-4CD1-5090-41F55D67E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73" y="3558715"/>
            <a:ext cx="1178582" cy="8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16" descr="Free building office vista vector">
            <a:extLst>
              <a:ext uri="{FF2B5EF4-FFF2-40B4-BE49-F238E27FC236}">
                <a16:creationId xmlns:a16="http://schemas.microsoft.com/office/drawing/2014/main" id="{EDFC5844-E8E0-6110-1D14-0F67EEB18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94" y="3477049"/>
            <a:ext cx="750331" cy="10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18" descr="Free feedback opinion good vector">
            <a:extLst>
              <a:ext uri="{FF2B5EF4-FFF2-40B4-BE49-F238E27FC236}">
                <a16:creationId xmlns:a16="http://schemas.microsoft.com/office/drawing/2014/main" id="{D2B774F6-6D8F-2D68-A956-C7CE9CEC5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1" r="35673"/>
          <a:stretch/>
        </p:blipFill>
        <p:spPr bwMode="auto">
          <a:xfrm>
            <a:off x="9812456" y="3302569"/>
            <a:ext cx="319445" cy="12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0" descr="Free ice cube transparent vector">
            <a:extLst>
              <a:ext uri="{FF2B5EF4-FFF2-40B4-BE49-F238E27FC236}">
                <a16:creationId xmlns:a16="http://schemas.microsoft.com/office/drawing/2014/main" id="{E7610A79-D602-7668-C3EC-2FD316231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102" y="3453937"/>
            <a:ext cx="958102" cy="10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2" descr="Free disapprove bad down vector">
            <a:extLst>
              <a:ext uri="{FF2B5EF4-FFF2-40B4-BE49-F238E27FC236}">
                <a16:creationId xmlns:a16="http://schemas.microsoft.com/office/drawing/2014/main" id="{74B4E5E9-8A4B-E238-02AE-3C2DD7469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65" y="5066246"/>
            <a:ext cx="926198" cy="9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4" descr="Free thermometers temperature gauge vector">
            <a:extLst>
              <a:ext uri="{FF2B5EF4-FFF2-40B4-BE49-F238E27FC236}">
                <a16:creationId xmlns:a16="http://schemas.microsoft.com/office/drawing/2014/main" id="{4ACF4401-BEE3-EFDF-B9BE-7306092BF2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 r="91467" b="18250"/>
          <a:stretch/>
        </p:blipFill>
        <p:spPr bwMode="auto">
          <a:xfrm>
            <a:off x="8346437" y="4947482"/>
            <a:ext cx="260256" cy="10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6" descr="Free milk carton drink vector">
            <a:extLst>
              <a:ext uri="{FF2B5EF4-FFF2-40B4-BE49-F238E27FC236}">
                <a16:creationId xmlns:a16="http://schemas.microsoft.com/office/drawing/2014/main" id="{7A839D9D-8401-7EDD-2D49-BD853A055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4240" y="5066246"/>
            <a:ext cx="723393" cy="9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8" descr="Free artwork cute character design illustration">
            <a:extLst>
              <a:ext uri="{FF2B5EF4-FFF2-40B4-BE49-F238E27FC236}">
                <a16:creationId xmlns:a16="http://schemas.microsoft.com/office/drawing/2014/main" id="{B8B5EE24-FD54-FD65-5AA7-93398B4CA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13425" r="17854" b="13257"/>
          <a:stretch/>
        </p:blipFill>
        <p:spPr bwMode="auto">
          <a:xfrm>
            <a:off x="10858279" y="5066246"/>
            <a:ext cx="1093085" cy="10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681D5A-E4FD-22BC-2899-C95B074DB25C}"/>
              </a:ext>
            </a:extLst>
          </p:cNvPr>
          <p:cNvSpPr/>
          <p:nvPr/>
        </p:nvSpPr>
        <p:spPr>
          <a:xfrm>
            <a:off x="157241" y="132868"/>
            <a:ext cx="5522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Phonics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Read aloud the 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German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words.</a:t>
            </a:r>
            <a:b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60F38-0938-7F16-3099-12794EFE7DCA}"/>
              </a:ext>
            </a:extLst>
          </p:cNvPr>
          <p:cNvSpPr/>
          <p:nvPr/>
        </p:nvSpPr>
        <p:spPr>
          <a:xfrm>
            <a:off x="157241" y="633328"/>
            <a:ext cx="392282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have 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learnt these words so just use what you know about how to pronounce German.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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Concentrate on the </a:t>
            </a:r>
            <a:r>
              <a:rPr kumimoji="0" lang="en-GB" sz="1400" b="1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underlined</a:t>
            </a:r>
            <a:r>
              <a:rPr kumimoji="0" lang="en-GB" sz="14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letters.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CA279589-0EB5-4590-EE21-54CED39503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606659"/>
              </p:ext>
            </p:extLst>
          </p:nvPr>
        </p:nvGraphicFramePr>
        <p:xfrm>
          <a:off x="6267466" y="955700"/>
          <a:ext cx="5500900" cy="53119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90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4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97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06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Animal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SSC </a:t>
                      </a:r>
                      <a:br>
                        <a:rPr lang="en-GB" sz="12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en-GB" sz="8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[sound-symbol correspondence] </a:t>
                      </a:r>
                      <a:endParaRPr lang="en-GB" sz="8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Bookshelf Symbol 7" panose="05010101010101010101" pitchFamily="2" charset="2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GB" sz="1600" b="1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x</a:t>
                      </a:r>
                      <a:endParaRPr lang="en-GB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ä</a:t>
                      </a:r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lfte</a:t>
                      </a:r>
                      <a:endParaRPr lang="en-GB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ä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rper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</a:t>
                      </a: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2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 [a]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ielleicht</a:t>
                      </a:r>
                      <a:endParaRPr lang="en-GB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[v]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ftritt</a:t>
                      </a:r>
                      <a:endParaRPr lang="en-GB" sz="12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[au]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Geb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äu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de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äu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negat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 [i]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8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kla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vocalic [r]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</a:t>
                      </a:r>
                      <a:r>
                        <a:rPr lang="en-GB" sz="12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lecht</a:t>
                      </a:r>
                      <a:endParaRPr lang="en-GB" sz="12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sch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5532206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hei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ß</a:t>
                      </a:r>
                      <a:endParaRPr lang="en-GB" sz="1200" b="1" u="sng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ß]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2406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12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2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short [</a:t>
                      </a:r>
                      <a:r>
                        <a:rPr lang="en-GB" sz="1200" kern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9998159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Allta</a:t>
                      </a:r>
                      <a:r>
                        <a:rPr lang="en-GB" sz="12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endParaRPr lang="en-GB" sz="12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[-g</a:t>
                      </a:r>
                      <a:r>
                        <a:rPr lang="en-GB" sz="12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GB" sz="1200" kern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422825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C7CA4BD6-EF0E-C14B-DAB3-09550CED0FC5}"/>
              </a:ext>
            </a:extLst>
          </p:cNvPr>
          <p:cNvSpPr txBox="1"/>
          <p:nvPr/>
        </p:nvSpPr>
        <p:spPr>
          <a:xfrm>
            <a:off x="6186948" y="6363683"/>
            <a:ext cx="56619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Notes: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Teachers award one point for each SSC, as per SSC list above.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985E1A5-DEE8-4DCA-F730-6167FD5BA71A}"/>
              </a:ext>
            </a:extLst>
          </p:cNvPr>
          <p:cNvSpPr txBox="1"/>
          <p:nvPr/>
        </p:nvSpPr>
        <p:spPr>
          <a:xfrm>
            <a:off x="6186948" y="356329"/>
            <a:ext cx="4052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Pupil name:  ___________________________________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9A12BCC-22E3-623E-9116-3ECC20597174}"/>
              </a:ext>
            </a:extLst>
          </p:cNvPr>
          <p:cNvSpPr txBox="1"/>
          <p:nvPr/>
        </p:nvSpPr>
        <p:spPr>
          <a:xfrm>
            <a:off x="9279400" y="356328"/>
            <a:ext cx="2632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Total score: _____ / 12</a:t>
            </a:r>
          </a:p>
        </p:txBody>
      </p:sp>
      <p:graphicFrame>
        <p:nvGraphicFramePr>
          <p:cNvPr id="2" name="Table 15">
            <a:extLst>
              <a:ext uri="{FF2B5EF4-FFF2-40B4-BE49-F238E27FC236}">
                <a16:creationId xmlns:a16="http://schemas.microsoft.com/office/drawing/2014/main" id="{8FFA47E0-03E4-1FB1-04A8-29DC9ED37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747386"/>
              </p:ext>
            </p:extLst>
          </p:nvPr>
        </p:nvGraphicFramePr>
        <p:xfrm>
          <a:off x="157241" y="1692812"/>
          <a:ext cx="5825544" cy="476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386">
                  <a:extLst>
                    <a:ext uri="{9D8B030D-6E8A-4147-A177-3AD203B41FA5}">
                      <a16:colId xmlns:a16="http://schemas.microsoft.com/office/drawing/2014/main" val="530148995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1179072709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418712310"/>
                    </a:ext>
                  </a:extLst>
                </a:gridCol>
                <a:gridCol w="1456386">
                  <a:extLst>
                    <a:ext uri="{9D8B030D-6E8A-4147-A177-3AD203B41FA5}">
                      <a16:colId xmlns:a16="http://schemas.microsoft.com/office/drawing/2014/main" val="1601079602"/>
                    </a:ext>
                  </a:extLst>
                </a:gridCol>
              </a:tblGrid>
              <a:tr h="1586976">
                <a:tc>
                  <a:txBody>
                    <a:bodyPr/>
                    <a:lstStyle/>
                    <a:p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ä</a:t>
                      </a: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lfte</a:t>
                      </a:r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rper</a:t>
                      </a:r>
                      <a:endParaRPr lang="en-GB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r>
                        <a:rPr lang="en-GB" sz="13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  <a:r>
                        <a:rPr lang="en-GB" sz="13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GB" sz="1300" b="0" u="none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nk</a:t>
                      </a: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ielleicht</a:t>
                      </a:r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6235334"/>
                  </a:ext>
                </a:extLst>
              </a:tr>
              <a:tr h="1586976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ftritt</a:t>
                      </a:r>
                      <a:endParaRPr lang="en-GB" sz="13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Geb</a:t>
                      </a:r>
                      <a:r>
                        <a:rPr lang="en-GB" sz="1300" b="1" u="sng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äu</a:t>
                      </a:r>
                      <a:r>
                        <a:rPr lang="en-GB" sz="1300" b="0" kern="1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</a:t>
                      </a:r>
                      <a:endParaRPr lang="en-GB" sz="13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negat</a:t>
                      </a:r>
                      <a:r>
                        <a:rPr lang="en-GB" sz="1300" b="1" i="0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300" b="0" i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endParaRPr lang="en-GB" sz="1300" b="0" i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kla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endParaRPr lang="en-GB" sz="13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312837"/>
                  </a:ext>
                </a:extLst>
              </a:tr>
              <a:tr h="1586976"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sch</a:t>
                      </a:r>
                      <a:r>
                        <a:rPr lang="en-GB" sz="1300" b="0" u="non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lecht</a:t>
                      </a:r>
                      <a:endParaRPr lang="en-GB" sz="1300" b="0" u="none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hei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ß</a:t>
                      </a:r>
                      <a:endParaRPr lang="en-GB" sz="13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11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M</a:t>
                      </a:r>
                      <a:r>
                        <a:rPr lang="en-GB" sz="1300" b="1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i</a:t>
                      </a:r>
                      <a:r>
                        <a:rPr lang="en-GB" sz="13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lch</a:t>
                      </a: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3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3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Allta</a:t>
                      </a:r>
                      <a:r>
                        <a:rPr lang="en-GB" sz="1300" b="1" u="sng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g</a:t>
                      </a:r>
                      <a:endParaRPr lang="en-GB" sz="1300" b="1" u="sng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181" marR="74181" marT="37090" marB="3709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033339"/>
                  </a:ext>
                </a:extLst>
              </a:tr>
            </a:tbl>
          </a:graphicData>
        </a:graphic>
      </p:graphicFrame>
      <p:pic>
        <p:nvPicPr>
          <p:cNvPr id="3" name="Picture 4" descr="Free half half time half life vector">
            <a:hlinkClick r:id="" action="ppaction://noaction">
              <a:snd r:embed="rId3" name="T2_Phon_1.wav"/>
            </a:hlinkClick>
            <a:extLst>
              <a:ext uri="{FF2B5EF4-FFF2-40B4-BE49-F238E27FC236}">
                <a16:creationId xmlns:a16="http://schemas.microsoft.com/office/drawing/2014/main" id="{00DA1CB1-8777-C2B7-0F0B-F820C9947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6" y="1841913"/>
            <a:ext cx="905239" cy="101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Free three d 3d abstract vector">
            <a:hlinkClick r:id="" action="ppaction://noaction">
              <a:snd r:embed="rId5" name="T2_Phon_2.wav"/>
            </a:hlinkClick>
            <a:extLst>
              <a:ext uri="{FF2B5EF4-FFF2-40B4-BE49-F238E27FC236}">
                <a16:creationId xmlns:a16="http://schemas.microsoft.com/office/drawing/2014/main" id="{460509D2-D8BC-78E1-CE6D-8DE43BE92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96" y="1830579"/>
            <a:ext cx="931500" cy="10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Free bench garden furniture vector">
            <a:hlinkClick r:id="" action="ppaction://noaction">
              <a:snd r:embed="rId7" name="T2_Phon_3.wav"/>
            </a:hlinkClick>
            <a:extLst>
              <a:ext uri="{FF2B5EF4-FFF2-40B4-BE49-F238E27FC236}">
                <a16:creationId xmlns:a16="http://schemas.microsoft.com/office/drawing/2014/main" id="{408B2281-8E2B-F37C-EDC5-8B4CC362B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522" y="2144045"/>
            <a:ext cx="1098676" cy="67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Free maybe yellow sticker note illustration">
            <a:hlinkClick r:id="" action="ppaction://noaction">
              <a:snd r:embed="rId9" name="T2_Phon_4.wav"/>
            </a:hlinkClick>
            <a:extLst>
              <a:ext uri="{FF2B5EF4-FFF2-40B4-BE49-F238E27FC236}">
                <a16:creationId xmlns:a16="http://schemas.microsoft.com/office/drawing/2014/main" id="{E7B8E998-1C49-9005-A29A-291A7B320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83" y="1901530"/>
            <a:ext cx="958343" cy="107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Free piano pianist singer vector">
            <a:hlinkClick r:id="" action="ppaction://noaction">
              <a:snd r:embed="rId11" name="T2_Phon_5.wav"/>
            </a:hlinkClick>
            <a:extLst>
              <a:ext uri="{FF2B5EF4-FFF2-40B4-BE49-F238E27FC236}">
                <a16:creationId xmlns:a16="http://schemas.microsoft.com/office/drawing/2014/main" id="{DFEF3563-A5B5-6A32-151E-F56703931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54" y="3558715"/>
            <a:ext cx="1178582" cy="8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Free building office vista vector">
            <a:hlinkClick r:id="" action="ppaction://noaction">
              <a:snd r:embed="rId13" name="T2_Phon_6.wav"/>
            </a:hlinkClick>
            <a:extLst>
              <a:ext uri="{FF2B5EF4-FFF2-40B4-BE49-F238E27FC236}">
                <a16:creationId xmlns:a16="http://schemas.microsoft.com/office/drawing/2014/main" id="{E4704F45-0FBD-362F-BD89-2317E072E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75" y="3477049"/>
            <a:ext cx="750331" cy="10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Free feedback opinion good vector">
            <a:hlinkClick r:id="" action="ppaction://noaction">
              <a:snd r:embed="rId15" name="T2_Phon_7.wav"/>
            </a:hlinkClick>
            <a:extLst>
              <a:ext uri="{FF2B5EF4-FFF2-40B4-BE49-F238E27FC236}">
                <a16:creationId xmlns:a16="http://schemas.microsoft.com/office/drawing/2014/main" id="{3B31E298-3F9C-9E86-8928-E53AD7B4E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51" r="35673"/>
          <a:stretch/>
        </p:blipFill>
        <p:spPr bwMode="auto">
          <a:xfrm>
            <a:off x="3670137" y="3302569"/>
            <a:ext cx="319445" cy="12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0" descr="Free ice cube transparent vector">
            <a:hlinkClick r:id="" action="ppaction://noaction">
              <a:snd r:embed="rId17" name="T2_Phon_8.wav"/>
            </a:hlinkClick>
            <a:extLst>
              <a:ext uri="{FF2B5EF4-FFF2-40B4-BE49-F238E27FC236}">
                <a16:creationId xmlns:a16="http://schemas.microsoft.com/office/drawing/2014/main" id="{FBA6427C-FACA-5515-3399-C17AEBDBD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83" y="3453937"/>
            <a:ext cx="958102" cy="10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Free disapprove bad down vector">
            <a:hlinkClick r:id="" action="ppaction://noaction">
              <a:snd r:embed="rId19" name="T2_Phon_9.wav"/>
            </a:hlinkClick>
            <a:extLst>
              <a:ext uri="{FF2B5EF4-FFF2-40B4-BE49-F238E27FC236}">
                <a16:creationId xmlns:a16="http://schemas.microsoft.com/office/drawing/2014/main" id="{7F8841CE-ECEA-9BAC-65FA-21FE921C1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46" y="5066246"/>
            <a:ext cx="926198" cy="9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4" descr="Free thermometers temperature gauge vector">
            <a:hlinkClick r:id="" action="ppaction://noaction">
              <a:snd r:embed="rId21" name="T2_Phon_10.wav"/>
            </a:hlinkClick>
            <a:extLst>
              <a:ext uri="{FF2B5EF4-FFF2-40B4-BE49-F238E27FC236}">
                <a16:creationId xmlns:a16="http://schemas.microsoft.com/office/drawing/2014/main" id="{54B64530-3544-E656-4838-081D786FA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 r="91467" b="18250"/>
          <a:stretch/>
        </p:blipFill>
        <p:spPr bwMode="auto">
          <a:xfrm>
            <a:off x="2204118" y="4947482"/>
            <a:ext cx="260256" cy="109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6" descr="Free milk carton drink vector">
            <a:hlinkClick r:id="" action="ppaction://noaction">
              <a:snd r:embed="rId23" name="T2_Phon_11.wav"/>
            </a:hlinkClick>
            <a:extLst>
              <a:ext uri="{FF2B5EF4-FFF2-40B4-BE49-F238E27FC236}">
                <a16:creationId xmlns:a16="http://schemas.microsoft.com/office/drawing/2014/main" id="{1CD1C7ED-76C7-9E10-FACD-BFDD3076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921" y="5066246"/>
            <a:ext cx="723393" cy="9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8" descr="Free artwork cute character design illustration">
            <a:hlinkClick r:id="" action="ppaction://noaction">
              <a:snd r:embed="rId25" name="T2_Phon_12.wav"/>
            </a:hlinkClick>
            <a:extLst>
              <a:ext uri="{FF2B5EF4-FFF2-40B4-BE49-F238E27FC236}">
                <a16:creationId xmlns:a16="http://schemas.microsoft.com/office/drawing/2014/main" id="{7EC2EACC-BCEF-AC68-CFA4-A683A97BC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13425" r="17854" b="13257"/>
          <a:stretch/>
        </p:blipFill>
        <p:spPr bwMode="auto">
          <a:xfrm>
            <a:off x="4715960" y="5066246"/>
            <a:ext cx="1093085" cy="10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stomShape 3">
            <a:extLst>
              <a:ext uri="{FF2B5EF4-FFF2-40B4-BE49-F238E27FC236}">
                <a16:creationId xmlns:a16="http://schemas.microsoft.com/office/drawing/2014/main" id="{42FF7792-CC37-46FF-8EE0-8D11451E8DFB}"/>
              </a:ext>
            </a:extLst>
          </p:cNvPr>
          <p:cNvSpPr/>
          <p:nvPr/>
        </p:nvSpPr>
        <p:spPr>
          <a:xfrm>
            <a:off x="4620835" y="1239817"/>
            <a:ext cx="1343194" cy="2957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id="{30970BD4-BB5B-6858-094A-24B9EDCEBB93}"/>
              </a:ext>
            </a:extLst>
          </p:cNvPr>
          <p:cNvSpPr txBox="1">
            <a:spLocks/>
          </p:cNvSpPr>
          <p:nvPr/>
        </p:nvSpPr>
        <p:spPr>
          <a:xfrm>
            <a:off x="4612393" y="1091767"/>
            <a:ext cx="1343194" cy="369323"/>
          </a:xfrm>
          <a:prstGeom prst="rect">
            <a:avLst/>
          </a:prstGeom>
        </p:spPr>
        <p:txBody>
          <a:bodyPr lIns="0" tIns="0" rIns="0" bIns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aussprechen</a:t>
            </a:r>
            <a:endParaRPr lang="en-GB" sz="1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CAD4E30-2051-1937-A38A-1284FCB67085}"/>
              </a:ext>
            </a:extLst>
          </p:cNvPr>
          <p:cNvGrpSpPr/>
          <p:nvPr/>
        </p:nvGrpSpPr>
        <p:grpSpPr>
          <a:xfrm>
            <a:off x="4554129" y="231992"/>
            <a:ext cx="1147130" cy="702770"/>
            <a:chOff x="10396437" y="189956"/>
            <a:chExt cx="1537410" cy="941869"/>
          </a:xfrm>
        </p:grpSpPr>
        <p:pic>
          <p:nvPicPr>
            <p:cNvPr id="44" name="Picture 43" descr="Logo, icon&#10;&#10;Description automatically generated">
              <a:extLst>
                <a:ext uri="{FF2B5EF4-FFF2-40B4-BE49-F238E27FC236}">
                  <a16:creationId xmlns:a16="http://schemas.microsoft.com/office/drawing/2014/main" id="{8E613363-057B-6937-8D2C-C4EAF4E3F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5278" y="513212"/>
              <a:ext cx="638569" cy="618613"/>
            </a:xfrm>
            <a:prstGeom prst="rect">
              <a:avLst/>
            </a:prstGeom>
          </p:spPr>
        </p:pic>
        <p:sp>
          <p:nvSpPr>
            <p:cNvPr id="45" name="Speech Bubble: Oval 49">
              <a:extLst>
                <a:ext uri="{FF2B5EF4-FFF2-40B4-BE49-F238E27FC236}">
                  <a16:creationId xmlns:a16="http://schemas.microsoft.com/office/drawing/2014/main" id="{2B36A3A1-9AA2-AB64-7111-26E3922B3BA8}"/>
                </a:ext>
              </a:extLst>
            </p:cNvPr>
            <p:cNvSpPr/>
            <p:nvPr/>
          </p:nvSpPr>
          <p:spPr>
            <a:xfrm>
              <a:off x="10396437" y="189956"/>
              <a:ext cx="818288" cy="775440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04842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Custom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6942</TotalTime>
  <Words>518</Words>
  <Application>Microsoft Office PowerPoint</Application>
  <PresentationFormat>Widescreen</PresentationFormat>
  <Paragraphs>425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Bookshelf Symbol 7</vt:lpstr>
      <vt:lpstr>Calibri</vt:lpstr>
      <vt:lpstr>Century Gothic</vt:lpstr>
      <vt:lpstr>Modern Love</vt:lpstr>
      <vt:lpstr>Symbol</vt:lpstr>
      <vt:lpstr>Wingdings</vt:lpstr>
      <vt:lpstr>1_Office Theme</vt:lpstr>
      <vt:lpstr>Interacting</vt:lpstr>
      <vt:lpstr>Presentazione standard di PowerPoint</vt:lpstr>
      <vt:lpstr>Tschüss!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Ginevra Festanti</cp:lastModifiedBy>
  <cp:revision>44</cp:revision>
  <dcterms:created xsi:type="dcterms:W3CDTF">2021-07-02T19:27:01Z</dcterms:created>
  <dcterms:modified xsi:type="dcterms:W3CDTF">2024-04-05T16:05:30Z</dcterms:modified>
</cp:coreProperties>
</file>