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277" r:id="rId3"/>
    <p:sldId id="950" r:id="rId4"/>
    <p:sldId id="951" r:id="rId5"/>
    <p:sldId id="952" r:id="rId6"/>
    <p:sldId id="953" r:id="rId7"/>
    <p:sldId id="954" r:id="rId8"/>
    <p:sldId id="947" r:id="rId9"/>
    <p:sldId id="945" r:id="rId10"/>
    <p:sldId id="946" r:id="rId11"/>
    <p:sldId id="940" r:id="rId12"/>
    <p:sldId id="956" r:id="rId13"/>
    <p:sldId id="94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7485B1-2BBA-485F-8200-3410096D6E76}" v="15" dt="2024-03-18T15:51:17.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81633" autoAdjust="0"/>
  </p:normalViewPr>
  <p:slideViewPr>
    <p:cSldViewPr snapToGrid="0">
      <p:cViewPr varScale="1">
        <p:scale>
          <a:sx n="99" d="100"/>
          <a:sy n="99" d="100"/>
        </p:scale>
        <p:origin x="1816" y="176"/>
      </p:cViewPr>
      <p:guideLst/>
    </p:cSldViewPr>
  </p:slideViewPr>
  <p:outlineViewPr>
    <p:cViewPr>
      <p:scale>
        <a:sx n="33" d="100"/>
        <a:sy n="33" d="100"/>
      </p:scale>
      <p:origin x="0" y="0"/>
    </p:cViewPr>
  </p:outlineViewPr>
  <p:notesTextViewPr>
    <p:cViewPr>
      <p:scale>
        <a:sx n="1" d="1"/>
        <a:sy n="1" d="1"/>
      </p:scale>
      <p:origin x="0" y="-1216"/>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a:t>
            </a:r>
            <a:r>
              <a:rPr lang="de-DE" sz="1200" b="1" i="0" strike="noStrike" spc="-1" dirty="0" err="1">
                <a:solidFill>
                  <a:srgbClr val="002060"/>
                </a:solidFill>
                <a:latin typeface="Century Gothic"/>
                <a:ea typeface="Century Gothic"/>
              </a:rPr>
              <a:t>sch</a:t>
            </a:r>
            <a:r>
              <a:rPr lang="de-DE" sz="1200" b="1" i="0" strike="noStrike" spc="-1" dirty="0">
                <a:solidFill>
                  <a:srgbClr val="002060"/>
                </a:solidFill>
                <a:latin typeface="Century Gothic"/>
                <a:ea typeface="Century Gothic"/>
              </a:rPr>
              <a:t>]</a:t>
            </a:r>
            <a:r>
              <a:rPr lang="de-DE" sz="1200" b="0" i="0" strike="noStrike" spc="-1" dirty="0">
                <a:solidFill>
                  <a:srgbClr val="002060"/>
                </a:solidFill>
                <a:latin typeface="Century Gothic"/>
                <a:ea typeface="Century Gothic"/>
              </a:rPr>
              <a:t> schreiben [245] falsch [638] schnell [233] Mensch [104] schwarz [451] </a:t>
            </a:r>
          </a:p>
          <a:p>
            <a:pPr marL="216000" indent="-216000">
              <a:lnSpc>
                <a:spcPct val="100000"/>
              </a:lnSpc>
            </a:pP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sp</a:t>
            </a:r>
            <a:r>
              <a:rPr lang="de-DE" sz="1200" b="0" i="0" strike="noStrike" spc="-1" dirty="0">
                <a:solidFill>
                  <a:srgbClr val="002060"/>
                </a:solidFill>
                <a:latin typeface="Century Gothic"/>
                <a:ea typeface="Century Gothic"/>
              </a:rPr>
              <a:t>] spielen [197] Sprache [367] sprechen [157] Sport [845] Spiel [500] </a:t>
            </a:r>
          </a:p>
          <a:p>
            <a:pPr marL="216000" indent="-216000">
              <a:lnSpc>
                <a:spcPct val="100000"/>
              </a:lnSpc>
            </a:pP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st</a:t>
            </a:r>
            <a:r>
              <a:rPr lang="de-DE" sz="1200" b="0" i="0" strike="noStrike" spc="-1" dirty="0">
                <a:solidFill>
                  <a:srgbClr val="002060"/>
                </a:solidFill>
                <a:latin typeface="Century Gothic"/>
                <a:ea typeface="Century Gothic"/>
              </a:rPr>
              <a:t>] stark [207] Straße [355] stehen [87] verstehen [222] Stadt [186]</a:t>
            </a:r>
          </a:p>
          <a:p>
            <a:pPr marL="216000" indent="-216000">
              <a:lnSpc>
                <a:spcPct val="100000"/>
              </a:lnSpc>
            </a:pPr>
            <a:endParaRPr lang="en-GB"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 Uhr3 [348] spät [169] um1 [44] zusammen [533] </a:t>
            </a: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numbers</a:t>
            </a:r>
            <a:r>
              <a:rPr lang="de-DE" sz="1200" b="0" i="0" strike="noStrike" spc="-1" dirty="0">
                <a:solidFill>
                  <a:srgbClr val="002060"/>
                </a:solidFill>
                <a:latin typeface="Century Gothic"/>
                <a:ea typeface="Century Gothic"/>
              </a:rPr>
              <a:t> 1-12</a:t>
            </a:r>
          </a:p>
          <a:p>
            <a:pPr marL="216000" indent="-216000">
              <a:lnSpc>
                <a:spcPct val="100000"/>
              </a:lnSpc>
            </a:pPr>
            <a:r>
              <a:rPr lang="de-DE" sz="1200" b="0" i="0" strike="noStrike" spc="-1" dirty="0">
                <a:solidFill>
                  <a:srgbClr val="002060"/>
                </a:solidFill>
                <a:latin typeface="Century Gothic"/>
                <a:ea typeface="Century Gothic"/>
              </a:rPr>
              <a:t>Revisit2: helfen [338] mitnehmen [1459] nehmen [142] sehen [79] Bus [1562] Film [505] Freund [273] Geld [235] Hausaufgabe [n/a] Sachen [318] Zug [675] normalerweise [2062]</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p>
          <a:p>
            <a:pPr marL="216000" indent="-216000">
              <a:lnSpc>
                <a:spcPct val="100000"/>
              </a:lnSpc>
            </a:pPr>
            <a:endParaRPr lang="en-GB" sz="1200" b="0" strike="noStrike" spc="-1" dirty="0">
              <a:latin typeface="Arial"/>
            </a:endParaRPr>
          </a:p>
          <a:p>
            <a:pPr marL="216000" indent="-216000">
              <a:lnSpc>
                <a:spcPct val="100000"/>
              </a:lnSpc>
            </a:pPr>
            <a:r>
              <a:rPr lang="en-US" sz="1200" b="0" strike="noStrike" spc="-1" dirty="0">
                <a:latin typeface="Arial"/>
              </a:rPr>
              <a:t>Remember that at the start of the course (first three lessons of Rot/Gelb) pupils learnt language (for greetings and register taking) that can still be part of the lesson routines in upper KS2 (</a:t>
            </a:r>
            <a:r>
              <a:rPr lang="en-US" sz="1200" b="0" strike="noStrike" spc="-1" dirty="0" err="1">
                <a:latin typeface="Arial"/>
              </a:rPr>
              <a:t>Blau</a:t>
            </a:r>
            <a:r>
              <a:rPr lang="en-US" sz="1200" b="0" strike="noStrike" spc="-1" dirty="0">
                <a:latin typeface="Arial"/>
              </a:rPr>
              <a:t>/</a:t>
            </a:r>
            <a:r>
              <a:rPr lang="en-US" sz="1200" b="0" strike="noStrike" spc="-1" dirty="0" err="1">
                <a:latin typeface="Arial"/>
              </a:rPr>
              <a:t>Grün</a:t>
            </a:r>
            <a:r>
              <a:rPr lang="en-US" sz="1200" b="0" strike="noStrike" spc="-1" dirty="0">
                <a:latin typeface="Arial"/>
              </a:rPr>
              <a:t>).  They are not re-taught, as we anticipate that teachers have built these in from early in lower KS2.</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12-hour (on the hour) clock time, remind pupils about the difference between </a:t>
            </a:r>
            <a:r>
              <a:rPr lang="en-GB" sz="1200" b="0" strike="noStrike" spc="-1" dirty="0" err="1">
                <a:solidFill>
                  <a:srgbClr val="000000"/>
                </a:solidFill>
                <a:latin typeface="Calibri"/>
              </a:rPr>
              <a:t>Stunde</a:t>
            </a:r>
            <a:r>
              <a:rPr lang="en-GB" sz="1200" b="0" strike="noStrike" spc="-1" dirty="0">
                <a:solidFill>
                  <a:srgbClr val="000000"/>
                </a:solidFill>
                <a:latin typeface="Calibri"/>
              </a:rPr>
              <a:t> (hour) and </a:t>
            </a:r>
            <a:r>
              <a:rPr lang="en-GB" sz="1200" b="0" strike="noStrike" spc="-1" dirty="0" err="1">
                <a:solidFill>
                  <a:srgbClr val="000000"/>
                </a:solidFill>
                <a:latin typeface="Calibri"/>
              </a:rPr>
              <a:t>Uhr</a:t>
            </a:r>
            <a:r>
              <a:rPr lang="en-GB" sz="1200" b="0" strike="noStrike" spc="-1" dirty="0">
                <a:solidFill>
                  <a:srgbClr val="000000"/>
                </a:solidFill>
                <a:latin typeface="Calibri"/>
              </a:rPr>
              <a:t> (o’clock), and about word order 2 after adverbs of time.</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720" indent="0">
              <a:lnSpc>
                <a:spcPct val="100000"/>
              </a:lnSpc>
              <a:buClr>
                <a:srgbClr val="000000"/>
              </a:buClr>
              <a:buFont typeface="Calibri"/>
              <a:buNone/>
            </a:pPr>
            <a:r>
              <a:rPr lang="en-GB" sz="1200" b="0" strike="noStrike" spc="-1" dirty="0">
                <a:solidFill>
                  <a:srgbClr val="000000"/>
                </a:solidFill>
                <a:latin typeface="Calibri"/>
              </a:rPr>
              <a:t>Note: the translation for the last two sentences in English follows the order of the German. ‘At two o’clock I run’, is correct and possible, though much less common.  In English we usually opt to put adverbs of time at the end of the sentence.</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354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Word Order 2 (WO2), and comprehension of times and this week’s and previous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the example,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to leave only the correct choice visible. EXPLAIN (for the example) that there is no time because if there is a time at the start of the sentence then the verbs comes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but in the example we have Word Order 1, so this activity hasn’t yet got a time slot.</a:t>
            </a:r>
          </a:p>
          <a:p>
            <a:pPr marL="229320" indent="-228600">
              <a:lnSpc>
                <a:spcPct val="100000"/>
              </a:lnSpc>
              <a:buFont typeface="+mj-lt"/>
              <a:buAutoNum type="arabicPeriod"/>
            </a:pPr>
            <a:r>
              <a:rPr lang="en-GB" sz="1200" b="0" strike="noStrike" spc="-1" dirty="0">
                <a:solidFill>
                  <a:srgbClr val="000000"/>
                </a:solidFill>
                <a:latin typeface="Calibri"/>
              </a:rPr>
              <a:t>Elicit oral translation of the item. Click to reveal the written translation with a time OR with a ?.</a:t>
            </a:r>
          </a:p>
          <a:p>
            <a:pPr marL="229320" indent="-228600">
              <a:lnSpc>
                <a:spcPct val="100000"/>
              </a:lnSpc>
              <a:buFont typeface="+mj-lt"/>
              <a:buAutoNum type="arabicPeriod"/>
            </a:pPr>
            <a:r>
              <a:rPr lang="en-GB" sz="1200" b="0" strike="noStrike" spc="-1" dirty="0">
                <a:solidFill>
                  <a:srgbClr val="000000"/>
                </a:solidFill>
                <a:latin typeface="Calibri"/>
              </a:rPr>
              <a:t>Pupils complete items 1-6, writing their English translations into the table, including either the time OR a ? where the syntax (i.e., Word Order 1 indicates that there is no time given).</a:t>
            </a:r>
          </a:p>
          <a:p>
            <a:pPr marL="229320" indent="-228600">
              <a:lnSpc>
                <a:spcPct val="100000"/>
              </a:lnSpc>
              <a:buFont typeface="+mj-lt"/>
              <a:buAutoNum type="arabicPeriod"/>
            </a:pPr>
            <a:r>
              <a:rPr lang="en-GB" sz="1200" b="0" strike="noStrike" spc="-1" dirty="0">
                <a:solidFill>
                  <a:srgbClr val="000000"/>
                </a:solidFill>
                <a:latin typeface="Calibri"/>
              </a:rPr>
              <a:t>Click to correct with pupils.</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beschreiben </a:t>
            </a:r>
            <a:r>
              <a:rPr lang="de-DE" sz="1400" b="0" i="0" strike="noStrike" spc="-1" dirty="0">
                <a:solidFill>
                  <a:srgbClr val="002060"/>
                </a:solidFill>
                <a:latin typeface="Century Gothic"/>
                <a:ea typeface="Century Gothic"/>
              </a:rPr>
              <a:t>[435]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WO1 and WO2 and comprehension of this week’s and previous weeks’ vocabulary.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listen to sentences with the beginnings obscured by ‘interference’. </a:t>
            </a:r>
          </a:p>
          <a:p>
            <a:pPr marL="228600" indent="-228600">
              <a:lnSpc>
                <a:spcPct val="100000"/>
              </a:lnSpc>
              <a:buAutoNum type="arabicPeriod"/>
            </a:pPr>
            <a:r>
              <a:rPr lang="en-GB" sz="1200" b="0" strike="noStrike" spc="-1" dirty="0">
                <a:solidFill>
                  <a:srgbClr val="000000"/>
                </a:solidFill>
                <a:latin typeface="Calibri"/>
              </a:rPr>
              <a:t>Pupils select the correct beginning – A or B. </a:t>
            </a:r>
          </a:p>
          <a:p>
            <a:pPr marL="228600" indent="-228600">
              <a:lnSpc>
                <a:spcPct val="100000"/>
              </a:lnSpc>
              <a:buAutoNum type="arabicPeriod" startAt="3"/>
            </a:pPr>
            <a:r>
              <a:rPr lang="en-GB" sz="1200" b="0" strike="noStrike" spc="-1" dirty="0">
                <a:solidFill>
                  <a:srgbClr val="000000"/>
                </a:solidFill>
                <a:latin typeface="Calibri"/>
              </a:rPr>
              <a:t>Click to elicit and confirm answers.</a:t>
            </a:r>
          </a:p>
          <a:p>
            <a:pPr marL="228600" indent="-228600">
              <a:lnSpc>
                <a:spcPct val="100000"/>
              </a:lnSpc>
              <a:buAutoNum type="arabicPeriod" startAt="3"/>
            </a:pPr>
            <a:r>
              <a:rPr lang="en-GB" sz="1200" b="0" strike="noStrike" spc="-1" dirty="0">
                <a:solidFill>
                  <a:srgbClr val="000000"/>
                </a:solidFill>
                <a:latin typeface="Calibri"/>
              </a:rPr>
              <a:t>As a second step, pupils translate the sentence with a time in into English. Click for answers.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vier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singen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Leon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and Mariem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zusammen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Lieder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Konzert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Leon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spricht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Freunden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Englisch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neun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kaufst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die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Preise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AutoNum type="arabicPeriod"/>
              <a:tabLst>
                <a:tab pos="3752850" algn="l"/>
              </a:tabLs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zwei</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lauft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ihr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zusammen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drei</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Kilometer</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p>
          <a:p>
            <a:pPr marL="342900" indent="-342900" algn="just">
              <a:lnSpc>
                <a:spcPct val="107000"/>
              </a:lnSpc>
              <a:spcAft>
                <a:spcPts val="800"/>
              </a:spcAft>
              <a:buAutoNum type="arabicPeriod"/>
              <a:tabLst>
                <a:tab pos="3752850" algn="l"/>
              </a:tabLst>
            </a:pP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fahre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Rad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mit</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meinen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Freunden</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gewinne</a:t>
            </a: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marL="342900" indent="-342900" algn="just">
              <a:lnSpc>
                <a:spcPct val="107000"/>
              </a:lnSpc>
              <a:spcAft>
                <a:spcPts val="800"/>
              </a:spcAft>
              <a:buAutoNum type="arabicPeriod"/>
              <a:tabLst>
                <a:tab pos="3752850" algn="l"/>
              </a:tabLs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[Um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zehn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Uhr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machst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Fotos für die </a:t>
            </a:r>
            <a:r>
              <a:rPr lang="en-US"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Fußballspieler</a:t>
            </a:r>
            <a:r>
              <a:rPr lang="en-US"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baseline="0" dirty="0" err="1"/>
              <a:t>sch</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err="1"/>
              <a:t>schreiben</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t>3. </a:t>
            </a:r>
            <a:r>
              <a:rPr lang="en-GB" sz="1400" dirty="0"/>
              <a:t>A</a:t>
            </a:r>
            <a:r>
              <a:rPr lang="en-GB" sz="1400" baseline="0" dirty="0"/>
              <a:t> possible gesture for this would be to mime writing.</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baseline="0" dirty="0" err="1"/>
              <a:t>sch</a:t>
            </a:r>
            <a:r>
              <a:rPr lang="en-GB" sz="1400" b="1" dirty="0"/>
              <a:t>] </a:t>
            </a:r>
            <a:r>
              <a:rPr lang="en-GB" sz="1400" baseline="0" dirty="0"/>
              <a:t>sound, pronouncing </a:t>
            </a:r>
            <a:r>
              <a:rPr lang="en-GB" sz="1400" b="0" baseline="0" dirty="0"/>
              <a:t>”</a:t>
            </a:r>
            <a:r>
              <a:rPr lang="en-GB" sz="1400" b="1" baseline="0" dirty="0" err="1"/>
              <a:t>schreiben</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err="1"/>
              <a:t>schreiben</a:t>
            </a:r>
            <a:r>
              <a:rPr lang="en-GB" sz="1400" baseline="0" dirty="0"/>
              <a:t> [245]</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dirty="0"/>
              <a:t>Introduce</a:t>
            </a:r>
            <a:r>
              <a:rPr lang="en-GB" sz="1400" baseline="0" dirty="0"/>
              <a:t> and elicit the pronunciation of the </a:t>
            </a:r>
            <a:r>
              <a:rPr lang="en-GB" sz="1400" b="1" baseline="0" dirty="0"/>
              <a:t>individual SSC [</a:t>
            </a:r>
            <a:r>
              <a:rPr lang="en-GB" sz="1400" b="1" baseline="0" dirty="0" err="1"/>
              <a:t>sch</a:t>
            </a:r>
            <a:r>
              <a:rPr lang="en-GB" sz="1400" b="1" baseline="0" dirty="0"/>
              <a:t>] </a:t>
            </a:r>
            <a:r>
              <a:rPr lang="en-GB" sz="1400" baseline="0" dirty="0"/>
              <a:t>and then the </a:t>
            </a:r>
            <a:r>
              <a:rPr lang="en-GB" sz="1400" b="1" baseline="0" dirty="0"/>
              <a:t>source</a:t>
            </a:r>
            <a:r>
              <a:rPr lang="en-GB" sz="1400" baseline="0" dirty="0"/>
              <a:t> word again ‘</a:t>
            </a:r>
            <a:r>
              <a:rPr lang="en-GB" sz="1400" b="1" baseline="0" dirty="0" err="1"/>
              <a:t>schreiben</a:t>
            </a:r>
            <a:r>
              <a:rPr lang="en-GB" sz="1400"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baseline="0" dirty="0"/>
              <a:t>Then present and elicit the pronunciation of the four </a:t>
            </a:r>
            <a:r>
              <a:rPr lang="en-GB" sz="1400" b="1" baseline="0" dirty="0"/>
              <a:t>cluster</a:t>
            </a:r>
            <a:r>
              <a:rPr lang="en-GB" sz="1400"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400" baseline="0" dirty="0"/>
            </a:br>
            <a:endParaRPr lang="en-GB"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Word frequency (1 is the most frequent word in German): </a:t>
            </a:r>
            <a:br>
              <a:rPr lang="en-GB" sz="1400" baseline="0" dirty="0"/>
            </a:br>
            <a:r>
              <a:rPr lang="en-GB" sz="1400" b="1" baseline="0" dirty="0" err="1"/>
              <a:t>schreiben</a:t>
            </a:r>
            <a:r>
              <a:rPr lang="en-GB" sz="1400" b="1" baseline="0" dirty="0"/>
              <a:t> </a:t>
            </a:r>
            <a:r>
              <a:rPr lang="en-GB" sz="1400" baseline="0" dirty="0"/>
              <a:t>[245] </a:t>
            </a:r>
            <a:r>
              <a:rPr lang="en-GB" sz="1400" b="1" baseline="0" dirty="0" err="1"/>
              <a:t>falsch</a:t>
            </a:r>
            <a:r>
              <a:rPr lang="en-GB" sz="1400" b="1" baseline="0" dirty="0"/>
              <a:t> </a:t>
            </a:r>
            <a:r>
              <a:rPr lang="en-GB" sz="1400" b="0" baseline="0" dirty="0"/>
              <a:t>[638] </a:t>
            </a:r>
            <a:r>
              <a:rPr lang="en-GB" sz="1400" b="1" baseline="0" dirty="0"/>
              <a:t>schnell </a:t>
            </a:r>
            <a:r>
              <a:rPr lang="en-GB" sz="1400" baseline="0" dirty="0"/>
              <a:t>[233] </a:t>
            </a:r>
            <a:r>
              <a:rPr lang="en-GB" sz="1400" b="1" baseline="0" dirty="0"/>
              <a:t>Mensch </a:t>
            </a:r>
            <a:r>
              <a:rPr lang="en-GB" sz="1400" baseline="0" dirty="0"/>
              <a:t>[104] </a:t>
            </a:r>
            <a:r>
              <a:rPr lang="en-GB" sz="1400" b="1" baseline="0" dirty="0"/>
              <a:t>schwarz </a:t>
            </a:r>
            <a:r>
              <a:rPr lang="en-GB" sz="1400" baseline="0" dirty="0"/>
              <a:t>[451]</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st</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dirty="0" err="1"/>
              <a:t>st</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a:solidFill>
                  <a:srgbClr val="002060"/>
                </a:solidFill>
                <a:latin typeface="Century Gothic" panose="020B0502020202020204" pitchFamily="34" charset="0"/>
              </a:rPr>
              <a:t>stark</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r>
              <a:rPr lang="en-GB" sz="1400" b="0" baseline="0" dirty="0"/>
              <a:t>3. </a:t>
            </a:r>
            <a:r>
              <a:rPr lang="en-GB" sz="1400" dirty="0"/>
              <a:t>A</a:t>
            </a:r>
            <a:r>
              <a:rPr lang="en-GB" sz="1400" baseline="0" dirty="0"/>
              <a:t> possible gesture for this would be to mime lifting </a:t>
            </a:r>
            <a:r>
              <a:rPr lang="en-GB" sz="1400" baseline="0" dirty="0" err="1"/>
              <a:t>dumbells</a:t>
            </a:r>
            <a:r>
              <a:rPr lang="en-GB" sz="1400" baseline="0" dirty="0"/>
              <a:t> by clenching your fists and raising them above your head.</a:t>
            </a: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dirty="0" err="1"/>
              <a:t>st</a:t>
            </a:r>
            <a:r>
              <a:rPr lang="en-GB" sz="1400" b="1" dirty="0"/>
              <a:t>-] </a:t>
            </a:r>
            <a:r>
              <a:rPr lang="en-GB" sz="1400" baseline="0" dirty="0"/>
              <a:t>sound, pronouncing </a:t>
            </a:r>
            <a:r>
              <a:rPr lang="en-GB" sz="1400" b="0" baseline="0" dirty="0"/>
              <a:t>”</a:t>
            </a:r>
            <a:r>
              <a:rPr lang="en-GB" sz="1400" b="1" baseline="0" dirty="0"/>
              <a:t>stark</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br>
              <a:rPr lang="en-GB" sz="1400" baseline="0" dirty="0"/>
            </a:br>
            <a:r>
              <a:rPr lang="en-GB" sz="1400" b="1" baseline="0" dirty="0"/>
              <a:t>stark</a:t>
            </a:r>
            <a:r>
              <a:rPr lang="en-GB" sz="1400" b="0" baseline="0" dirty="0"/>
              <a:t> [207</a:t>
            </a:r>
            <a:r>
              <a:rPr lang="en-GB" sz="1400" baseline="0" dirty="0"/>
              <a:t>]</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21901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st</a:t>
            </a:r>
            <a:r>
              <a:rPr lang="en-GB" b="1" baseline="0" dirty="0"/>
              <a:t>-] </a:t>
            </a:r>
            <a:r>
              <a:rPr lang="en-GB" baseline="0" dirty="0"/>
              <a:t>and then the </a:t>
            </a:r>
            <a:r>
              <a:rPr lang="en-GB" b="1" baseline="0" dirty="0"/>
              <a:t>source</a:t>
            </a:r>
            <a:r>
              <a:rPr lang="en-GB" baseline="0" dirty="0"/>
              <a:t> word again ‘</a:t>
            </a:r>
            <a:r>
              <a:rPr lang="en-GB" b="1" baseline="0" dirty="0"/>
              <a:t>stark</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a:t>stark</a:t>
            </a:r>
            <a:r>
              <a:rPr lang="en-GB" sz="1200" b="0" baseline="0" dirty="0"/>
              <a:t> [207</a:t>
            </a:r>
            <a:r>
              <a:rPr lang="en-GB" sz="1200" baseline="0" dirty="0"/>
              <a:t>] </a:t>
            </a:r>
            <a:r>
              <a:rPr lang="en-GB" sz="1200" b="1" baseline="0" dirty="0" err="1"/>
              <a:t>Straße</a:t>
            </a:r>
            <a:r>
              <a:rPr lang="en-GB" sz="1200" b="1" baseline="0" dirty="0"/>
              <a:t> </a:t>
            </a:r>
            <a:r>
              <a:rPr lang="en-GB" sz="1200" b="0" baseline="0" dirty="0"/>
              <a:t>[355] </a:t>
            </a:r>
            <a:r>
              <a:rPr lang="en-GB" sz="1200" b="1" baseline="0" dirty="0" err="1"/>
              <a:t>stehen</a:t>
            </a:r>
            <a:r>
              <a:rPr lang="en-GB" sz="1200" b="1" baseline="0" dirty="0"/>
              <a:t> </a:t>
            </a:r>
            <a:r>
              <a:rPr lang="en-GB" sz="1200" baseline="0" dirty="0"/>
              <a:t>[87] </a:t>
            </a:r>
            <a:r>
              <a:rPr lang="en-GB" sz="1200" b="1" baseline="0" dirty="0"/>
              <a:t>verstehen </a:t>
            </a:r>
            <a:r>
              <a:rPr lang="en-GB" sz="1200" baseline="0" dirty="0"/>
              <a:t>[222] </a:t>
            </a:r>
            <a:r>
              <a:rPr lang="en-GB" sz="1200" b="1" baseline="0" dirty="0"/>
              <a:t>Stadt </a:t>
            </a:r>
            <a:r>
              <a:rPr lang="en-GB" sz="1200" baseline="0" dirty="0"/>
              <a:t>[186]</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487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sp</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spielen</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playing an instrument or sport.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sp</a:t>
            </a:r>
            <a:r>
              <a:rPr lang="en-GB" b="1" dirty="0"/>
              <a:t>-] </a:t>
            </a:r>
            <a:r>
              <a:rPr lang="en-GB" baseline="0" dirty="0"/>
              <a:t>sound, pronouncing </a:t>
            </a:r>
            <a:r>
              <a:rPr lang="en-GB" b="0" baseline="0" dirty="0"/>
              <a:t>”</a:t>
            </a:r>
            <a:r>
              <a:rPr lang="en-GB" b="1" baseline="0" dirty="0" err="1"/>
              <a:t>spielen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spielen</a:t>
            </a:r>
            <a:r>
              <a:rPr lang="en-GB" baseline="0" dirty="0"/>
              <a:t> [197]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74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sp</a:t>
            </a:r>
            <a:r>
              <a:rPr lang="en-GB" b="1" baseline="0" dirty="0"/>
              <a:t>] </a:t>
            </a:r>
            <a:r>
              <a:rPr lang="en-GB" baseline="0" dirty="0"/>
              <a:t>and then the </a:t>
            </a:r>
            <a:r>
              <a:rPr lang="en-GB" b="1" baseline="0" dirty="0"/>
              <a:t>source</a:t>
            </a:r>
            <a:r>
              <a:rPr lang="en-GB" baseline="0" dirty="0"/>
              <a:t> word again ‘</a:t>
            </a:r>
            <a:r>
              <a:rPr lang="en-GB" b="1" baseline="0" dirty="0" err="1"/>
              <a:t>spielen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spielen</a:t>
            </a:r>
            <a:r>
              <a:rPr lang="en-GB" sz="1200" b="0" baseline="0" dirty="0"/>
              <a:t> [197</a:t>
            </a:r>
            <a:r>
              <a:rPr lang="en-GB" sz="1200" baseline="0" dirty="0"/>
              <a:t>] </a:t>
            </a:r>
            <a:r>
              <a:rPr lang="en-GB" sz="1200" b="1" baseline="0" dirty="0" err="1"/>
              <a:t>Sprache</a:t>
            </a:r>
            <a:r>
              <a:rPr lang="en-GB" sz="1200" b="1" baseline="0" dirty="0"/>
              <a:t> </a:t>
            </a:r>
            <a:r>
              <a:rPr lang="en-GB" sz="1200" baseline="0" dirty="0"/>
              <a:t>[367] </a:t>
            </a:r>
            <a:r>
              <a:rPr lang="en-GB" sz="1200" b="1" baseline="0" dirty="0" err="1"/>
              <a:t>sprechen</a:t>
            </a:r>
            <a:r>
              <a:rPr lang="en-GB" sz="1200" b="1" baseline="0" dirty="0"/>
              <a:t> </a:t>
            </a:r>
            <a:r>
              <a:rPr lang="en-GB" sz="1200" baseline="0" dirty="0"/>
              <a:t>[157] </a:t>
            </a:r>
            <a:r>
              <a:rPr lang="en-GB" sz="1200" b="1" baseline="0" dirty="0"/>
              <a:t>Sport </a:t>
            </a:r>
            <a:r>
              <a:rPr lang="en-GB" sz="1200" baseline="0" dirty="0"/>
              <a:t>[845] </a:t>
            </a:r>
            <a:r>
              <a:rPr lang="en-GB" sz="1200" b="1" baseline="0" dirty="0"/>
              <a:t>Spiel </a:t>
            </a:r>
            <a:r>
              <a:rPr lang="en-GB" sz="1200" baseline="0" dirty="0"/>
              <a:t>[500]</a:t>
            </a:r>
            <a:br>
              <a:rPr lang="en-GB" sz="1200"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543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0" dirty="0"/>
              <a:t> To practise aural recognition of the three sounds [</a:t>
            </a:r>
            <a:r>
              <a:rPr lang="en-GB" b="0" dirty="0" err="1"/>
              <a:t>sch</a:t>
            </a:r>
            <a:r>
              <a:rPr lang="en-GB" b="0" dirty="0"/>
              <a:t>], [</a:t>
            </a:r>
            <a:r>
              <a:rPr lang="en-GB" b="0" dirty="0" err="1"/>
              <a:t>sp</a:t>
            </a:r>
            <a:r>
              <a:rPr lang="en-GB" b="0" dirty="0"/>
              <a:t>], and [</a:t>
            </a:r>
            <a:r>
              <a:rPr lang="en-GB" b="0" dirty="0" err="1"/>
              <a:t>st</a:t>
            </a:r>
            <a:r>
              <a:rPr lang="en-GB" b="0" dirty="0"/>
              <a:t>].</a:t>
            </a:r>
            <a:br>
              <a:rPr lang="en-GB" dirty="0"/>
            </a:br>
            <a:br>
              <a:rPr lang="en-GB" dirty="0"/>
            </a:br>
            <a:r>
              <a:rPr lang="en-GB" b="1" dirty="0"/>
              <a:t>Procedure:</a:t>
            </a:r>
            <a:br>
              <a:rPr lang="en-GB" dirty="0"/>
            </a:br>
            <a:r>
              <a:rPr lang="en-GB" dirty="0"/>
              <a:t>1. Click the sound button to play B (the example). Pupils must write down </a:t>
            </a:r>
            <a:r>
              <a:rPr lang="en-GB" dirty="0" err="1"/>
              <a:t>sch</a:t>
            </a:r>
            <a:r>
              <a:rPr lang="en-GB" dirty="0"/>
              <a:t>, </a:t>
            </a:r>
            <a:r>
              <a:rPr lang="en-GB" dirty="0" err="1"/>
              <a:t>sp</a:t>
            </a:r>
            <a:r>
              <a:rPr lang="en-GB" dirty="0"/>
              <a:t>, or </a:t>
            </a:r>
            <a:r>
              <a:rPr lang="en-GB" dirty="0" err="1"/>
              <a:t>st</a:t>
            </a:r>
            <a:r>
              <a:rPr lang="en-GB" dirty="0"/>
              <a:t> based on what they hear and which sound they think fills the gap.  </a:t>
            </a:r>
          </a:p>
          <a:p>
            <a:r>
              <a:rPr lang="en-GB" dirty="0"/>
              <a:t>2. Click to reveal and check answer. </a:t>
            </a:r>
          </a:p>
          <a:p>
            <a:r>
              <a:rPr lang="en-GB" dirty="0"/>
              <a:t>3. Repeat for items 1-8. </a:t>
            </a:r>
            <a:br>
              <a:rPr lang="en-GB" dirty="0"/>
            </a:br>
            <a:br>
              <a:rPr lang="en-GB" dirty="0"/>
            </a:br>
            <a:r>
              <a:rPr lang="en-GB" b="1" dirty="0"/>
              <a:t>Extension</a:t>
            </a:r>
            <a:r>
              <a:rPr lang="en-GB" dirty="0"/>
              <a:t>:</a:t>
            </a:r>
            <a:br>
              <a:rPr lang="en-GB" dirty="0"/>
            </a:br>
            <a:r>
              <a:rPr lang="en-GB" dirty="0"/>
              <a:t>Pupils can challenge themselves to write the whole word by turning away from the board.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Beispiel</a:t>
            </a:r>
            <a:r>
              <a:rPr lang="en-GB" b="0" dirty="0"/>
              <a:t>: </a:t>
            </a:r>
            <a:r>
              <a:rPr lang="en-GB" b="0" dirty="0" err="1"/>
              <a:t>Sportzeug</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Strecke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schießen</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schneiden</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schmeißen</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Schlange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stellen</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Sprosse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Spieler</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err="1"/>
              <a:t>schießen</a:t>
            </a:r>
            <a:r>
              <a:rPr lang="en-GB" i="0" dirty="0"/>
              <a:t> [1336] </a:t>
            </a:r>
            <a:r>
              <a:rPr lang="en-GB" i="0" dirty="0" err="1"/>
              <a:t>schmeißen</a:t>
            </a:r>
            <a:r>
              <a:rPr lang="en-GB" i="0" dirty="0"/>
              <a:t> [n/a] </a:t>
            </a:r>
            <a:r>
              <a:rPr lang="en-GB" i="0" dirty="0" err="1"/>
              <a:t>schneiden</a:t>
            </a:r>
            <a:r>
              <a:rPr lang="en-GB" i="0" dirty="0"/>
              <a:t> [2133] </a:t>
            </a:r>
            <a:r>
              <a:rPr lang="en-GB" i="0" dirty="0" err="1"/>
              <a:t>Schlange</a:t>
            </a:r>
            <a:r>
              <a:rPr lang="en-GB" i="0" dirty="0"/>
              <a:t> [3601] </a:t>
            </a:r>
            <a:r>
              <a:rPr lang="en-GB" i="0" dirty="0" err="1"/>
              <a:t>Sprosse</a:t>
            </a:r>
            <a:r>
              <a:rPr lang="en-GB" i="0" dirty="0"/>
              <a:t> [n/a] </a:t>
            </a:r>
            <a:r>
              <a:rPr lang="en-GB" i="0" dirty="0" err="1"/>
              <a:t>stellen</a:t>
            </a:r>
            <a:r>
              <a:rPr lang="en-GB" i="0" dirty="0"/>
              <a:t> [135] </a:t>
            </a:r>
            <a:r>
              <a:rPr lang="en-GB" i="0" dirty="0" err="1"/>
              <a:t>Strecke</a:t>
            </a:r>
            <a:r>
              <a:rPr lang="en-GB" i="0" dirty="0"/>
              <a:t> [1456] </a:t>
            </a:r>
            <a:r>
              <a:rPr lang="en-GB" i="0" dirty="0" err="1"/>
              <a:t>Zeug</a:t>
            </a:r>
            <a:r>
              <a:rPr lang="en-GB" i="0" dirty="0"/>
              <a:t> [3069]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rtl="0"/>
            <a:r>
              <a:rPr lang="en-GB" b="1" dirty="0"/>
              <a:t>Timing: 5 minutes</a:t>
            </a:r>
          </a:p>
          <a:p>
            <a:pPr rtl="0"/>
            <a:endParaRPr lang="en-GB"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practise</a:t>
            </a:r>
            <a:r>
              <a:rPr lang="en-US" sz="1200" b="0" i="0" u="none" strike="noStrike" kern="1200" dirty="0">
                <a:solidFill>
                  <a:schemeClr val="tx1"/>
                </a:solidFill>
                <a:effectLst/>
                <a:latin typeface="+mn-lt"/>
                <a:ea typeface="+mn-ea"/>
                <a:cs typeface="+mn-cs"/>
              </a:rPr>
              <a:t> oral recall of vocabulary from this and previous weeks.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1. Pupils sketch a 4x4 grid.</a:t>
            </a:r>
            <a:endParaRPr lang="en-US" b="0" dirty="0">
              <a:effectLst/>
            </a:endParaRPr>
          </a:p>
          <a:p>
            <a:pPr rtl="0"/>
            <a:r>
              <a:rPr lang="en-US" sz="1200" b="0" i="0" u="none" strike="noStrike" kern="1200" dirty="0">
                <a:solidFill>
                  <a:schemeClr val="tx1"/>
                </a:solidFill>
                <a:effectLst/>
                <a:latin typeface="+mn-lt"/>
                <a:ea typeface="+mn-ea"/>
                <a:cs typeface="+mn-cs"/>
              </a:rPr>
              <a:t>2. Working in pairs, they take turns to choose a word to translate orally into English.</a:t>
            </a:r>
            <a:endParaRPr lang="en-US" b="0" dirty="0">
              <a:effectLst/>
            </a:endParaRPr>
          </a:p>
          <a:p>
            <a:pPr rtl="0"/>
            <a:r>
              <a:rPr lang="en-US" sz="1200" b="0" i="0" u="none" strike="noStrike" kern="1200" dirty="0">
                <a:solidFill>
                  <a:schemeClr val="tx1"/>
                </a:solidFill>
                <a:effectLst/>
                <a:latin typeface="+mn-lt"/>
                <a:ea typeface="+mn-ea"/>
                <a:cs typeface="+mn-cs"/>
              </a:rPr>
              <a:t>3. Pupils should work as quickly as they can without repeating a word the other has already said. If their partner agrees the given translation is correct, the speaking pupil ‘claims’ the relevant square on the grid by putting their initials in it. If they cannot translate a word, or translate it incorrectly, they do not claim a square and the game moves on.</a:t>
            </a:r>
            <a:endParaRPr lang="en-US" b="0" dirty="0">
              <a:effectLst/>
            </a:endParaRPr>
          </a:p>
          <a:p>
            <a:pPr rtl="0"/>
            <a:r>
              <a:rPr lang="en-US" sz="1200" b="0" i="0" u="none" strike="noStrike" kern="1200" dirty="0">
                <a:solidFill>
                  <a:schemeClr val="tx1"/>
                </a:solidFill>
                <a:effectLst/>
                <a:latin typeface="+mn-lt"/>
                <a:ea typeface="+mn-ea"/>
                <a:cs typeface="+mn-cs"/>
              </a:rPr>
              <a:t>4. Click to reveal translations one by one.</a:t>
            </a:r>
            <a:endParaRPr lang="en-US" b="0" dirty="0">
              <a:effectLst/>
            </a:endParaRPr>
          </a:p>
          <a:p>
            <a:pPr rtl="0"/>
            <a:r>
              <a:rPr lang="en-US" sz="1200" b="0" i="0" u="none" strike="noStrike" kern="1200" dirty="0">
                <a:solidFill>
                  <a:schemeClr val="tx1"/>
                </a:solidFill>
                <a:effectLst/>
                <a:latin typeface="+mn-lt"/>
                <a:ea typeface="+mn-ea"/>
                <a:cs typeface="+mn-cs"/>
              </a:rPr>
              <a:t>5. Pupils count up the number of squares they have claimed. The pupil with the most squares wins.</a:t>
            </a:r>
            <a:endParaRPr lang="en-US" b="0" dirty="0">
              <a:effectLst/>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Extension</a:t>
            </a:r>
            <a:r>
              <a:rPr lang="en-GB" sz="1200" b="0" strike="noStrike" spc="-1" dirty="0">
                <a:latin typeface="Arial"/>
              </a:rPr>
              <a:t>:</a:t>
            </a:r>
            <a:br>
              <a:rPr lang="en-GB" sz="1200" b="0" strike="noStrike" spc="-1" dirty="0">
                <a:latin typeface="Arial"/>
              </a:rPr>
            </a:br>
            <a:r>
              <a:rPr lang="en-GB" sz="1200" b="0" strike="noStrike" spc="-1" dirty="0">
                <a:latin typeface="Arial"/>
              </a:rPr>
              <a:t>At the end of the activity, see how many words pupils can recall in German, from the English prompts.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5271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53.wav"/><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56.wav"/><Relationship Id="rId11" Type="http://schemas.openxmlformats.org/officeDocument/2006/relationships/image" Target="../media/image53.png"/><Relationship Id="rId5" Type="http://schemas.openxmlformats.org/officeDocument/2006/relationships/audio" Target="../media/audio55.wav"/><Relationship Id="rId10" Type="http://schemas.openxmlformats.org/officeDocument/2006/relationships/image" Target="../media/image52.png"/><Relationship Id="rId4" Type="http://schemas.openxmlformats.org/officeDocument/2006/relationships/audio" Target="../media/audio54.wav"/><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18" Type="http://schemas.openxmlformats.org/officeDocument/2006/relationships/image" Target="../media/image60.png"/><Relationship Id="rId3" Type="http://schemas.openxmlformats.org/officeDocument/2006/relationships/audio" Target="../media/audio57.wav"/><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image" Target="../media/image59.png"/><Relationship Id="rId2" Type="http://schemas.openxmlformats.org/officeDocument/2006/relationships/notesSlide" Target="../notesSlides/notesSlide11.xml"/><Relationship Id="rId16"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48.svg"/><Relationship Id="rId11" Type="http://schemas.openxmlformats.org/officeDocument/2006/relationships/audio" Target="../media/audio62.wav"/><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audio" Target="../media/audio61.wav"/><Relationship Id="rId19" Type="http://schemas.openxmlformats.org/officeDocument/2006/relationships/image" Target="../media/image43.png"/><Relationship Id="rId4" Type="http://schemas.openxmlformats.org/officeDocument/2006/relationships/image" Target="../media/image55.png"/><Relationship Id="rId9" Type="http://schemas.openxmlformats.org/officeDocument/2006/relationships/audio" Target="../media/audio60.wav"/><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audio" Target="../media/audio75.wav"/><Relationship Id="rId18" Type="http://schemas.openxmlformats.org/officeDocument/2006/relationships/image" Target="../media/image47.png"/><Relationship Id="rId3" Type="http://schemas.openxmlformats.org/officeDocument/2006/relationships/audio" Target="../media/audio65.wav"/><Relationship Id="rId21" Type="http://schemas.openxmlformats.org/officeDocument/2006/relationships/image" Target="../media/image62.png"/><Relationship Id="rId7" Type="http://schemas.openxmlformats.org/officeDocument/2006/relationships/audio" Target="../media/audio69.wav"/><Relationship Id="rId12" Type="http://schemas.openxmlformats.org/officeDocument/2006/relationships/audio" Target="../media/audio74.wav"/><Relationship Id="rId17" Type="http://schemas.openxmlformats.org/officeDocument/2006/relationships/image" Target="../media/image33.png"/><Relationship Id="rId25" Type="http://schemas.openxmlformats.org/officeDocument/2006/relationships/audio" Target="../media/audio79.wav"/><Relationship Id="rId2" Type="http://schemas.openxmlformats.org/officeDocument/2006/relationships/notesSlide" Target="../notesSlides/notesSlide12.xml"/><Relationship Id="rId16" Type="http://schemas.openxmlformats.org/officeDocument/2006/relationships/image" Target="../media/image61.png"/><Relationship Id="rId20" Type="http://schemas.openxmlformats.org/officeDocument/2006/relationships/audio" Target="../media/audio78.wav"/><Relationship Id="rId1" Type="http://schemas.openxmlformats.org/officeDocument/2006/relationships/slideLayout" Target="../slideLayouts/slideLayout5.xml"/><Relationship Id="rId6" Type="http://schemas.openxmlformats.org/officeDocument/2006/relationships/audio" Target="../media/audio68.wav"/><Relationship Id="rId11" Type="http://schemas.openxmlformats.org/officeDocument/2006/relationships/audio" Target="../media/audio73.wav"/><Relationship Id="rId24" Type="http://schemas.openxmlformats.org/officeDocument/2006/relationships/image" Target="../media/image44.png"/><Relationship Id="rId5" Type="http://schemas.openxmlformats.org/officeDocument/2006/relationships/audio" Target="../media/audio67.wav"/><Relationship Id="rId15" Type="http://schemas.openxmlformats.org/officeDocument/2006/relationships/audio" Target="../media/audio77.wav"/><Relationship Id="rId23" Type="http://schemas.openxmlformats.org/officeDocument/2006/relationships/image" Target="../media/image3.png"/><Relationship Id="rId10" Type="http://schemas.openxmlformats.org/officeDocument/2006/relationships/audio" Target="../media/audio72.wav"/><Relationship Id="rId19" Type="http://schemas.openxmlformats.org/officeDocument/2006/relationships/image" Target="../media/image48.svg"/><Relationship Id="rId4" Type="http://schemas.openxmlformats.org/officeDocument/2006/relationships/audio" Target="../media/audio66.wav"/><Relationship Id="rId9" Type="http://schemas.openxmlformats.org/officeDocument/2006/relationships/audio" Target="../media/audio71.wav"/><Relationship Id="rId14" Type="http://schemas.openxmlformats.org/officeDocument/2006/relationships/audio" Target="../media/audio76.wav"/><Relationship Id="rId2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audio" Target="../media/audio81.wav"/><Relationship Id="rId4" Type="http://schemas.openxmlformats.org/officeDocument/2006/relationships/audio" Target="../media/audio80.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0.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8.png"/><Relationship Id="rId5" Type="http://schemas.openxmlformats.org/officeDocument/2006/relationships/audio" Target="../media/audio6.wav"/><Relationship Id="rId10" Type="http://schemas.openxmlformats.org/officeDocument/2006/relationships/image" Target="../media/image7.png"/><Relationship Id="rId4" Type="http://schemas.openxmlformats.org/officeDocument/2006/relationships/audio" Target="../media/audio5.wav"/><Relationship Id="rId9" Type="http://schemas.openxmlformats.org/officeDocument/2006/relationships/image" Target="../media/image5.png"/><Relationship Id="rId1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image" Target="../media/image16.png"/><Relationship Id="rId17" Type="http://schemas.openxmlformats.org/officeDocument/2006/relationships/audio" Target="../media/audio11.wav"/><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audio" Target="../media/audio15.wav"/><Relationship Id="rId11" Type="http://schemas.openxmlformats.org/officeDocument/2006/relationships/image" Target="../media/image15.png"/><Relationship Id="rId5" Type="http://schemas.openxmlformats.org/officeDocument/2006/relationships/audio" Target="../media/audio14.wav"/><Relationship Id="rId15" Type="http://schemas.openxmlformats.org/officeDocument/2006/relationships/image" Target="../media/image5.png"/><Relationship Id="rId10" Type="http://schemas.openxmlformats.org/officeDocument/2006/relationships/image" Target="../media/image14.gif"/><Relationship Id="rId4" Type="http://schemas.openxmlformats.org/officeDocument/2006/relationships/audio" Target="../media/audio13.wav"/><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image" Target="../media/image23.png"/><Relationship Id="rId5" Type="http://schemas.openxmlformats.org/officeDocument/2006/relationships/audio" Target="../media/audio21.wav"/><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5.png"/><Relationship Id="rId4" Type="http://schemas.openxmlformats.org/officeDocument/2006/relationships/audio" Target="../media/audio20.wav"/><Relationship Id="rId9" Type="http://schemas.openxmlformats.org/officeDocument/2006/relationships/image" Target="../media/image21.jpe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4.wav"/><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audio" Target="../media/audio25.wav"/><Relationship Id="rId21" Type="http://schemas.openxmlformats.org/officeDocument/2006/relationships/image" Target="../media/image38.png"/><Relationship Id="rId7" Type="http://schemas.openxmlformats.org/officeDocument/2006/relationships/audio" Target="../media/audio29.wav"/><Relationship Id="rId12" Type="http://schemas.openxmlformats.org/officeDocument/2006/relationships/image" Target="../media/image31.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notesSlide" Target="../notesSlides/notesSlide8.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audio" Target="../media/audio28.wav"/><Relationship Id="rId11" Type="http://schemas.openxmlformats.org/officeDocument/2006/relationships/audio" Target="../media/audio33.wav"/><Relationship Id="rId24" Type="http://schemas.openxmlformats.org/officeDocument/2006/relationships/image" Target="../media/image41.png"/><Relationship Id="rId5" Type="http://schemas.openxmlformats.org/officeDocument/2006/relationships/audio" Target="../media/audio27.wav"/><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audio" Target="../media/audio32.wav"/><Relationship Id="rId19" Type="http://schemas.openxmlformats.org/officeDocument/2006/relationships/image" Target="../media/image36.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5.wav"/><Relationship Id="rId22" Type="http://schemas.openxmlformats.org/officeDocument/2006/relationships/image" Target="../media/image39.png"/><Relationship Id="rId27"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18" Type="http://schemas.openxmlformats.org/officeDocument/2006/relationships/audio" Target="../media/audio47.wav"/><Relationship Id="rId3" Type="http://schemas.openxmlformats.org/officeDocument/2006/relationships/image" Target="../media/image46.png"/><Relationship Id="rId21" Type="http://schemas.openxmlformats.org/officeDocument/2006/relationships/audio" Target="../media/audio50.wav"/><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audio" Target="../media/audio46.wav"/><Relationship Id="rId2" Type="http://schemas.openxmlformats.org/officeDocument/2006/relationships/notesSlide" Target="../notesSlides/notesSlide9.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5.xml"/><Relationship Id="rId6" Type="http://schemas.openxmlformats.org/officeDocument/2006/relationships/image" Target="../media/image48.svg"/><Relationship Id="rId11" Type="http://schemas.openxmlformats.org/officeDocument/2006/relationships/audio" Target="../media/audio40.wav"/><Relationship Id="rId5" Type="http://schemas.openxmlformats.org/officeDocument/2006/relationships/image" Target="../media/image47.png"/><Relationship Id="rId15" Type="http://schemas.openxmlformats.org/officeDocument/2006/relationships/audio" Target="../media/audio44.wav"/><Relationship Id="rId23" Type="http://schemas.openxmlformats.org/officeDocument/2006/relationships/audio" Target="../media/audio52.wav"/><Relationship Id="rId10" Type="http://schemas.openxmlformats.org/officeDocument/2006/relationships/audio" Target="../media/audio39.wav"/><Relationship Id="rId19" Type="http://schemas.openxmlformats.org/officeDocument/2006/relationships/audio" Target="../media/audio48.wav"/><Relationship Id="rId4" Type="http://schemas.microsoft.com/office/2007/relationships/hdphoto" Target="../media/hdphoto1.wdp"/><Relationship Id="rId9" Type="http://schemas.openxmlformats.org/officeDocument/2006/relationships/audio" Target="../media/audio38.wav"/><Relationship Id="rId14" Type="http://schemas.openxmlformats.org/officeDocument/2006/relationships/audio" Target="../media/audio43.wav"/><Relationship Id="rId22" Type="http://schemas.openxmlformats.org/officeDocument/2006/relationships/audio" Target="../media/audio5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2 </a:t>
            </a:r>
            <a:r>
              <a:rPr lang="en-GB" sz="2000" dirty="0">
                <a:solidFill>
                  <a:srgbClr val="002060"/>
                </a:solidFill>
                <a:latin typeface="Century Gothic" panose="020B0502020202020204" pitchFamily="34" charset="0"/>
              </a:rPr>
              <a:t>Week 6</a:t>
            </a:r>
          </a:p>
        </p:txBody>
      </p:sp>
      <p:pic>
        <p:nvPicPr>
          <p:cNvPr id="3" name="Picture 4" descr="Free vector graphics of Basketball">
            <a:extLst>
              <a:ext uri="{FF2B5EF4-FFF2-40B4-BE49-F238E27FC236}">
                <a16:creationId xmlns:a16="http://schemas.microsoft.com/office/drawing/2014/main" id="{99416FAD-CB65-2443-F9A9-B9EAADF60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616" y="3341408"/>
            <a:ext cx="816826" cy="816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Free vector graphics of Balls">
            <a:extLst>
              <a:ext uri="{FF2B5EF4-FFF2-40B4-BE49-F238E27FC236}">
                <a16:creationId xmlns:a16="http://schemas.microsoft.com/office/drawing/2014/main" id="{594C9BC4-BAE2-B858-EDBD-80F71DADA2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517" r="66267"/>
          <a:stretch/>
        </p:blipFill>
        <p:spPr bwMode="auto">
          <a:xfrm rot="19904461">
            <a:off x="1592113" y="2662857"/>
            <a:ext cx="916415" cy="616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vector graphics of Balls">
            <a:extLst>
              <a:ext uri="{FF2B5EF4-FFF2-40B4-BE49-F238E27FC236}">
                <a16:creationId xmlns:a16="http://schemas.microsoft.com/office/drawing/2014/main" id="{76DF103A-4FE0-DED0-8564-7E5A220C28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506" t="52900" r="1" b="-886"/>
          <a:stretch/>
        </p:blipFill>
        <p:spPr bwMode="auto">
          <a:xfrm rot="11684557">
            <a:off x="2086616" y="3587923"/>
            <a:ext cx="488512" cy="4847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Gráficos vectoriales gratis de Fútbol">
            <a:extLst>
              <a:ext uri="{FF2B5EF4-FFF2-40B4-BE49-F238E27FC236}">
                <a16:creationId xmlns:a16="http://schemas.microsoft.com/office/drawing/2014/main" id="{B55C9C22-95AA-65B2-9DC2-837B9009D7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937" b="50000"/>
          <a:stretch/>
        </p:blipFill>
        <p:spPr bwMode="auto">
          <a:xfrm>
            <a:off x="1388214" y="4015878"/>
            <a:ext cx="1538517" cy="13050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vector graphics of Balls">
            <a:extLst>
              <a:ext uri="{FF2B5EF4-FFF2-40B4-BE49-F238E27FC236}">
                <a16:creationId xmlns:a16="http://schemas.microsoft.com/office/drawing/2014/main" id="{7574A723-12B4-B5E5-1053-5253CF9201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477" t="51048" r="29004" b="-11824"/>
          <a:stretch/>
        </p:blipFill>
        <p:spPr bwMode="auto">
          <a:xfrm rot="15708729">
            <a:off x="2221808" y="3031256"/>
            <a:ext cx="539438" cy="5149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7" name="T2_W6_1.1.wav"/>
            </a:hlinkClick>
            <a:extLst>
              <a:ext uri="{FF2B5EF4-FFF2-40B4-BE49-F238E27FC236}">
                <a16:creationId xmlns:a16="http://schemas.microsoft.com/office/drawing/2014/main" id="{C978A95B-647B-1EF7-1A07-E5C0AA69F3D4}"/>
              </a:ext>
            </a:extLst>
          </p:cNvPr>
          <p:cNvSpPr txBox="1"/>
          <p:nvPr/>
        </p:nvSpPr>
        <p:spPr>
          <a:xfrm rot="349106">
            <a:off x="471925" y="1205639"/>
            <a:ext cx="3805881" cy="1077218"/>
          </a:xfrm>
          <a:prstGeom prst="rect">
            <a:avLst/>
          </a:prstGeom>
          <a:noFill/>
        </p:spPr>
        <p:txBody>
          <a:bodyPr wrap="square" rtlCol="0">
            <a:spAutoFit/>
          </a:bodyPr>
          <a:lstStyle/>
          <a:p>
            <a:pPr algn="ctr"/>
            <a:r>
              <a:rPr lang="en-GB" sz="3200" b="1" dirty="0">
                <a:solidFill>
                  <a:schemeClr val="bg1"/>
                </a:solidFill>
                <a:latin typeface="Segoe Print" panose="02000600000000000000" pitchFamily="2" charset="0"/>
              </a:rPr>
              <a:t>Heute </a:t>
            </a:r>
            <a:r>
              <a:rPr lang="en-GB" sz="3200" b="1" dirty="0" err="1">
                <a:solidFill>
                  <a:schemeClr val="bg1"/>
                </a:solidFill>
                <a:latin typeface="Segoe Print" panose="02000600000000000000" pitchFamily="2" charset="0"/>
              </a:rPr>
              <a:t>ist</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Sportfest</a:t>
            </a:r>
            <a:r>
              <a:rPr lang="en-GB" sz="3200" b="1" dirty="0">
                <a:solidFill>
                  <a:schemeClr val="bg1"/>
                </a:solidFill>
                <a:latin typeface="Segoe Print" panose="02000600000000000000" pitchFamily="2" charset="0"/>
              </a:rPr>
              <a:t>! </a:t>
            </a:r>
          </a:p>
        </p:txBody>
      </p:sp>
      <p:sp>
        <p:nvSpPr>
          <p:cNvPr id="13" name="CustomShape 3">
            <a:extLst>
              <a:ext uri="{FF2B5EF4-FFF2-40B4-BE49-F238E27FC236}">
                <a16:creationId xmlns:a16="http://schemas.microsoft.com/office/drawing/2014/main" id="{74AE078D-81E6-BB86-D31E-D6CC748BCCE4}"/>
              </a:ext>
            </a:extLst>
          </p:cNvPr>
          <p:cNvSpPr/>
          <p:nvPr/>
        </p:nvSpPr>
        <p:spPr>
          <a:xfrm>
            <a:off x="0" y="523534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weak and strong verbs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400" b="1" spc="-1" dirty="0">
                <a:solidFill>
                  <a:prstClr val="white"/>
                </a:solidFill>
                <a:latin typeface="Century Gothic" panose="020B0502020202020204" pitchFamily="34" charset="0"/>
                <a:ea typeface="Century Gothic"/>
              </a:rPr>
              <a:t>Time </a:t>
            </a:r>
            <a:endPar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[sch] [sp-] [st-]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134360" y="652658"/>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Stunde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means hour: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51365" y="1812273"/>
            <a:ext cx="63017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lauf</a:t>
            </a:r>
            <a:r>
              <a:rPr lang="en-GB" sz="2800" spc="-1" dirty="0">
                <a:solidFill>
                  <a:srgbClr val="92D050"/>
                </a:solidFill>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jeden</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Tag </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eine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Stunde</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826693" y="178022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for an hour every day.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370037" y="1174809"/>
            <a:ext cx="447513" cy="701947"/>
          </a:xfrm>
          <a:prstGeom prst="rect">
            <a:avLst/>
          </a:prstGeom>
          <a:ln>
            <a:noFill/>
          </a:ln>
        </p:spPr>
      </p:pic>
      <p:pic>
        <p:nvPicPr>
          <p:cNvPr id="102" name="Google Shape;183;p8"/>
          <p:cNvPicPr/>
          <p:nvPr/>
        </p:nvPicPr>
        <p:blipFill>
          <a:blip r:embed="rId9"/>
          <a:stretch/>
        </p:blipFill>
        <p:spPr>
          <a:xfrm>
            <a:off x="6192733" y="166840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Time</a:t>
            </a:r>
            <a:endParaRPr lang="en-GB" sz="3600" dirty="0"/>
          </a:p>
        </p:txBody>
      </p:sp>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6790" y="1157271"/>
            <a:ext cx="374807" cy="74961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D527671-FD63-4377-93B3-65A00A4D91C4}"/>
              </a:ext>
            </a:extLst>
          </p:cNvPr>
          <p:cNvGrpSpPr/>
          <p:nvPr/>
        </p:nvGrpSpPr>
        <p:grpSpPr>
          <a:xfrm>
            <a:off x="3658163" y="1003709"/>
            <a:ext cx="2647679" cy="1022736"/>
            <a:chOff x="3360866" y="1212166"/>
            <a:chExt cx="2647679" cy="1022736"/>
          </a:xfrm>
        </p:grpSpPr>
        <p:pic>
          <p:nvPicPr>
            <p:cNvPr id="8" name="Picture 7" descr="Logo&#10;&#10;Description automatically generated">
              <a:extLst>
                <a:ext uri="{FF2B5EF4-FFF2-40B4-BE49-F238E27FC236}">
                  <a16:creationId xmlns:a16="http://schemas.microsoft.com/office/drawing/2014/main" id="{4A9A8317-31F8-4113-8A6C-223C01EFD4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0866" y="1212166"/>
              <a:ext cx="2546388" cy="1022736"/>
            </a:xfrm>
            <a:prstGeom prst="rect">
              <a:avLst/>
            </a:prstGeom>
          </p:spPr>
        </p:pic>
        <p:sp>
          <p:nvSpPr>
            <p:cNvPr id="10" name="TextBox 9">
              <a:extLst>
                <a:ext uri="{FF2B5EF4-FFF2-40B4-BE49-F238E27FC236}">
                  <a16:creationId xmlns:a16="http://schemas.microsoft.com/office/drawing/2014/main" id="{64CACB04-405C-4816-BF9A-9C70066F640C}"/>
                </a:ext>
              </a:extLst>
            </p:cNvPr>
            <p:cNvSpPr txBox="1"/>
            <p:nvPr/>
          </p:nvSpPr>
          <p:spPr>
            <a:xfrm>
              <a:off x="4396534" y="1569216"/>
              <a:ext cx="1612011" cy="338554"/>
            </a:xfrm>
            <a:prstGeom prst="rect">
              <a:avLst/>
            </a:prstGeom>
            <a:noFill/>
          </p:spPr>
          <p:txBody>
            <a:bodyPr wrap="square" rtlCol="0">
              <a:spAutoFit/>
            </a:bodyPr>
            <a:lstStyle/>
            <a:p>
              <a:r>
                <a:rPr lang="en-GB" sz="1600" b="1" dirty="0"/>
                <a:t>60 </a:t>
              </a:r>
              <a:r>
                <a:rPr lang="en-GB" sz="1600" b="1" dirty="0" err="1"/>
                <a:t>Minuten</a:t>
              </a:r>
              <a:endParaRPr lang="en-GB" sz="1600" b="1" dirty="0"/>
            </a:p>
          </p:txBody>
        </p:sp>
      </p:grpSp>
      <p:sp>
        <p:nvSpPr>
          <p:cNvPr id="24" name="CustomShape 3">
            <a:extLst>
              <a:ext uri="{FF2B5EF4-FFF2-40B4-BE49-F238E27FC236}">
                <a16:creationId xmlns:a16="http://schemas.microsoft.com/office/drawing/2014/main" id="{F869F7CF-59BA-4890-B101-CEB5D19BB316}"/>
              </a:ext>
            </a:extLst>
          </p:cNvPr>
          <p:cNvSpPr/>
          <p:nvPr/>
        </p:nvSpPr>
        <p:spPr>
          <a:xfrm>
            <a:off x="218817" y="259226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Uhr</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mean o’clock:</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CustomShape 4">
            <a:extLst>
              <a:ext uri="{FF2B5EF4-FFF2-40B4-BE49-F238E27FC236}">
                <a16:creationId xmlns:a16="http://schemas.microsoft.com/office/drawing/2014/main" id="{3BA20FDB-096C-431A-8884-133A0E6BFC3F}"/>
              </a:ext>
            </a:extLst>
          </p:cNvPr>
          <p:cNvSpPr/>
          <p:nvPr/>
        </p:nvSpPr>
        <p:spPr>
          <a:xfrm>
            <a:off x="218817" y="3234955"/>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Es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Uhr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CustomShape 4">
            <a:extLst>
              <a:ext uri="{FF2B5EF4-FFF2-40B4-BE49-F238E27FC236}">
                <a16:creationId xmlns:a16="http://schemas.microsoft.com/office/drawing/2014/main" id="{4EAA9D87-893D-43A7-A80E-7FFDCA9C91AF}"/>
              </a:ext>
            </a:extLst>
          </p:cNvPr>
          <p:cNvSpPr/>
          <p:nvPr/>
        </p:nvSpPr>
        <p:spPr>
          <a:xfrm>
            <a:off x="134360" y="4503002"/>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Ich</a:t>
            </a:r>
            <a:r>
              <a:rPr kumimoji="0" lang="en-GB" sz="2800"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lauf</a:t>
            </a:r>
            <a:r>
              <a:rPr lang="en-GB" sz="2800" spc="-1" dirty="0">
                <a:solidFill>
                  <a:srgbClr val="92D050"/>
                </a:solidFill>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um</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Uhr</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30" name="Google Shape;183;p8">
            <a:extLst>
              <a:ext uri="{FF2B5EF4-FFF2-40B4-BE49-F238E27FC236}">
                <a16:creationId xmlns:a16="http://schemas.microsoft.com/office/drawing/2014/main" id="{A5C34E50-6D67-4530-A16F-58F0B5A6F1F5}"/>
              </a:ext>
            </a:extLst>
          </p:cNvPr>
          <p:cNvPicPr/>
          <p:nvPr/>
        </p:nvPicPr>
        <p:blipFill>
          <a:blip r:embed="rId9"/>
          <a:stretch/>
        </p:blipFill>
        <p:spPr>
          <a:xfrm>
            <a:off x="6128461" y="3234955"/>
            <a:ext cx="633960" cy="671040"/>
          </a:xfrm>
          <a:prstGeom prst="rect">
            <a:avLst/>
          </a:prstGeom>
          <a:ln>
            <a:noFill/>
          </a:ln>
        </p:spPr>
      </p:pic>
      <p:sp>
        <p:nvSpPr>
          <p:cNvPr id="31" name="CustomShape 5">
            <a:extLst>
              <a:ext uri="{FF2B5EF4-FFF2-40B4-BE49-F238E27FC236}">
                <a16:creationId xmlns:a16="http://schemas.microsoft.com/office/drawing/2014/main" id="{3ED72AAD-31C7-4E14-AF71-3136AD7C7A94}"/>
              </a:ext>
            </a:extLst>
          </p:cNvPr>
          <p:cNvSpPr/>
          <p:nvPr/>
        </p:nvSpPr>
        <p:spPr>
          <a:xfrm>
            <a:off x="6794146" y="327643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It is two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D6D1E18C-F6D0-407F-8365-38D2D5A13DF4}"/>
              </a:ext>
            </a:extLst>
          </p:cNvPr>
          <p:cNvPicPr/>
          <p:nvPr/>
        </p:nvPicPr>
        <p:blipFill>
          <a:blip r:embed="rId9"/>
          <a:stretch/>
        </p:blipFill>
        <p:spPr>
          <a:xfrm>
            <a:off x="6134212" y="4350002"/>
            <a:ext cx="633960" cy="671040"/>
          </a:xfrm>
          <a:prstGeom prst="rect">
            <a:avLst/>
          </a:prstGeom>
          <a:ln>
            <a:noFill/>
          </a:ln>
        </p:spPr>
      </p:pic>
      <p:sp>
        <p:nvSpPr>
          <p:cNvPr id="33" name="CustomShape 5">
            <a:extLst>
              <a:ext uri="{FF2B5EF4-FFF2-40B4-BE49-F238E27FC236}">
                <a16:creationId xmlns:a16="http://schemas.microsoft.com/office/drawing/2014/main" id="{04C91BF8-F7E6-4404-BD15-ACCB1A5C5DDA}"/>
              </a:ext>
            </a:extLst>
          </p:cNvPr>
          <p:cNvSpPr/>
          <p:nvPr/>
        </p:nvSpPr>
        <p:spPr>
          <a:xfrm>
            <a:off x="6768172" y="442650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two</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4" name="Picture 33" descr="A close up of a clock&#10;&#10;Description automatically generated">
            <a:extLst>
              <a:ext uri="{FF2B5EF4-FFF2-40B4-BE49-F238E27FC236}">
                <a16:creationId xmlns:a16="http://schemas.microsoft.com/office/drawing/2014/main" id="{911A5C47-2FB2-4406-A44E-CEEA2B27F2AC}"/>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1546" y="2931545"/>
            <a:ext cx="1004570" cy="961429"/>
          </a:xfrm>
          <a:prstGeom prst="rect">
            <a:avLst/>
          </a:prstGeom>
        </p:spPr>
      </p:pic>
      <p:pic>
        <p:nvPicPr>
          <p:cNvPr id="35" name="Google Shape;180;p8">
            <a:extLst>
              <a:ext uri="{FF2B5EF4-FFF2-40B4-BE49-F238E27FC236}">
                <a16:creationId xmlns:a16="http://schemas.microsoft.com/office/drawing/2014/main" id="{AF9DB06C-C1E8-4303-9F75-2D457EAACE2F}"/>
              </a:ext>
            </a:extLst>
          </p:cNvPr>
          <p:cNvPicPr/>
          <p:nvPr/>
        </p:nvPicPr>
        <p:blipFill>
          <a:blip r:embed="rId8"/>
          <a:stretch/>
        </p:blipFill>
        <p:spPr>
          <a:xfrm>
            <a:off x="289291" y="3919308"/>
            <a:ext cx="447513" cy="701947"/>
          </a:xfrm>
          <a:prstGeom prst="rect">
            <a:avLst/>
          </a:prstGeom>
          <a:ln>
            <a:noFill/>
          </a:ln>
        </p:spPr>
      </p:pic>
      <p:pic>
        <p:nvPicPr>
          <p:cNvPr id="36" name="Picture 35" descr="Free vector graphics of Exercise">
            <a:extLst>
              <a:ext uri="{FF2B5EF4-FFF2-40B4-BE49-F238E27FC236}">
                <a16:creationId xmlns:a16="http://schemas.microsoft.com/office/drawing/2014/main" id="{76341499-8AA2-4C6A-9BC9-F2610BC116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044" y="3901770"/>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close up of a clock&#10;&#10;Description automatically generated">
            <a:extLst>
              <a:ext uri="{FF2B5EF4-FFF2-40B4-BE49-F238E27FC236}">
                <a16:creationId xmlns:a16="http://schemas.microsoft.com/office/drawing/2014/main" id="{F67A6B51-7FA0-42C3-A6F2-0531DE92B87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8979" y="3898795"/>
            <a:ext cx="876037" cy="838416"/>
          </a:xfrm>
          <a:prstGeom prst="rect">
            <a:avLst/>
          </a:prstGeom>
        </p:spPr>
      </p:pic>
      <p:grpSp>
        <p:nvGrpSpPr>
          <p:cNvPr id="13" name="Group 12">
            <a:extLst>
              <a:ext uri="{FF2B5EF4-FFF2-40B4-BE49-F238E27FC236}">
                <a16:creationId xmlns:a16="http://schemas.microsoft.com/office/drawing/2014/main" id="{49B7D379-41DD-4051-A5FE-D90316C4D29C}"/>
              </a:ext>
            </a:extLst>
          </p:cNvPr>
          <p:cNvGrpSpPr/>
          <p:nvPr/>
        </p:nvGrpSpPr>
        <p:grpSpPr>
          <a:xfrm>
            <a:off x="5944054" y="4159712"/>
            <a:ext cx="4833317" cy="876116"/>
            <a:chOff x="362799" y="5162631"/>
            <a:chExt cx="4833317" cy="876116"/>
          </a:xfrm>
        </p:grpSpPr>
        <p:sp>
          <p:nvSpPr>
            <p:cNvPr id="12" name="Speech Bubble: Rectangle with Corners Rounded 11">
              <a:extLst>
                <a:ext uri="{FF2B5EF4-FFF2-40B4-BE49-F238E27FC236}">
                  <a16:creationId xmlns:a16="http://schemas.microsoft.com/office/drawing/2014/main" id="{D93BAEDB-3E77-4514-81E5-51219446560B}"/>
                </a:ext>
              </a:extLst>
            </p:cNvPr>
            <p:cNvSpPr/>
            <p:nvPr/>
          </p:nvSpPr>
          <p:spPr>
            <a:xfrm>
              <a:off x="451023" y="5162631"/>
              <a:ext cx="4656870" cy="876116"/>
            </a:xfrm>
            <a:prstGeom prst="wedgeRoundRectCallout">
              <a:avLst>
                <a:gd name="adj1" fmla="val -84449"/>
                <a:gd name="adj2" fmla="val 23016"/>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D1EEB99F-543C-4466-B502-803CD993E87E}"/>
                </a:ext>
              </a:extLst>
            </p:cNvPr>
            <p:cNvSpPr txBox="1"/>
            <p:nvPr/>
          </p:nvSpPr>
          <p:spPr>
            <a:xfrm>
              <a:off x="362799" y="5185190"/>
              <a:ext cx="4833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here means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D10D"/>
                  </a:solidFill>
                  <a:effectLst/>
                  <a:uLnTx/>
                  <a:uFillTx/>
                  <a:latin typeface="Century Gothic" panose="020F0302020204030204"/>
                  <a:ea typeface="+mn-ea"/>
                  <a:cs typeface="+mn-cs"/>
                </a:rPr>
                <a:t>Um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drei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Uhr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400" b="1" i="1" u="none" strike="noStrike" kern="1200" cap="none" spc="0" normalizeH="0" baseline="0" noProof="0" dirty="0">
                  <a:ln>
                    <a:noFill/>
                  </a:ln>
                  <a:solidFill>
                    <a:srgbClr val="FFD10D"/>
                  </a:solidFill>
                  <a:effectLst/>
                  <a:uLnTx/>
                  <a:uFillTx/>
                  <a:latin typeface="Century Gothic" panose="020F0302020204030204"/>
                  <a:ea typeface="+mn-ea"/>
                  <a:cs typeface="+mn-cs"/>
                </a:rPr>
                <a:t>at</a:t>
              </a:r>
              <a:r>
                <a:rPr kumimoji="0" lang="en-GB" sz="2400" b="0" i="1" u="none" strike="noStrike" kern="1200" cap="none" spc="0" normalizeH="0" baseline="0" noProof="0" dirty="0">
                  <a:ln>
                    <a:noFill/>
                  </a:ln>
                  <a:solidFill>
                    <a:srgbClr val="FFD10D"/>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three o’clock</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0" name="CustomShape 4">
            <a:extLst>
              <a:ext uri="{FF2B5EF4-FFF2-40B4-BE49-F238E27FC236}">
                <a16:creationId xmlns:a16="http://schemas.microsoft.com/office/drawing/2014/main" id="{6EC906D7-3EE6-4C0C-9E59-9A8FDB85D100}"/>
              </a:ext>
            </a:extLst>
          </p:cNvPr>
          <p:cNvSpPr/>
          <p:nvPr/>
        </p:nvSpPr>
        <p:spPr>
          <a:xfrm>
            <a:off x="134360" y="6266305"/>
            <a:ext cx="57252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Um</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zwei</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Uhr</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lauf</a:t>
            </a:r>
            <a:r>
              <a:rPr lang="en-GB" sz="2800" spc="-1" dirty="0" err="1">
                <a:solidFill>
                  <a:srgbClr val="92D050"/>
                </a:solidFill>
                <a:latin typeface="Century Gothic" panose="020B0502020202020204" pitchFamily="34" charset="0"/>
                <a:ea typeface="Century Gothic"/>
              </a:rPr>
              <a:t>e</a:t>
            </a:r>
            <a:r>
              <a:rPr lang="en-GB" sz="2800"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ich.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FECE7B42-CAAD-4C4B-9F2D-FDE63CC6CBCA}"/>
              </a:ext>
            </a:extLst>
          </p:cNvPr>
          <p:cNvPicPr/>
          <p:nvPr/>
        </p:nvPicPr>
        <p:blipFill>
          <a:blip r:embed="rId9"/>
          <a:stretch/>
        </p:blipFill>
        <p:spPr>
          <a:xfrm>
            <a:off x="6134212" y="6113305"/>
            <a:ext cx="633960" cy="671040"/>
          </a:xfrm>
          <a:prstGeom prst="rect">
            <a:avLst/>
          </a:prstGeom>
          <a:ln>
            <a:noFill/>
          </a:ln>
        </p:spPr>
      </p:pic>
      <p:sp>
        <p:nvSpPr>
          <p:cNvPr id="42" name="CustomShape 5">
            <a:extLst>
              <a:ext uri="{FF2B5EF4-FFF2-40B4-BE49-F238E27FC236}">
                <a16:creationId xmlns:a16="http://schemas.microsoft.com/office/drawing/2014/main" id="{7574AA8C-78AE-4402-990C-311A7331DAF7}"/>
              </a:ext>
            </a:extLst>
          </p:cNvPr>
          <p:cNvSpPr/>
          <p:nvPr/>
        </p:nvSpPr>
        <p:spPr>
          <a:xfrm>
            <a:off x="6768172" y="61898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two</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o’clock</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43" name="Google Shape;180;p8">
            <a:extLst>
              <a:ext uri="{FF2B5EF4-FFF2-40B4-BE49-F238E27FC236}">
                <a16:creationId xmlns:a16="http://schemas.microsoft.com/office/drawing/2014/main" id="{F7E83AB5-88F6-4774-8233-77978DBA0CC9}"/>
              </a:ext>
            </a:extLst>
          </p:cNvPr>
          <p:cNvPicPr/>
          <p:nvPr/>
        </p:nvPicPr>
        <p:blipFill>
          <a:blip r:embed="rId8"/>
          <a:stretch/>
        </p:blipFill>
        <p:spPr>
          <a:xfrm>
            <a:off x="3369467" y="5657731"/>
            <a:ext cx="447513" cy="701947"/>
          </a:xfrm>
          <a:prstGeom prst="rect">
            <a:avLst/>
          </a:prstGeom>
          <a:ln>
            <a:noFill/>
          </a:ln>
        </p:spPr>
      </p:pic>
      <p:pic>
        <p:nvPicPr>
          <p:cNvPr id="44" name="Picture 43" descr="Free vector graphics of Exercise">
            <a:extLst>
              <a:ext uri="{FF2B5EF4-FFF2-40B4-BE49-F238E27FC236}">
                <a16:creationId xmlns:a16="http://schemas.microsoft.com/office/drawing/2014/main" id="{282D4E36-72D3-474A-AEA8-5C4BAA1CD5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8673" y="5622274"/>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close up of a clock&#10;&#10;Description automatically generated">
            <a:extLst>
              <a:ext uri="{FF2B5EF4-FFF2-40B4-BE49-F238E27FC236}">
                <a16:creationId xmlns:a16="http://schemas.microsoft.com/office/drawing/2014/main" id="{71E83CA0-023A-4115-883A-5A145B5E7153}"/>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771" y="5636049"/>
            <a:ext cx="876037" cy="838416"/>
          </a:xfrm>
          <a:prstGeom prst="rect">
            <a:avLst/>
          </a:prstGeom>
        </p:spPr>
      </p:pic>
      <p:sp>
        <p:nvSpPr>
          <p:cNvPr id="46" name="CustomShape 3">
            <a:extLst>
              <a:ext uri="{FF2B5EF4-FFF2-40B4-BE49-F238E27FC236}">
                <a16:creationId xmlns:a16="http://schemas.microsoft.com/office/drawing/2014/main" id="{20D936CC-5ADC-4316-87E1-29827DE049BE}"/>
              </a:ext>
            </a:extLst>
          </p:cNvPr>
          <p:cNvSpPr/>
          <p:nvPr/>
        </p:nvSpPr>
        <p:spPr>
          <a:xfrm>
            <a:off x="218817" y="5170352"/>
            <a:ext cx="11973183"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you start with the time, swap verb and subject for Word Order 2:</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7" name="Group 46">
            <a:extLst>
              <a:ext uri="{FF2B5EF4-FFF2-40B4-BE49-F238E27FC236}">
                <a16:creationId xmlns:a16="http://schemas.microsoft.com/office/drawing/2014/main" id="{818AE942-0FC1-4B53-BF4B-3E78189D459A}"/>
              </a:ext>
            </a:extLst>
          </p:cNvPr>
          <p:cNvGrpSpPr/>
          <p:nvPr/>
        </p:nvGrpSpPr>
        <p:grpSpPr>
          <a:xfrm>
            <a:off x="6534461" y="2275449"/>
            <a:ext cx="4157084" cy="876116"/>
            <a:chOff x="362799" y="5162631"/>
            <a:chExt cx="4833317" cy="876116"/>
          </a:xfrm>
        </p:grpSpPr>
        <p:sp>
          <p:nvSpPr>
            <p:cNvPr id="48" name="Speech Bubble: Rectangle with Corners Rounded 47">
              <a:extLst>
                <a:ext uri="{FF2B5EF4-FFF2-40B4-BE49-F238E27FC236}">
                  <a16:creationId xmlns:a16="http://schemas.microsoft.com/office/drawing/2014/main" id="{21D13C5E-1E7C-483F-8A12-F2CDD19D7706}"/>
                </a:ext>
              </a:extLst>
            </p:cNvPr>
            <p:cNvSpPr/>
            <p:nvPr/>
          </p:nvSpPr>
          <p:spPr>
            <a:xfrm>
              <a:off x="451023" y="5162631"/>
              <a:ext cx="4656870" cy="876116"/>
            </a:xfrm>
            <a:prstGeom prst="wedgeRoundRectCallout">
              <a:avLst>
                <a:gd name="adj1" fmla="val -84449"/>
                <a:gd name="adj2" fmla="val 23016"/>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51838A20-C4C9-4F93-8345-B0AAD634C015}"/>
                </a:ext>
              </a:extLst>
            </p:cNvPr>
            <p:cNvSpPr txBox="1"/>
            <p:nvPr/>
          </p:nvSpPr>
          <p:spPr>
            <a:xfrm>
              <a:off x="362799" y="5185190"/>
              <a:ext cx="4833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Remember: </a:t>
              </a:r>
              <a:r>
                <a:rPr lang="en-GB" sz="2400" b="1" dirty="0">
                  <a:solidFill>
                    <a:prstClr val="white"/>
                  </a:solidFill>
                  <a:latin typeface="Century Gothic" panose="020F0302020204030204"/>
                </a:rPr>
                <a:t>die </a:t>
              </a:r>
              <a:r>
                <a:rPr lang="en-GB" sz="2400" b="1" dirty="0" err="1">
                  <a:solidFill>
                    <a:prstClr val="white"/>
                  </a:solidFill>
                  <a:latin typeface="Century Gothic" panose="020F0302020204030204"/>
                </a:rPr>
                <a:t>Uhr</a:t>
              </a:r>
              <a:r>
                <a:rPr lang="en-GB" sz="2400" b="1" dirty="0">
                  <a:solidFill>
                    <a:prstClr val="white"/>
                  </a:solidFill>
                  <a:latin typeface="Century Gothic" panose="020F0302020204030204"/>
                </a:rPr>
                <a:t> </a:t>
              </a:r>
              <a:r>
                <a:rPr lang="en-GB" sz="2400" dirty="0">
                  <a:solidFill>
                    <a:prstClr val="white"/>
                  </a:solidFill>
                  <a:latin typeface="Century Gothic" panose="020F0302020204030204"/>
                </a:rPr>
                <a:t>also </a:t>
              </a:r>
              <a:br>
                <a:rPr lang="en-GB" sz="2400" dirty="0">
                  <a:solidFill>
                    <a:prstClr val="white"/>
                  </a:solidFill>
                  <a:latin typeface="Century Gothic" panose="020F0302020204030204"/>
                </a:rPr>
              </a:br>
              <a:r>
                <a:rPr lang="en-GB" sz="2400" dirty="0">
                  <a:solidFill>
                    <a:prstClr val="white"/>
                  </a:solidFill>
                  <a:latin typeface="Century Gothic" panose="020F0302020204030204"/>
                </a:rPr>
                <a:t>means </a:t>
              </a:r>
              <a:r>
                <a:rPr lang="en-GB" sz="2400" b="1" dirty="0">
                  <a:solidFill>
                    <a:prstClr val="white"/>
                  </a:solidFill>
                  <a:latin typeface="Century Gothic" panose="020F0302020204030204"/>
                </a:rPr>
                <a:t>watch </a:t>
              </a:r>
              <a:r>
                <a:rPr lang="en-GB" sz="2400" dirty="0">
                  <a:solidFill>
                    <a:prstClr val="white"/>
                  </a:solidFill>
                  <a:latin typeface="Century Gothic" panose="020F0302020204030204"/>
                </a:rPr>
                <a:t>or</a:t>
              </a:r>
              <a:r>
                <a:rPr lang="en-GB" sz="2400" b="1" dirty="0">
                  <a:solidFill>
                    <a:prstClr val="white"/>
                  </a:solidFill>
                  <a:latin typeface="Century Gothic" panose="020F0302020204030204"/>
                </a:rPr>
                <a:t> clock.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29441874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6_10.1.wav"/>
                                        </p:tgtEl>
                                      </p:cMediaNode>
                                    </p:audio>
                                  </p:sub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2_W6_10.2.wav"/>
                                        </p:tgtEl>
                                      </p:cMediaNode>
                                    </p:audio>
                                  </p:sub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2_W6_10.3.wav"/>
                                        </p:tgtEl>
                                      </p:cMediaNode>
                                    </p:audio>
                                  </p:sub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T2_W6_10.4.wav"/>
                                        </p:tgtEl>
                                      </p:cMediaNode>
                                    </p:audio>
                                  </p:sub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7">
            <a:extLst>
              <a:ext uri="{FF2B5EF4-FFF2-40B4-BE49-F238E27FC236}">
                <a16:creationId xmlns:a16="http://schemas.microsoft.com/office/drawing/2014/main" id="{63F4DB0A-431B-47D9-A6B8-6FAB21A03228}"/>
              </a:ext>
            </a:extLst>
          </p:cNvPr>
          <p:cNvGraphicFramePr>
            <a:graphicFrameLocks noGrp="1"/>
          </p:cNvGraphicFramePr>
          <p:nvPr>
            <p:extLst>
              <p:ext uri="{D42A27DB-BD31-4B8C-83A1-F6EECF244321}">
                <p14:modId xmlns:p14="http://schemas.microsoft.com/office/powerpoint/2010/main" val="1284778121"/>
              </p:ext>
            </p:extLst>
          </p:nvPr>
        </p:nvGraphicFramePr>
        <p:xfrm>
          <a:off x="7018361" y="1755355"/>
          <a:ext cx="5173639" cy="3998784"/>
        </p:xfrm>
        <a:graphic>
          <a:graphicData uri="http://schemas.openxmlformats.org/drawingml/2006/table">
            <a:tbl>
              <a:tblPr firstRow="1" bandRow="1">
                <a:tableStyleId>{5940675A-B579-460E-94D1-54222C63F5DA}</a:tableStyleId>
              </a:tblPr>
              <a:tblGrid>
                <a:gridCol w="923883">
                  <a:extLst>
                    <a:ext uri="{9D8B030D-6E8A-4147-A177-3AD203B41FA5}">
                      <a16:colId xmlns:a16="http://schemas.microsoft.com/office/drawing/2014/main" val="4250327573"/>
                    </a:ext>
                  </a:extLst>
                </a:gridCol>
                <a:gridCol w="4249756">
                  <a:extLst>
                    <a:ext uri="{9D8B030D-6E8A-4147-A177-3AD203B41FA5}">
                      <a16:colId xmlns:a16="http://schemas.microsoft.com/office/drawing/2014/main" val="1898586322"/>
                    </a:ext>
                  </a:extLst>
                </a:gridCol>
              </a:tblGrid>
              <a:tr h="413125">
                <a:tc>
                  <a:txBody>
                    <a:bodyPr/>
                    <a:lstStyle/>
                    <a:p>
                      <a:pPr algn="ctr"/>
                      <a:r>
                        <a:rPr lang="en-GB" sz="2400" b="1" dirty="0">
                          <a:solidFill>
                            <a:schemeClr val="bg1"/>
                          </a:solidFill>
                        </a:rPr>
                        <a:t>Time</a:t>
                      </a:r>
                    </a:p>
                  </a:txBody>
                  <a:tcPr anchor="ctr">
                    <a:solidFill>
                      <a:srgbClr val="2E94AF"/>
                    </a:solidFill>
                  </a:tcPr>
                </a:tc>
                <a:tc>
                  <a:txBody>
                    <a:bodyPr/>
                    <a:lstStyle/>
                    <a:p>
                      <a:pPr algn="ctr"/>
                      <a:r>
                        <a:rPr lang="en-GB" sz="2400" b="1" dirty="0">
                          <a:solidFill>
                            <a:schemeClr val="bg1"/>
                          </a:solidFill>
                        </a:rPr>
                        <a:t>Activity</a:t>
                      </a:r>
                    </a:p>
                  </a:txBody>
                  <a:tcPr anchor="ctr">
                    <a:solidFill>
                      <a:srgbClr val="2E94AF"/>
                    </a:solidFill>
                  </a:tcPr>
                </a:tc>
                <a:extLst>
                  <a:ext uri="{0D108BD9-81ED-4DB2-BD59-A6C34878D82A}">
                    <a16:rowId xmlns:a16="http://schemas.microsoft.com/office/drawing/2014/main" val="251341600"/>
                  </a:ext>
                </a:extLst>
              </a:tr>
              <a:tr h="590264">
                <a:tc>
                  <a:txBody>
                    <a:bodyPr/>
                    <a:lstStyle/>
                    <a:p>
                      <a:pPr algn="ctr"/>
                      <a:endParaRPr lang="en-GB" dirty="0"/>
                    </a:p>
                  </a:txBody>
                  <a:tcPr/>
                </a:tc>
                <a:tc>
                  <a:txBody>
                    <a:bodyPr/>
                    <a:lstStyle/>
                    <a:p>
                      <a:pPr algn="ctr"/>
                      <a:endParaRPr lang="en-GB"/>
                    </a:p>
                  </a:txBody>
                  <a:tcPr/>
                </a:tc>
                <a:extLst>
                  <a:ext uri="{0D108BD9-81ED-4DB2-BD59-A6C34878D82A}">
                    <a16:rowId xmlns:a16="http://schemas.microsoft.com/office/drawing/2014/main" val="1020356279"/>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603198001"/>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527871065"/>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250675721"/>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3996605428"/>
                  </a:ext>
                </a:extLst>
              </a:tr>
              <a:tr h="590264">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154453774"/>
                  </a:ext>
                </a:extLst>
              </a:tr>
            </a:tbl>
          </a:graphicData>
        </a:graphic>
      </p:graphicFrame>
      <p:sp>
        <p:nvSpPr>
          <p:cNvPr id="112" name="CustomShape 6">
            <a:hlinkClick r:id="" action="ppaction://noaction">
              <a:snd r:embed="rId3" name="T2_W6_11.1.wav"/>
            </a:hlinkClick>
          </p:cNvPr>
          <p:cNvSpPr/>
          <p:nvPr/>
        </p:nvSpPr>
        <p:spPr>
          <a:xfrm>
            <a:off x="0" y="0"/>
            <a:ext cx="350200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Heute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Sportfest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5537" y="45752"/>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266455"/>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785642" y="464634"/>
            <a:ext cx="6420292" cy="490959"/>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828773" y="502655"/>
            <a:ext cx="663882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Which activities have a time slot and which don’t?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6" name="TextBox 5">
            <a:hlinkClick r:id="" action="ppaction://noaction">
              <a:snd r:embed="rId7" name="T2_W6_11.2.wav"/>
            </a:hlinkClick>
            <a:extLst>
              <a:ext uri="{FF2B5EF4-FFF2-40B4-BE49-F238E27FC236}">
                <a16:creationId xmlns:a16="http://schemas.microsoft.com/office/drawing/2014/main" id="{C3E1153D-807B-43DB-A0EE-D640CDA70B0E}"/>
              </a:ext>
            </a:extLst>
          </p:cNvPr>
          <p:cNvSpPr txBox="1"/>
          <p:nvPr/>
        </p:nvSpPr>
        <p:spPr>
          <a:xfrm>
            <a:off x="3502000" y="59010"/>
            <a:ext cx="7364073" cy="369332"/>
          </a:xfrm>
          <a:prstGeom prst="rect">
            <a:avLst/>
          </a:prstGeom>
          <a:noFill/>
        </p:spPr>
        <p:txBody>
          <a:bodyPr wrap="square" rtlCol="0">
            <a:spAutoFit/>
          </a:bodyPr>
          <a:lstStyle/>
          <a:p>
            <a:r>
              <a:rPr lang="en-GB" dirty="0">
                <a:solidFill>
                  <a:srgbClr val="002060"/>
                </a:solidFill>
              </a:rPr>
              <a:t>Ronja </a:t>
            </a:r>
            <a:r>
              <a:rPr lang="en-GB" dirty="0" err="1">
                <a:solidFill>
                  <a:srgbClr val="002060"/>
                </a:solidFill>
              </a:rPr>
              <a:t>organisiert</a:t>
            </a:r>
            <a:r>
              <a:rPr lang="en-GB" dirty="0">
                <a:solidFill>
                  <a:srgbClr val="002060"/>
                </a:solidFill>
              </a:rPr>
              <a:t>* </a:t>
            </a:r>
            <a:r>
              <a:rPr lang="en-GB" dirty="0" err="1">
                <a:solidFill>
                  <a:srgbClr val="002060"/>
                </a:solidFill>
              </a:rPr>
              <a:t>Aktivitäten</a:t>
            </a:r>
            <a:r>
              <a:rPr lang="en-GB" dirty="0">
                <a:solidFill>
                  <a:srgbClr val="002060"/>
                </a:solidFill>
              </a:rPr>
              <a:t> für das </a:t>
            </a:r>
            <a:r>
              <a:rPr lang="en-GB" dirty="0" err="1">
                <a:solidFill>
                  <a:srgbClr val="002060"/>
                </a:solidFill>
              </a:rPr>
              <a:t>Sportfest</a:t>
            </a:r>
            <a:r>
              <a:rPr lang="en-GB" dirty="0">
                <a:solidFill>
                  <a:srgbClr val="002060"/>
                </a:solidFill>
              </a:rPr>
              <a:t>.</a:t>
            </a:r>
          </a:p>
        </p:txBody>
      </p:sp>
      <p:sp>
        <p:nvSpPr>
          <p:cNvPr id="31" name="TextBox 30">
            <a:extLst>
              <a:ext uri="{FF2B5EF4-FFF2-40B4-BE49-F238E27FC236}">
                <a16:creationId xmlns:a16="http://schemas.microsoft.com/office/drawing/2014/main" id="{46ECEA9B-1BE7-266C-8092-C9EA0027B748}"/>
              </a:ext>
            </a:extLst>
          </p:cNvPr>
          <p:cNvSpPr txBox="1"/>
          <p:nvPr/>
        </p:nvSpPr>
        <p:spPr>
          <a:xfrm>
            <a:off x="7969182" y="2295869"/>
            <a:ext cx="3994592" cy="400110"/>
          </a:xfrm>
          <a:prstGeom prst="rect">
            <a:avLst/>
          </a:prstGeom>
          <a:noFill/>
        </p:spPr>
        <p:txBody>
          <a:bodyPr wrap="square" rtlCol="0">
            <a:spAutoFit/>
          </a:bodyPr>
          <a:lstStyle/>
          <a:p>
            <a:r>
              <a:rPr lang="en-GB" sz="2000" dirty="0">
                <a:solidFill>
                  <a:srgbClr val="002060"/>
                </a:solidFill>
              </a:rPr>
              <a:t>carries bags for the teachers.</a:t>
            </a:r>
          </a:p>
        </p:txBody>
      </p:sp>
      <p:sp>
        <p:nvSpPr>
          <p:cNvPr id="101" name="CustomShape 23">
            <a:hlinkClick r:id="" action="ppaction://noaction">
              <a:snd r:embed="rId8" name="T2_W6_11.4.wav"/>
            </a:hlinkClick>
            <a:extLst>
              <a:ext uri="{FF2B5EF4-FFF2-40B4-BE49-F238E27FC236}">
                <a16:creationId xmlns:a16="http://schemas.microsoft.com/office/drawing/2014/main" id="{FF7B8735-27C9-44A9-B708-FDEE3E5FCDCF}"/>
              </a:ext>
            </a:extLst>
          </p:cNvPr>
          <p:cNvSpPr/>
          <p:nvPr/>
        </p:nvSpPr>
        <p:spPr>
          <a:xfrm>
            <a:off x="75553" y="201238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02" name="CustomShape 23">
            <a:hlinkClick r:id="" action="ppaction://noaction">
              <a:snd r:embed="rId9" name="T2_W6_11.5.wav"/>
            </a:hlinkClick>
            <a:extLst>
              <a:ext uri="{FF2B5EF4-FFF2-40B4-BE49-F238E27FC236}">
                <a16:creationId xmlns:a16="http://schemas.microsoft.com/office/drawing/2014/main" id="{7E87ABCF-EC15-45A6-BEF2-3B10005BAA8E}"/>
              </a:ext>
            </a:extLst>
          </p:cNvPr>
          <p:cNvSpPr/>
          <p:nvPr/>
        </p:nvSpPr>
        <p:spPr>
          <a:xfrm>
            <a:off x="75553" y="299584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3" name="CustomShape 23">
            <a:hlinkClick r:id="" action="ppaction://noaction">
              <a:snd r:embed="rId10" name="T2_W6_11.6.wav"/>
            </a:hlinkClick>
            <a:extLst>
              <a:ext uri="{FF2B5EF4-FFF2-40B4-BE49-F238E27FC236}">
                <a16:creationId xmlns:a16="http://schemas.microsoft.com/office/drawing/2014/main" id="{ADF38898-18B3-4F83-99EB-9BDE02ADB69C}"/>
              </a:ext>
            </a:extLst>
          </p:cNvPr>
          <p:cNvSpPr/>
          <p:nvPr/>
        </p:nvSpPr>
        <p:spPr>
          <a:xfrm>
            <a:off x="75553" y="401180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4" name="CustomShape 23">
            <a:hlinkClick r:id="" action="ppaction://noaction">
              <a:snd r:embed="rId11" name="T2_W6_11.7.wav"/>
            </a:hlinkClick>
            <a:extLst>
              <a:ext uri="{FF2B5EF4-FFF2-40B4-BE49-F238E27FC236}">
                <a16:creationId xmlns:a16="http://schemas.microsoft.com/office/drawing/2014/main" id="{A8411A15-C0EC-4AD7-A14F-2EB97838C9A1}"/>
              </a:ext>
            </a:extLst>
          </p:cNvPr>
          <p:cNvSpPr/>
          <p:nvPr/>
        </p:nvSpPr>
        <p:spPr>
          <a:xfrm>
            <a:off x="96548" y="4946322"/>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5" name="CustomShape 23">
            <a:hlinkClick r:id="" action="ppaction://noaction">
              <a:snd r:embed="rId12" name="T2_W6_11.8.wav"/>
            </a:hlinkClick>
            <a:extLst>
              <a:ext uri="{FF2B5EF4-FFF2-40B4-BE49-F238E27FC236}">
                <a16:creationId xmlns:a16="http://schemas.microsoft.com/office/drawing/2014/main" id="{F97A98B5-3CFC-48F2-842B-743534E1FA44}"/>
              </a:ext>
            </a:extLst>
          </p:cNvPr>
          <p:cNvSpPr/>
          <p:nvPr/>
        </p:nvSpPr>
        <p:spPr>
          <a:xfrm>
            <a:off x="75553" y="5958532"/>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7" name="CustomShape 23">
            <a:hlinkClick r:id="" action="ppaction://noaction">
              <a:snd r:embed="rId13" name="T2_W6_11.3.wav"/>
            </a:hlinkClick>
            <a:extLst>
              <a:ext uri="{FF2B5EF4-FFF2-40B4-BE49-F238E27FC236}">
                <a16:creationId xmlns:a16="http://schemas.microsoft.com/office/drawing/2014/main" id="{8F127396-57BD-411A-84A7-359B6D6A615E}"/>
              </a:ext>
            </a:extLst>
          </p:cNvPr>
          <p:cNvSpPr/>
          <p:nvPr/>
        </p:nvSpPr>
        <p:spPr>
          <a:xfrm>
            <a:off x="96548" y="115926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8" name="TextBox 107">
            <a:extLst>
              <a:ext uri="{FF2B5EF4-FFF2-40B4-BE49-F238E27FC236}">
                <a16:creationId xmlns:a16="http://schemas.microsoft.com/office/drawing/2014/main" id="{A80F9A88-A84E-47E6-AC43-ABC67BBEAD27}"/>
              </a:ext>
            </a:extLst>
          </p:cNvPr>
          <p:cNvSpPr txBox="1"/>
          <p:nvPr/>
        </p:nvSpPr>
        <p:spPr>
          <a:xfrm>
            <a:off x="2579427" y="1174886"/>
            <a:ext cx="4188762" cy="400110"/>
          </a:xfrm>
          <a:prstGeom prst="rect">
            <a:avLst/>
          </a:prstGeom>
          <a:noFill/>
        </p:spPr>
        <p:txBody>
          <a:bodyPr wrap="square" rtlCol="0">
            <a:spAutoFit/>
          </a:bodyPr>
          <a:lstStyle/>
          <a:p>
            <a:r>
              <a:rPr lang="en-GB" sz="2000" dirty="0" err="1">
                <a:solidFill>
                  <a:srgbClr val="002060"/>
                </a:solidFill>
              </a:rPr>
              <a:t>sie</a:t>
            </a:r>
            <a:r>
              <a:rPr lang="en-GB" sz="2000" dirty="0">
                <a:solidFill>
                  <a:srgbClr val="002060"/>
                </a:solidFill>
              </a:rPr>
              <a:t> </a:t>
            </a:r>
            <a:r>
              <a:rPr lang="en-GB" sz="2000" dirty="0" err="1">
                <a:solidFill>
                  <a:srgbClr val="002060"/>
                </a:solidFill>
              </a:rPr>
              <a:t>trägt</a:t>
            </a:r>
            <a:r>
              <a:rPr lang="en-GB" sz="2000" dirty="0">
                <a:solidFill>
                  <a:srgbClr val="002060"/>
                </a:solidFill>
              </a:rPr>
              <a:t> Taschen für die Lehrer.</a:t>
            </a:r>
          </a:p>
        </p:txBody>
      </p:sp>
      <p:sp>
        <p:nvSpPr>
          <p:cNvPr id="109" name="TextBox 108">
            <a:extLst>
              <a:ext uri="{FF2B5EF4-FFF2-40B4-BE49-F238E27FC236}">
                <a16:creationId xmlns:a16="http://schemas.microsoft.com/office/drawing/2014/main" id="{E37F9C0E-7A62-45DE-BFB0-CECBA5E8A8B1}"/>
              </a:ext>
            </a:extLst>
          </p:cNvPr>
          <p:cNvSpPr txBox="1"/>
          <p:nvPr/>
        </p:nvSpPr>
        <p:spPr>
          <a:xfrm>
            <a:off x="7108715" y="2301277"/>
            <a:ext cx="746354" cy="400110"/>
          </a:xfrm>
          <a:prstGeom prst="rect">
            <a:avLst/>
          </a:prstGeom>
          <a:noFill/>
        </p:spPr>
        <p:txBody>
          <a:bodyPr wrap="square" rtlCol="0">
            <a:spAutoFit/>
          </a:bodyPr>
          <a:lstStyle/>
          <a:p>
            <a:pPr algn="ctr"/>
            <a:r>
              <a:rPr lang="en-GB" sz="2000" b="1" dirty="0">
                <a:solidFill>
                  <a:srgbClr val="002060"/>
                </a:solidFill>
              </a:rPr>
              <a:t>?</a:t>
            </a:r>
          </a:p>
        </p:txBody>
      </p:sp>
      <p:sp>
        <p:nvSpPr>
          <p:cNvPr id="38" name="TextBox 37">
            <a:extLst>
              <a:ext uri="{FF2B5EF4-FFF2-40B4-BE49-F238E27FC236}">
                <a16:creationId xmlns:a16="http://schemas.microsoft.com/office/drawing/2014/main" id="{F61D8D85-F8BF-4C10-97B1-C5B7E48B54FD}"/>
              </a:ext>
            </a:extLst>
          </p:cNvPr>
          <p:cNvSpPr txBox="1"/>
          <p:nvPr/>
        </p:nvSpPr>
        <p:spPr>
          <a:xfrm>
            <a:off x="708060" y="1065924"/>
            <a:ext cx="1871367" cy="400110"/>
          </a:xfrm>
          <a:prstGeom prst="rect">
            <a:avLst/>
          </a:prstGeom>
          <a:noFill/>
          <a:ln>
            <a:solidFill>
              <a:srgbClr val="2E94AF"/>
            </a:solidFill>
          </a:ln>
        </p:spPr>
        <p:txBody>
          <a:bodyPr wrap="square" rtlCol="0">
            <a:spAutoFit/>
          </a:bodyPr>
          <a:lstStyle/>
          <a:p>
            <a:r>
              <a:rPr lang="en-GB" sz="2000" b="1" dirty="0">
                <a:solidFill>
                  <a:srgbClr val="002060"/>
                </a:solidFill>
              </a:rPr>
              <a:t>Um </a:t>
            </a:r>
            <a:r>
              <a:rPr lang="en-GB" sz="2000" b="1" dirty="0" err="1">
                <a:solidFill>
                  <a:srgbClr val="002060"/>
                </a:solidFill>
              </a:rPr>
              <a:t>neun</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0" name="TextBox 109">
            <a:extLst>
              <a:ext uri="{FF2B5EF4-FFF2-40B4-BE49-F238E27FC236}">
                <a16:creationId xmlns:a16="http://schemas.microsoft.com/office/drawing/2014/main" id="{EB2C559E-5596-434F-8FD2-3D9662A7F7BF}"/>
              </a:ext>
            </a:extLst>
          </p:cNvPr>
          <p:cNvSpPr txBox="1"/>
          <p:nvPr/>
        </p:nvSpPr>
        <p:spPr>
          <a:xfrm>
            <a:off x="708060" y="1439900"/>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1" name="TextBox 110">
            <a:extLst>
              <a:ext uri="{FF2B5EF4-FFF2-40B4-BE49-F238E27FC236}">
                <a16:creationId xmlns:a16="http://schemas.microsoft.com/office/drawing/2014/main" id="{2A08C8ED-F987-41EC-859B-5CB624B75543}"/>
              </a:ext>
            </a:extLst>
          </p:cNvPr>
          <p:cNvSpPr txBox="1"/>
          <p:nvPr/>
        </p:nvSpPr>
        <p:spPr>
          <a:xfrm>
            <a:off x="708060" y="1987788"/>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3" name="TextBox 112">
            <a:extLst>
              <a:ext uri="{FF2B5EF4-FFF2-40B4-BE49-F238E27FC236}">
                <a16:creationId xmlns:a16="http://schemas.microsoft.com/office/drawing/2014/main" id="{3EB056F6-F50E-4FBE-B4CD-EFC0CDBEA690}"/>
              </a:ext>
            </a:extLst>
          </p:cNvPr>
          <p:cNvSpPr txBox="1"/>
          <p:nvPr/>
        </p:nvSpPr>
        <p:spPr>
          <a:xfrm>
            <a:off x="708060" y="2412081"/>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elf </a:t>
            </a:r>
            <a:r>
              <a:rPr lang="en-GB" sz="2000" b="1" dirty="0" err="1">
                <a:solidFill>
                  <a:srgbClr val="002060"/>
                </a:solidFill>
              </a:rPr>
              <a:t>Uhr</a:t>
            </a:r>
            <a:endParaRPr lang="en-GB" sz="2000" b="1" dirty="0">
              <a:solidFill>
                <a:srgbClr val="002060"/>
              </a:solidFill>
            </a:endParaRPr>
          </a:p>
        </p:txBody>
      </p:sp>
      <p:sp>
        <p:nvSpPr>
          <p:cNvPr id="114" name="TextBox 113">
            <a:extLst>
              <a:ext uri="{FF2B5EF4-FFF2-40B4-BE49-F238E27FC236}">
                <a16:creationId xmlns:a16="http://schemas.microsoft.com/office/drawing/2014/main" id="{F0AD69E1-5126-465D-9D40-1769B3474D4D}"/>
              </a:ext>
            </a:extLst>
          </p:cNvPr>
          <p:cNvSpPr txBox="1"/>
          <p:nvPr/>
        </p:nvSpPr>
        <p:spPr>
          <a:xfrm>
            <a:off x="708060" y="2995848"/>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zwölf</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5" name="TextBox 114">
            <a:extLst>
              <a:ext uri="{FF2B5EF4-FFF2-40B4-BE49-F238E27FC236}">
                <a16:creationId xmlns:a16="http://schemas.microsoft.com/office/drawing/2014/main" id="{E5BB617D-4A88-43EB-AAEC-00D77E4BED27}"/>
              </a:ext>
            </a:extLst>
          </p:cNvPr>
          <p:cNvSpPr txBox="1"/>
          <p:nvPr/>
        </p:nvSpPr>
        <p:spPr>
          <a:xfrm>
            <a:off x="708060" y="3420141"/>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6" name="TextBox 115">
            <a:extLst>
              <a:ext uri="{FF2B5EF4-FFF2-40B4-BE49-F238E27FC236}">
                <a16:creationId xmlns:a16="http://schemas.microsoft.com/office/drawing/2014/main" id="{7878B2E3-B270-46FD-A7A8-9F0D47269855}"/>
              </a:ext>
            </a:extLst>
          </p:cNvPr>
          <p:cNvSpPr txBox="1"/>
          <p:nvPr/>
        </p:nvSpPr>
        <p:spPr>
          <a:xfrm>
            <a:off x="708060" y="3980762"/>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zwei</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18" name="TextBox 117">
            <a:extLst>
              <a:ext uri="{FF2B5EF4-FFF2-40B4-BE49-F238E27FC236}">
                <a16:creationId xmlns:a16="http://schemas.microsoft.com/office/drawing/2014/main" id="{5F518FE1-FE04-49EB-A35E-F6822BBE868B}"/>
              </a:ext>
            </a:extLst>
          </p:cNvPr>
          <p:cNvSpPr txBox="1"/>
          <p:nvPr/>
        </p:nvSpPr>
        <p:spPr>
          <a:xfrm>
            <a:off x="708060" y="440505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19" name="TextBox 118">
            <a:extLst>
              <a:ext uri="{FF2B5EF4-FFF2-40B4-BE49-F238E27FC236}">
                <a16:creationId xmlns:a16="http://schemas.microsoft.com/office/drawing/2014/main" id="{003B9ED4-663C-48F4-B71A-ECBA7626282A}"/>
              </a:ext>
            </a:extLst>
          </p:cNvPr>
          <p:cNvSpPr txBox="1"/>
          <p:nvPr/>
        </p:nvSpPr>
        <p:spPr>
          <a:xfrm>
            <a:off x="708060" y="4942572"/>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120" name="TextBox 119">
            <a:extLst>
              <a:ext uri="{FF2B5EF4-FFF2-40B4-BE49-F238E27FC236}">
                <a16:creationId xmlns:a16="http://schemas.microsoft.com/office/drawing/2014/main" id="{20725B24-C4CB-43C3-994F-95D2082B3916}"/>
              </a:ext>
            </a:extLst>
          </p:cNvPr>
          <p:cNvSpPr txBox="1"/>
          <p:nvPr/>
        </p:nvSpPr>
        <p:spPr>
          <a:xfrm>
            <a:off x="708060" y="536686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vier</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21" name="TextBox 120">
            <a:extLst>
              <a:ext uri="{FF2B5EF4-FFF2-40B4-BE49-F238E27FC236}">
                <a16:creationId xmlns:a16="http://schemas.microsoft.com/office/drawing/2014/main" id="{2425FE97-79AC-4C97-80EC-35496185A89D}"/>
              </a:ext>
            </a:extLst>
          </p:cNvPr>
          <p:cNvSpPr txBox="1"/>
          <p:nvPr/>
        </p:nvSpPr>
        <p:spPr>
          <a:xfrm>
            <a:off x="456293" y="5892582"/>
            <a:ext cx="2374900" cy="400110"/>
          </a:xfrm>
          <a:prstGeom prst="rect">
            <a:avLst/>
          </a:prstGeom>
          <a:noFill/>
          <a:ln>
            <a:solidFill>
              <a:srgbClr val="2E94AF"/>
            </a:solidFill>
          </a:ln>
        </p:spPr>
        <p:txBody>
          <a:bodyPr wrap="square" rtlCol="0">
            <a:spAutoFit/>
          </a:bodyPr>
          <a:lstStyle/>
          <a:p>
            <a:pPr algn="ctr"/>
            <a:r>
              <a:rPr lang="en-GB" sz="2000" b="1" dirty="0">
                <a:solidFill>
                  <a:srgbClr val="002060"/>
                </a:solidFill>
              </a:rPr>
              <a:t>Um </a:t>
            </a:r>
            <a:r>
              <a:rPr lang="en-GB" sz="2000" b="1" dirty="0" err="1">
                <a:solidFill>
                  <a:srgbClr val="002060"/>
                </a:solidFill>
              </a:rPr>
              <a:t>sieben</a:t>
            </a:r>
            <a:r>
              <a:rPr lang="en-GB" sz="2000" b="1" dirty="0">
                <a:solidFill>
                  <a:srgbClr val="002060"/>
                </a:solidFill>
              </a:rPr>
              <a:t> </a:t>
            </a:r>
            <a:r>
              <a:rPr lang="en-GB" sz="2000" b="1" dirty="0" err="1">
                <a:solidFill>
                  <a:srgbClr val="002060"/>
                </a:solidFill>
              </a:rPr>
              <a:t>Uhr</a:t>
            </a:r>
            <a:endParaRPr lang="en-GB" sz="2000" b="1" dirty="0">
              <a:solidFill>
                <a:srgbClr val="002060"/>
              </a:solidFill>
            </a:endParaRPr>
          </a:p>
        </p:txBody>
      </p:sp>
      <p:sp>
        <p:nvSpPr>
          <p:cNvPr id="122" name="TextBox 121">
            <a:extLst>
              <a:ext uri="{FF2B5EF4-FFF2-40B4-BE49-F238E27FC236}">
                <a16:creationId xmlns:a16="http://schemas.microsoft.com/office/drawing/2014/main" id="{B10FC409-6B17-4561-8E4E-A82C9E23ED83}"/>
              </a:ext>
            </a:extLst>
          </p:cNvPr>
          <p:cNvSpPr txBox="1"/>
          <p:nvPr/>
        </p:nvSpPr>
        <p:spPr>
          <a:xfrm>
            <a:off x="708060" y="6382825"/>
            <a:ext cx="1871367" cy="400110"/>
          </a:xfrm>
          <a:prstGeom prst="rect">
            <a:avLst/>
          </a:prstGeom>
          <a:noFill/>
          <a:ln>
            <a:solidFill>
              <a:srgbClr val="2E94AF"/>
            </a:solidFill>
          </a:ln>
        </p:spPr>
        <p:txBody>
          <a:bodyPr wrap="square" rtlCol="0">
            <a:spAutoFit/>
          </a:bodyPr>
          <a:lstStyle/>
          <a:p>
            <a:pPr algn="ctr"/>
            <a:r>
              <a:rPr lang="en-GB" sz="2000" b="1" dirty="0">
                <a:solidFill>
                  <a:srgbClr val="002060"/>
                </a:solidFill>
              </a:rPr>
              <a:t>----</a:t>
            </a:r>
          </a:p>
        </p:txBody>
      </p:sp>
      <p:sp>
        <p:nvSpPr>
          <p:cNvPr id="2" name="TextBox 1">
            <a:extLst>
              <a:ext uri="{FF2B5EF4-FFF2-40B4-BE49-F238E27FC236}">
                <a16:creationId xmlns:a16="http://schemas.microsoft.com/office/drawing/2014/main" id="{E5E001B6-F6D6-1C0F-F419-90C4D127A0B0}"/>
              </a:ext>
            </a:extLst>
          </p:cNvPr>
          <p:cNvSpPr txBox="1"/>
          <p:nvPr/>
        </p:nvSpPr>
        <p:spPr>
          <a:xfrm>
            <a:off x="2601373" y="2177714"/>
            <a:ext cx="4188762" cy="400110"/>
          </a:xfrm>
          <a:prstGeom prst="rect">
            <a:avLst/>
          </a:prstGeom>
          <a:noFill/>
        </p:spPr>
        <p:txBody>
          <a:bodyPr wrap="square" rtlCol="0">
            <a:spAutoFit/>
          </a:bodyPr>
          <a:lstStyle/>
          <a:p>
            <a:r>
              <a:rPr lang="en-GB" sz="2000" dirty="0" err="1">
                <a:solidFill>
                  <a:srgbClr val="002060"/>
                </a:solidFill>
              </a:rPr>
              <a:t>spricht</a:t>
            </a:r>
            <a:r>
              <a:rPr lang="en-GB" sz="2000" dirty="0">
                <a:solidFill>
                  <a:srgbClr val="002060"/>
                </a:solidFill>
              </a:rPr>
              <a:t> </a:t>
            </a:r>
            <a:r>
              <a:rPr lang="en-GB" sz="2000" dirty="0" err="1">
                <a:solidFill>
                  <a:srgbClr val="002060"/>
                </a:solidFill>
              </a:rPr>
              <a:t>sie</a:t>
            </a:r>
            <a:r>
              <a:rPr lang="en-GB" sz="2000" dirty="0">
                <a:solidFill>
                  <a:srgbClr val="002060"/>
                </a:solidFill>
              </a:rPr>
              <a:t> </a:t>
            </a:r>
            <a:r>
              <a:rPr lang="en-GB" sz="2000" dirty="0" err="1">
                <a:solidFill>
                  <a:srgbClr val="002060"/>
                </a:solidFill>
              </a:rPr>
              <a:t>mit</a:t>
            </a:r>
            <a:r>
              <a:rPr lang="en-GB" sz="2000" dirty="0">
                <a:solidFill>
                  <a:srgbClr val="002060"/>
                </a:solidFill>
              </a:rPr>
              <a:t> </a:t>
            </a:r>
            <a:r>
              <a:rPr lang="en-GB" sz="2000" dirty="0" err="1">
                <a:solidFill>
                  <a:srgbClr val="002060"/>
                </a:solidFill>
              </a:rPr>
              <a:t>Freunden</a:t>
            </a:r>
            <a:r>
              <a:rPr lang="en-GB" sz="2000" dirty="0">
                <a:solidFill>
                  <a:srgbClr val="002060"/>
                </a:solidFill>
              </a:rPr>
              <a:t> </a:t>
            </a:r>
            <a:r>
              <a:rPr lang="en-GB" sz="2000" dirty="0" err="1">
                <a:solidFill>
                  <a:srgbClr val="002060"/>
                </a:solidFill>
              </a:rPr>
              <a:t>Englisch</a:t>
            </a:r>
            <a:r>
              <a:rPr lang="en-GB" sz="2000" dirty="0">
                <a:solidFill>
                  <a:srgbClr val="002060"/>
                </a:solidFill>
              </a:rPr>
              <a:t>.</a:t>
            </a:r>
          </a:p>
        </p:txBody>
      </p:sp>
      <p:sp>
        <p:nvSpPr>
          <p:cNvPr id="4" name="TextBox 3">
            <a:extLst>
              <a:ext uri="{FF2B5EF4-FFF2-40B4-BE49-F238E27FC236}">
                <a16:creationId xmlns:a16="http://schemas.microsoft.com/office/drawing/2014/main" id="{C5FE69FC-E48A-222B-3BD3-20AC37EDBD42}"/>
              </a:ext>
            </a:extLst>
          </p:cNvPr>
          <p:cNvSpPr txBox="1"/>
          <p:nvPr/>
        </p:nvSpPr>
        <p:spPr>
          <a:xfrm>
            <a:off x="7080186" y="2892697"/>
            <a:ext cx="865928" cy="400110"/>
          </a:xfrm>
          <a:prstGeom prst="rect">
            <a:avLst/>
          </a:prstGeom>
          <a:noFill/>
        </p:spPr>
        <p:txBody>
          <a:bodyPr wrap="square" rtlCol="0">
            <a:spAutoFit/>
          </a:bodyPr>
          <a:lstStyle/>
          <a:p>
            <a:pPr algn="ctr"/>
            <a:r>
              <a:rPr lang="en-GB" sz="2000" b="1" dirty="0">
                <a:solidFill>
                  <a:srgbClr val="002060"/>
                </a:solidFill>
              </a:rPr>
              <a:t>11.00</a:t>
            </a:r>
          </a:p>
        </p:txBody>
      </p:sp>
      <p:sp>
        <p:nvSpPr>
          <p:cNvPr id="5" name="TextBox 4">
            <a:extLst>
              <a:ext uri="{FF2B5EF4-FFF2-40B4-BE49-F238E27FC236}">
                <a16:creationId xmlns:a16="http://schemas.microsoft.com/office/drawing/2014/main" id="{FBE56E13-E51A-8E0C-CFF1-11F7980CDD78}"/>
              </a:ext>
            </a:extLst>
          </p:cNvPr>
          <p:cNvSpPr txBox="1"/>
          <p:nvPr/>
        </p:nvSpPr>
        <p:spPr>
          <a:xfrm>
            <a:off x="8071761" y="2863038"/>
            <a:ext cx="3994592" cy="400110"/>
          </a:xfrm>
          <a:prstGeom prst="rect">
            <a:avLst/>
          </a:prstGeom>
          <a:noFill/>
        </p:spPr>
        <p:txBody>
          <a:bodyPr wrap="square" rtlCol="0">
            <a:spAutoFit/>
          </a:bodyPr>
          <a:lstStyle/>
          <a:p>
            <a:r>
              <a:rPr lang="en-GB" sz="2000" dirty="0">
                <a:solidFill>
                  <a:srgbClr val="002060"/>
                </a:solidFill>
              </a:rPr>
              <a:t>speaks English with friends.</a:t>
            </a:r>
          </a:p>
        </p:txBody>
      </p:sp>
      <p:sp>
        <p:nvSpPr>
          <p:cNvPr id="7" name="TextBox 6">
            <a:extLst>
              <a:ext uri="{FF2B5EF4-FFF2-40B4-BE49-F238E27FC236}">
                <a16:creationId xmlns:a16="http://schemas.microsoft.com/office/drawing/2014/main" id="{8F9D1FFE-096D-338D-6C71-BB27B8664302}"/>
              </a:ext>
            </a:extLst>
          </p:cNvPr>
          <p:cNvSpPr txBox="1"/>
          <p:nvPr/>
        </p:nvSpPr>
        <p:spPr>
          <a:xfrm>
            <a:off x="2665519" y="3159452"/>
            <a:ext cx="4188762" cy="400110"/>
          </a:xfrm>
          <a:prstGeom prst="rect">
            <a:avLst/>
          </a:prstGeom>
          <a:noFill/>
        </p:spPr>
        <p:txBody>
          <a:bodyPr wrap="square" rtlCol="0">
            <a:spAutoFit/>
          </a:bodyPr>
          <a:lstStyle/>
          <a:p>
            <a:r>
              <a:rPr lang="en-GB" sz="2000" dirty="0" err="1">
                <a:solidFill>
                  <a:srgbClr val="002060"/>
                </a:solidFill>
              </a:rPr>
              <a:t>sie</a:t>
            </a:r>
            <a:r>
              <a:rPr lang="en-GB" sz="2000" dirty="0">
                <a:solidFill>
                  <a:srgbClr val="002060"/>
                </a:solidFill>
              </a:rPr>
              <a:t> </a:t>
            </a:r>
            <a:r>
              <a:rPr lang="en-GB" sz="2000" dirty="0" err="1">
                <a:solidFill>
                  <a:srgbClr val="002060"/>
                </a:solidFill>
              </a:rPr>
              <a:t>kauft</a:t>
            </a:r>
            <a:r>
              <a:rPr lang="en-GB" sz="2000" dirty="0">
                <a:solidFill>
                  <a:srgbClr val="002060"/>
                </a:solidFill>
              </a:rPr>
              <a:t> </a:t>
            </a:r>
            <a:r>
              <a:rPr lang="en-GB" sz="2000" dirty="0" err="1">
                <a:solidFill>
                  <a:srgbClr val="002060"/>
                </a:solidFill>
              </a:rPr>
              <a:t>Spiele</a:t>
            </a:r>
            <a:r>
              <a:rPr lang="en-GB" sz="2000" dirty="0">
                <a:solidFill>
                  <a:srgbClr val="002060"/>
                </a:solidFill>
              </a:rPr>
              <a:t> und Kuchen.</a:t>
            </a:r>
          </a:p>
        </p:txBody>
      </p:sp>
      <p:sp>
        <p:nvSpPr>
          <p:cNvPr id="8" name="TextBox 7">
            <a:extLst>
              <a:ext uri="{FF2B5EF4-FFF2-40B4-BE49-F238E27FC236}">
                <a16:creationId xmlns:a16="http://schemas.microsoft.com/office/drawing/2014/main" id="{6817F460-45D1-E952-F467-FE4F94AAE1F0}"/>
              </a:ext>
            </a:extLst>
          </p:cNvPr>
          <p:cNvSpPr txBox="1"/>
          <p:nvPr/>
        </p:nvSpPr>
        <p:spPr>
          <a:xfrm>
            <a:off x="2665519" y="4132833"/>
            <a:ext cx="4188762" cy="400110"/>
          </a:xfrm>
          <a:prstGeom prst="rect">
            <a:avLst/>
          </a:prstGeom>
          <a:noFill/>
        </p:spPr>
        <p:txBody>
          <a:bodyPr wrap="square" rtlCol="0">
            <a:spAutoFit/>
          </a:bodyPr>
          <a:lstStyle/>
          <a:p>
            <a:r>
              <a:rPr lang="en-GB" sz="2000" dirty="0" err="1">
                <a:solidFill>
                  <a:srgbClr val="002060"/>
                </a:solidFill>
              </a:rPr>
              <a:t>singt</a:t>
            </a:r>
            <a:r>
              <a:rPr lang="en-GB" sz="2000" dirty="0">
                <a:solidFill>
                  <a:srgbClr val="002060"/>
                </a:solidFill>
              </a:rPr>
              <a:t> </a:t>
            </a:r>
            <a:r>
              <a:rPr lang="en-GB" sz="2000" dirty="0" err="1">
                <a:solidFill>
                  <a:srgbClr val="002060"/>
                </a:solidFill>
              </a:rPr>
              <a:t>sie</a:t>
            </a:r>
            <a:r>
              <a:rPr lang="en-GB" sz="2000" dirty="0">
                <a:solidFill>
                  <a:srgbClr val="002060"/>
                </a:solidFill>
              </a:rPr>
              <a:t> Lieder </a:t>
            </a:r>
            <a:r>
              <a:rPr lang="en-GB" sz="2000" dirty="0" err="1">
                <a:solidFill>
                  <a:srgbClr val="002060"/>
                </a:solidFill>
              </a:rPr>
              <a:t>im</a:t>
            </a:r>
            <a:r>
              <a:rPr lang="en-GB" sz="2000" dirty="0">
                <a:solidFill>
                  <a:srgbClr val="002060"/>
                </a:solidFill>
              </a:rPr>
              <a:t> </a:t>
            </a:r>
            <a:r>
              <a:rPr lang="en-GB" sz="2000" dirty="0" err="1">
                <a:solidFill>
                  <a:srgbClr val="002060"/>
                </a:solidFill>
              </a:rPr>
              <a:t>Konzert</a:t>
            </a:r>
            <a:r>
              <a:rPr lang="en-GB" sz="2000" dirty="0">
                <a:solidFill>
                  <a:srgbClr val="002060"/>
                </a:solidFill>
              </a:rPr>
              <a:t>.</a:t>
            </a:r>
          </a:p>
        </p:txBody>
      </p:sp>
      <p:sp>
        <p:nvSpPr>
          <p:cNvPr id="9" name="TextBox 8">
            <a:extLst>
              <a:ext uri="{FF2B5EF4-FFF2-40B4-BE49-F238E27FC236}">
                <a16:creationId xmlns:a16="http://schemas.microsoft.com/office/drawing/2014/main" id="{677D1EE3-FA95-0613-F1D4-8830263502CC}"/>
              </a:ext>
            </a:extLst>
          </p:cNvPr>
          <p:cNvSpPr txBox="1"/>
          <p:nvPr/>
        </p:nvSpPr>
        <p:spPr>
          <a:xfrm>
            <a:off x="7016237" y="3443834"/>
            <a:ext cx="1008920" cy="400110"/>
          </a:xfrm>
          <a:prstGeom prst="rect">
            <a:avLst/>
          </a:prstGeom>
          <a:noFill/>
        </p:spPr>
        <p:txBody>
          <a:bodyPr wrap="square" rtlCol="0">
            <a:spAutoFit/>
          </a:bodyPr>
          <a:lstStyle/>
          <a:p>
            <a:pPr algn="ctr"/>
            <a:r>
              <a:rPr lang="en-US" sz="2000" b="1" dirty="0">
                <a:solidFill>
                  <a:srgbClr val="002060"/>
                </a:solidFill>
              </a:rPr>
              <a:t>?</a:t>
            </a:r>
            <a:endParaRPr lang="en-GB" sz="2000" b="1" dirty="0">
              <a:solidFill>
                <a:srgbClr val="002060"/>
              </a:solidFill>
            </a:endParaRPr>
          </a:p>
        </p:txBody>
      </p:sp>
      <p:sp>
        <p:nvSpPr>
          <p:cNvPr id="10" name="TextBox 9">
            <a:extLst>
              <a:ext uri="{FF2B5EF4-FFF2-40B4-BE49-F238E27FC236}">
                <a16:creationId xmlns:a16="http://schemas.microsoft.com/office/drawing/2014/main" id="{A7613CD2-1AB4-4E4F-D266-5C35B82E38C6}"/>
              </a:ext>
            </a:extLst>
          </p:cNvPr>
          <p:cNvSpPr txBox="1"/>
          <p:nvPr/>
        </p:nvSpPr>
        <p:spPr>
          <a:xfrm>
            <a:off x="8073049" y="3504354"/>
            <a:ext cx="3994592" cy="400110"/>
          </a:xfrm>
          <a:prstGeom prst="rect">
            <a:avLst/>
          </a:prstGeom>
          <a:noFill/>
        </p:spPr>
        <p:txBody>
          <a:bodyPr wrap="square" rtlCol="0">
            <a:spAutoFit/>
          </a:bodyPr>
          <a:lstStyle/>
          <a:p>
            <a:r>
              <a:rPr lang="en-GB" sz="2000" dirty="0">
                <a:solidFill>
                  <a:srgbClr val="002060"/>
                </a:solidFill>
              </a:rPr>
              <a:t>buys games and cakes.</a:t>
            </a:r>
          </a:p>
        </p:txBody>
      </p:sp>
      <p:sp>
        <p:nvSpPr>
          <p:cNvPr id="11" name="TextBox 10">
            <a:extLst>
              <a:ext uri="{FF2B5EF4-FFF2-40B4-BE49-F238E27FC236}">
                <a16:creationId xmlns:a16="http://schemas.microsoft.com/office/drawing/2014/main" id="{99BDBCE8-EDAE-4910-E0B4-DD18E5BD93F8}"/>
              </a:ext>
            </a:extLst>
          </p:cNvPr>
          <p:cNvSpPr txBox="1"/>
          <p:nvPr/>
        </p:nvSpPr>
        <p:spPr>
          <a:xfrm>
            <a:off x="7034143" y="4092569"/>
            <a:ext cx="865928" cy="400110"/>
          </a:xfrm>
          <a:prstGeom prst="rect">
            <a:avLst/>
          </a:prstGeom>
          <a:noFill/>
        </p:spPr>
        <p:txBody>
          <a:bodyPr wrap="square" rtlCol="0">
            <a:spAutoFit/>
          </a:bodyPr>
          <a:lstStyle/>
          <a:p>
            <a:pPr algn="ctr"/>
            <a:r>
              <a:rPr lang="en-GB" sz="2000" b="1" dirty="0">
                <a:solidFill>
                  <a:srgbClr val="002060"/>
                </a:solidFill>
              </a:rPr>
              <a:t>2.00</a:t>
            </a:r>
          </a:p>
        </p:txBody>
      </p:sp>
      <p:sp>
        <p:nvSpPr>
          <p:cNvPr id="12" name="TextBox 11">
            <a:extLst>
              <a:ext uri="{FF2B5EF4-FFF2-40B4-BE49-F238E27FC236}">
                <a16:creationId xmlns:a16="http://schemas.microsoft.com/office/drawing/2014/main" id="{A2C547B7-16C8-D78C-C2C5-ACF56DDECFB7}"/>
              </a:ext>
            </a:extLst>
          </p:cNvPr>
          <p:cNvSpPr txBox="1"/>
          <p:nvPr/>
        </p:nvSpPr>
        <p:spPr>
          <a:xfrm>
            <a:off x="8064151" y="4053702"/>
            <a:ext cx="3994592" cy="400110"/>
          </a:xfrm>
          <a:prstGeom prst="rect">
            <a:avLst/>
          </a:prstGeom>
          <a:noFill/>
        </p:spPr>
        <p:txBody>
          <a:bodyPr wrap="square" rtlCol="0">
            <a:spAutoFit/>
          </a:bodyPr>
          <a:lstStyle/>
          <a:p>
            <a:r>
              <a:rPr lang="en-GB" sz="2000" dirty="0">
                <a:solidFill>
                  <a:srgbClr val="002060"/>
                </a:solidFill>
              </a:rPr>
              <a:t>sings songs in the concert.</a:t>
            </a:r>
          </a:p>
        </p:txBody>
      </p:sp>
      <p:sp>
        <p:nvSpPr>
          <p:cNvPr id="13" name="TextBox 12">
            <a:extLst>
              <a:ext uri="{FF2B5EF4-FFF2-40B4-BE49-F238E27FC236}">
                <a16:creationId xmlns:a16="http://schemas.microsoft.com/office/drawing/2014/main" id="{DFBAE37B-25E9-52B6-4D81-528BD4B72159}"/>
              </a:ext>
            </a:extLst>
          </p:cNvPr>
          <p:cNvSpPr txBox="1"/>
          <p:nvPr/>
        </p:nvSpPr>
        <p:spPr>
          <a:xfrm>
            <a:off x="2704513" y="5244031"/>
            <a:ext cx="4188762" cy="400110"/>
          </a:xfrm>
          <a:prstGeom prst="rect">
            <a:avLst/>
          </a:prstGeom>
          <a:noFill/>
        </p:spPr>
        <p:txBody>
          <a:bodyPr wrap="square" lIns="91440" tIns="45720" rIns="91440" bIns="45720" rtlCol="0" anchor="t">
            <a:spAutoFit/>
          </a:bodyPr>
          <a:lstStyle/>
          <a:p>
            <a:r>
              <a:rPr lang="en-GB" sz="2000" dirty="0" err="1">
                <a:solidFill>
                  <a:srgbClr val="002060"/>
                </a:solidFill>
              </a:rPr>
              <a:t>läuft</a:t>
            </a:r>
            <a:r>
              <a:rPr lang="en-GB" sz="2000" dirty="0">
                <a:solidFill>
                  <a:srgbClr val="002060"/>
                </a:solidFill>
              </a:rPr>
              <a:t> </a:t>
            </a:r>
            <a:r>
              <a:rPr lang="en-GB" sz="2000" dirty="0" err="1">
                <a:solidFill>
                  <a:srgbClr val="002060"/>
                </a:solidFill>
              </a:rPr>
              <a:t>sie</a:t>
            </a:r>
            <a:r>
              <a:rPr lang="en-GB" sz="2000" dirty="0">
                <a:solidFill>
                  <a:srgbClr val="002060"/>
                </a:solidFill>
              </a:rPr>
              <a:t> </a:t>
            </a:r>
            <a:r>
              <a:rPr lang="en-GB" sz="2000" dirty="0" err="1">
                <a:solidFill>
                  <a:srgbClr val="002060"/>
                </a:solidFill>
              </a:rPr>
              <a:t>fünf</a:t>
            </a:r>
            <a:r>
              <a:rPr lang="en-GB" sz="2000" dirty="0">
                <a:solidFill>
                  <a:srgbClr val="002060"/>
                </a:solidFill>
              </a:rPr>
              <a:t> </a:t>
            </a:r>
            <a:r>
              <a:rPr lang="en-GB" sz="2000" dirty="0" err="1">
                <a:solidFill>
                  <a:srgbClr val="002060"/>
                </a:solidFill>
              </a:rPr>
              <a:t>Kilometer</a:t>
            </a:r>
            <a:r>
              <a:rPr lang="en-GB" sz="2000" dirty="0">
                <a:solidFill>
                  <a:srgbClr val="002060"/>
                </a:solidFill>
              </a:rPr>
              <a:t>.</a:t>
            </a:r>
          </a:p>
        </p:txBody>
      </p:sp>
      <p:sp>
        <p:nvSpPr>
          <p:cNvPr id="14" name="TextBox 13">
            <a:extLst>
              <a:ext uri="{FF2B5EF4-FFF2-40B4-BE49-F238E27FC236}">
                <a16:creationId xmlns:a16="http://schemas.microsoft.com/office/drawing/2014/main" id="{3168AA3F-B182-8A7D-0C8B-8C60D94BD826}"/>
              </a:ext>
            </a:extLst>
          </p:cNvPr>
          <p:cNvSpPr txBox="1"/>
          <p:nvPr/>
        </p:nvSpPr>
        <p:spPr>
          <a:xfrm>
            <a:off x="7011203" y="4674301"/>
            <a:ext cx="865928" cy="400110"/>
          </a:xfrm>
          <a:prstGeom prst="rect">
            <a:avLst/>
          </a:prstGeom>
          <a:noFill/>
        </p:spPr>
        <p:txBody>
          <a:bodyPr wrap="square" rtlCol="0">
            <a:spAutoFit/>
          </a:bodyPr>
          <a:lstStyle/>
          <a:p>
            <a:pPr algn="ctr"/>
            <a:r>
              <a:rPr lang="en-GB" sz="2000" b="1" dirty="0">
                <a:solidFill>
                  <a:srgbClr val="002060"/>
                </a:solidFill>
              </a:rPr>
              <a:t>4.00</a:t>
            </a:r>
          </a:p>
        </p:txBody>
      </p:sp>
      <p:sp>
        <p:nvSpPr>
          <p:cNvPr id="15" name="TextBox 14">
            <a:extLst>
              <a:ext uri="{FF2B5EF4-FFF2-40B4-BE49-F238E27FC236}">
                <a16:creationId xmlns:a16="http://schemas.microsoft.com/office/drawing/2014/main" id="{0EE36F1B-CE5D-59EC-5D57-6BF8D3203680}"/>
              </a:ext>
            </a:extLst>
          </p:cNvPr>
          <p:cNvSpPr txBox="1"/>
          <p:nvPr/>
        </p:nvSpPr>
        <p:spPr>
          <a:xfrm>
            <a:off x="8087738" y="4649704"/>
            <a:ext cx="3994592" cy="400110"/>
          </a:xfrm>
          <a:prstGeom prst="rect">
            <a:avLst/>
          </a:prstGeom>
          <a:noFill/>
        </p:spPr>
        <p:txBody>
          <a:bodyPr wrap="square" rtlCol="0">
            <a:spAutoFit/>
          </a:bodyPr>
          <a:lstStyle/>
          <a:p>
            <a:r>
              <a:rPr lang="en-GB" sz="2000" dirty="0">
                <a:solidFill>
                  <a:srgbClr val="002060"/>
                </a:solidFill>
              </a:rPr>
              <a:t>runs five </a:t>
            </a:r>
            <a:r>
              <a:rPr lang="en-GB" sz="2000" dirty="0" err="1">
                <a:solidFill>
                  <a:srgbClr val="002060"/>
                </a:solidFill>
              </a:rPr>
              <a:t>kilometers</a:t>
            </a:r>
            <a:r>
              <a:rPr lang="en-GB" sz="2000" dirty="0">
                <a:solidFill>
                  <a:srgbClr val="002060"/>
                </a:solidFill>
              </a:rPr>
              <a:t>. </a:t>
            </a:r>
          </a:p>
        </p:txBody>
      </p:sp>
      <p:sp>
        <p:nvSpPr>
          <p:cNvPr id="16" name="TextBox 15">
            <a:extLst>
              <a:ext uri="{FF2B5EF4-FFF2-40B4-BE49-F238E27FC236}">
                <a16:creationId xmlns:a16="http://schemas.microsoft.com/office/drawing/2014/main" id="{CB5D59C3-C0CA-03D7-CA4B-246F71E1020B}"/>
              </a:ext>
            </a:extLst>
          </p:cNvPr>
          <p:cNvSpPr txBox="1"/>
          <p:nvPr/>
        </p:nvSpPr>
        <p:spPr>
          <a:xfrm>
            <a:off x="2850871" y="5984759"/>
            <a:ext cx="4188762" cy="400110"/>
          </a:xfrm>
          <a:prstGeom prst="rect">
            <a:avLst/>
          </a:prstGeom>
          <a:noFill/>
        </p:spPr>
        <p:txBody>
          <a:bodyPr wrap="square" lIns="91440" tIns="45720" rIns="91440" bIns="45720" rtlCol="0" anchor="t">
            <a:spAutoFit/>
          </a:bodyPr>
          <a:lstStyle/>
          <a:p>
            <a:r>
              <a:rPr lang="en-US" sz="2000" dirty="0" err="1">
                <a:solidFill>
                  <a:srgbClr val="002060"/>
                </a:solidFill>
              </a:rPr>
              <a:t>sie</a:t>
            </a:r>
            <a:r>
              <a:rPr lang="en-US" sz="2000" dirty="0">
                <a:solidFill>
                  <a:srgbClr val="002060"/>
                </a:solidFill>
              </a:rPr>
              <a:t> </a:t>
            </a:r>
            <a:r>
              <a:rPr lang="en-US" sz="2000" dirty="0" err="1">
                <a:solidFill>
                  <a:srgbClr val="002060"/>
                </a:solidFill>
              </a:rPr>
              <a:t>fährt</a:t>
            </a:r>
            <a:r>
              <a:rPr lang="en-US" sz="2000" dirty="0">
                <a:solidFill>
                  <a:srgbClr val="002060"/>
                </a:solidFill>
              </a:rPr>
              <a:t> </a:t>
            </a:r>
            <a:r>
              <a:rPr lang="en-GB" sz="2000" dirty="0">
                <a:solidFill>
                  <a:srgbClr val="002060"/>
                </a:solidFill>
              </a:rPr>
              <a:t>Rad in der Gruppe.</a:t>
            </a:r>
          </a:p>
        </p:txBody>
      </p:sp>
      <p:sp>
        <p:nvSpPr>
          <p:cNvPr id="17" name="TextBox 16">
            <a:extLst>
              <a:ext uri="{FF2B5EF4-FFF2-40B4-BE49-F238E27FC236}">
                <a16:creationId xmlns:a16="http://schemas.microsoft.com/office/drawing/2014/main" id="{DD2F99BC-A301-4536-F948-CC72B384108B}"/>
              </a:ext>
            </a:extLst>
          </p:cNvPr>
          <p:cNvSpPr txBox="1"/>
          <p:nvPr/>
        </p:nvSpPr>
        <p:spPr>
          <a:xfrm>
            <a:off x="7092606" y="5292441"/>
            <a:ext cx="746354" cy="400110"/>
          </a:xfrm>
          <a:prstGeom prst="rect">
            <a:avLst/>
          </a:prstGeom>
          <a:noFill/>
        </p:spPr>
        <p:txBody>
          <a:bodyPr wrap="square" rtlCol="0">
            <a:spAutoFit/>
          </a:bodyPr>
          <a:lstStyle/>
          <a:p>
            <a:pPr algn="ctr"/>
            <a:r>
              <a:rPr lang="en-GB" sz="2000" b="1" dirty="0">
                <a:solidFill>
                  <a:srgbClr val="002060"/>
                </a:solidFill>
              </a:rPr>
              <a:t>?</a:t>
            </a:r>
          </a:p>
        </p:txBody>
      </p:sp>
      <p:sp>
        <p:nvSpPr>
          <p:cNvPr id="18" name="TextBox 17">
            <a:extLst>
              <a:ext uri="{FF2B5EF4-FFF2-40B4-BE49-F238E27FC236}">
                <a16:creationId xmlns:a16="http://schemas.microsoft.com/office/drawing/2014/main" id="{8390C093-ED6A-F806-0906-CEF141CF4F29}"/>
              </a:ext>
            </a:extLst>
          </p:cNvPr>
          <p:cNvSpPr txBox="1"/>
          <p:nvPr/>
        </p:nvSpPr>
        <p:spPr>
          <a:xfrm>
            <a:off x="8145312" y="5253574"/>
            <a:ext cx="4682792" cy="400110"/>
          </a:xfrm>
          <a:prstGeom prst="rect">
            <a:avLst/>
          </a:prstGeom>
          <a:noFill/>
        </p:spPr>
        <p:txBody>
          <a:bodyPr wrap="square" rtlCol="0">
            <a:spAutoFit/>
          </a:bodyPr>
          <a:lstStyle/>
          <a:p>
            <a:r>
              <a:rPr lang="en-GB" sz="2000" dirty="0">
                <a:solidFill>
                  <a:srgbClr val="002060"/>
                </a:solidFill>
              </a:rPr>
              <a:t>cycles in the (a) group</a:t>
            </a:r>
          </a:p>
        </p:txBody>
      </p:sp>
      <p:pic>
        <p:nvPicPr>
          <p:cNvPr id="2052" name="Picture 4" descr="Free vector graphics of School">
            <a:extLst>
              <a:ext uri="{FF2B5EF4-FFF2-40B4-BE49-F238E27FC236}">
                <a16:creationId xmlns:a16="http://schemas.microsoft.com/office/drawing/2014/main" id="{DE7389C0-A300-527B-4870-3D63CF25C9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77182" y="5897501"/>
            <a:ext cx="1445475" cy="7408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AA4F0F-4001-B0AF-F1B2-E4E727E8A230}"/>
              </a:ext>
            </a:extLst>
          </p:cNvPr>
          <p:cNvSpPr txBox="1"/>
          <p:nvPr/>
        </p:nvSpPr>
        <p:spPr>
          <a:xfrm>
            <a:off x="9037716" y="6440128"/>
            <a:ext cx="3090822" cy="369332"/>
          </a:xfrm>
          <a:prstGeom prst="rect">
            <a:avLst/>
          </a:prstGeom>
          <a:solidFill>
            <a:srgbClr val="92D050"/>
          </a:solidFill>
        </p:spPr>
        <p:txBody>
          <a:bodyPr wrap="square" rtlCol="0">
            <a:spAutoFit/>
          </a:bodyPr>
          <a:lstStyle/>
          <a:p>
            <a:r>
              <a:rPr lang="en-US" dirty="0" err="1">
                <a:solidFill>
                  <a:srgbClr val="002060"/>
                </a:solidFill>
              </a:rPr>
              <a:t>organisieren</a:t>
            </a:r>
            <a:r>
              <a:rPr lang="en-US" dirty="0">
                <a:solidFill>
                  <a:srgbClr val="002060"/>
                </a:solidFill>
              </a:rPr>
              <a:t> – to </a:t>
            </a:r>
            <a:r>
              <a:rPr lang="en-US" dirty="0" err="1">
                <a:solidFill>
                  <a:srgbClr val="002060"/>
                </a:solidFill>
              </a:rPr>
              <a:t>organise</a:t>
            </a:r>
            <a:r>
              <a:rPr lang="en-US" dirty="0">
                <a:solidFill>
                  <a:srgbClr val="002060"/>
                </a:solidFill>
              </a:rPr>
              <a:t> </a:t>
            </a:r>
            <a:endParaRPr lang="en-GB" dirty="0">
              <a:solidFill>
                <a:srgbClr val="002060"/>
              </a:solidFill>
            </a:endParaRPr>
          </a:p>
        </p:txBody>
      </p:sp>
      <p:pic>
        <p:nvPicPr>
          <p:cNvPr id="21" name="Picture 6" descr="Baseball, Ball, Softball, Leather, White">
            <a:extLst>
              <a:ext uri="{FF2B5EF4-FFF2-40B4-BE49-F238E27FC236}">
                <a16:creationId xmlns:a16="http://schemas.microsoft.com/office/drawing/2014/main" id="{D77490EB-DF5A-0204-6219-0736BE03F8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70289" y="1388161"/>
            <a:ext cx="417890" cy="4094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Basketball, Ball, Sport, Orange Ball">
            <a:extLst>
              <a:ext uri="{FF2B5EF4-FFF2-40B4-BE49-F238E27FC236}">
                <a16:creationId xmlns:a16="http://schemas.microsoft.com/office/drawing/2014/main" id="{10F42579-F37B-1AE9-7AB4-06F2FDAF7EF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93534" y="572851"/>
            <a:ext cx="1002528" cy="10651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American Football, Ball, Sport, Game">
            <a:extLst>
              <a:ext uri="{FF2B5EF4-FFF2-40B4-BE49-F238E27FC236}">
                <a16:creationId xmlns:a16="http://schemas.microsoft.com/office/drawing/2014/main" id="{702480F3-7F9A-C291-D3AB-6F9093B1D2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29710" y="404454"/>
            <a:ext cx="1509806" cy="8958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ennis, Ball, Yellow, Sport, Game">
            <a:extLst>
              <a:ext uri="{FF2B5EF4-FFF2-40B4-BE49-F238E27FC236}">
                <a16:creationId xmlns:a16="http://schemas.microsoft.com/office/drawing/2014/main" id="{8207307E-DC96-175B-568C-3D01E001BD7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06197" y="708625"/>
            <a:ext cx="520565" cy="5251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A035CF6-0B0C-F180-FDF7-0DD6563DC53C}"/>
              </a:ext>
            </a:extLst>
          </p:cNvPr>
          <p:cNvPicPr>
            <a:picLocks noChangeAspect="1"/>
          </p:cNvPicPr>
          <p:nvPr/>
        </p:nvPicPr>
        <p:blipFill>
          <a:blip r:embed="rId19"/>
          <a:stretch>
            <a:fillRect/>
          </a:stretch>
        </p:blipFill>
        <p:spPr>
          <a:xfrm>
            <a:off x="7964046" y="5653463"/>
            <a:ext cx="1059926" cy="1106611"/>
          </a:xfrm>
          <a:prstGeom prst="rect">
            <a:avLst/>
          </a:prstGeom>
        </p:spPr>
      </p:pic>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11"/>
                                        </p:tgtEl>
                                      </p:cBhvr>
                                    </p:animEffect>
                                    <p:set>
                                      <p:cBhvr>
                                        <p:cTn id="20" dur="1" fill="hold">
                                          <p:stCondLst>
                                            <p:cond delay="499"/>
                                          </p:stCondLst>
                                        </p:cTn>
                                        <p:tgtEl>
                                          <p:spTgt spid="1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14"/>
                                        </p:tgtEl>
                                      </p:cBhvr>
                                    </p:animEffect>
                                    <p:set>
                                      <p:cBhvr>
                                        <p:cTn id="33" dur="1" fill="hold">
                                          <p:stCondLst>
                                            <p:cond delay="499"/>
                                          </p:stCondLst>
                                        </p:cTn>
                                        <p:tgtEl>
                                          <p:spTgt spid="1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18"/>
                                        </p:tgtEl>
                                      </p:cBhvr>
                                    </p:animEffect>
                                    <p:set>
                                      <p:cBhvr>
                                        <p:cTn id="46" dur="1" fill="hold">
                                          <p:stCondLst>
                                            <p:cond delay="499"/>
                                          </p:stCondLst>
                                        </p:cTn>
                                        <p:tgtEl>
                                          <p:spTgt spid="1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19"/>
                                        </p:tgtEl>
                                      </p:cBhvr>
                                    </p:animEffect>
                                    <p:set>
                                      <p:cBhvr>
                                        <p:cTn id="59" dur="1" fill="hold">
                                          <p:stCondLst>
                                            <p:cond delay="499"/>
                                          </p:stCondLst>
                                        </p:cTn>
                                        <p:tgtEl>
                                          <p:spTgt spid="11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21"/>
                                        </p:tgtEl>
                                      </p:cBhvr>
                                    </p:animEffect>
                                    <p:set>
                                      <p:cBhvr>
                                        <p:cTn id="72" dur="1" fill="hold">
                                          <p:stCondLst>
                                            <p:cond delay="499"/>
                                          </p:stCondLst>
                                        </p:cTn>
                                        <p:tgtEl>
                                          <p:spTgt spid="1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9" grpId="0"/>
      <p:bldP spid="38" grpId="0" animBg="1"/>
      <p:bldP spid="111" grpId="0" animBg="1"/>
      <p:bldP spid="114" grpId="0" animBg="1"/>
      <p:bldP spid="118" grpId="0" animBg="1"/>
      <p:bldP spid="119" grpId="0" animBg="1"/>
      <p:bldP spid="121" grpId="0" animBg="1"/>
      <p:bldP spid="4" grpId="0"/>
      <p:bldP spid="5" grpId="0"/>
      <p:bldP spid="9" grpId="0"/>
      <p:bldP spid="10" grpId="0"/>
      <p:bldP spid="11" grpId="0"/>
      <p:bldP spid="12" grpId="0"/>
      <p:bldP spid="14" grpId="0"/>
      <p:bldP spid="15"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985462" y="2040600"/>
          <a:ext cx="10515880" cy="4533565"/>
        </p:xfrm>
        <a:graphic>
          <a:graphicData uri="http://schemas.openxmlformats.org/drawingml/2006/table">
            <a:tbl>
              <a:tblPr/>
              <a:tblGrid>
                <a:gridCol w="1988254">
                  <a:extLst>
                    <a:ext uri="{9D8B030D-6E8A-4147-A177-3AD203B41FA5}">
                      <a16:colId xmlns:a16="http://schemas.microsoft.com/office/drawing/2014/main" val="20000"/>
                    </a:ext>
                  </a:extLst>
                </a:gridCol>
                <a:gridCol w="1789044">
                  <a:extLst>
                    <a:ext uri="{9D8B030D-6E8A-4147-A177-3AD203B41FA5}">
                      <a16:colId xmlns:a16="http://schemas.microsoft.com/office/drawing/2014/main" val="20001"/>
                    </a:ext>
                  </a:extLst>
                </a:gridCol>
                <a:gridCol w="6738582">
                  <a:extLst>
                    <a:ext uri="{9D8B030D-6E8A-4147-A177-3AD203B41FA5}">
                      <a16:colId xmlns:a16="http://schemas.microsoft.com/office/drawing/2014/main" val="3592961877"/>
                    </a:ext>
                  </a:extLst>
                </a:gridCol>
              </a:tblGrid>
              <a:tr h="1014411">
                <a:tc>
                  <a:txBody>
                    <a:bodyPr/>
                    <a:lstStyle/>
                    <a:p>
                      <a:pPr algn="ctr">
                        <a:lnSpc>
                          <a:spcPct val="100000"/>
                        </a:lnSpc>
                      </a:pPr>
                      <a:r>
                        <a:rPr lang="en-GB" sz="2000" b="1" strike="noStrike" spc="-1" dirty="0">
                          <a:solidFill>
                            <a:srgbClr val="002060"/>
                          </a:solidFill>
                          <a:latin typeface="Century gothic"/>
                          <a:ea typeface="Century Gothic"/>
                        </a:rPr>
                        <a:t>A</a:t>
                      </a:r>
                      <a:br>
                        <a:rPr lang="en-GB" sz="2000" b="1" strike="noStrike" spc="-1" dirty="0">
                          <a:solidFill>
                            <a:srgbClr val="002060"/>
                          </a:solidFill>
                          <a:latin typeface="Century gothic"/>
                          <a:ea typeface="Century Gothic"/>
                        </a:rPr>
                      </a:b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B</a:t>
                      </a:r>
                      <a:br>
                        <a:rPr lang="en-GB" sz="2000" b="1" strike="noStrike" spc="-1" dirty="0">
                          <a:solidFill>
                            <a:srgbClr val="002060"/>
                          </a:solidFill>
                          <a:latin typeface="Century gothic"/>
                          <a:ea typeface="Century Gothic"/>
                        </a:rPr>
                      </a:b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US"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88296">
                <a:tc>
                  <a:txBody>
                    <a:bodyPr/>
                    <a:lstStyle/>
                    <a:p>
                      <a:pPr algn="ctr"/>
                      <a:r>
                        <a:rPr lang="en-US" sz="2000" dirty="0">
                          <a:solidFill>
                            <a:srgbClr val="002060"/>
                          </a:solidFill>
                        </a:rPr>
                        <a:t>Um </a:t>
                      </a:r>
                      <a:r>
                        <a:rPr lang="en-US" sz="2000" dirty="0" err="1">
                          <a:solidFill>
                            <a:srgbClr val="002060"/>
                          </a:solidFill>
                        </a:rPr>
                        <a:t>drei</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baseline="-25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42260">
                <a:tc>
                  <a:txBody>
                    <a:bodyPr/>
                    <a:lstStyle/>
                    <a:p>
                      <a:pPr algn="ctr"/>
                      <a:r>
                        <a:rPr lang="en-US" sz="2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elf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88296">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a:t>
                      </a:r>
                      <a:r>
                        <a:rPr lang="en-US" sz="2000" dirty="0" err="1">
                          <a:solidFill>
                            <a:srgbClr val="002060"/>
                          </a:solidFill>
                        </a:rPr>
                        <a:t>neun</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623710">
                <a:tc>
                  <a:txBody>
                    <a:bodyPr/>
                    <a:lstStyle/>
                    <a:p>
                      <a:pPr algn="ctr"/>
                      <a:r>
                        <a:rPr lang="en-US" sz="2000" dirty="0">
                          <a:solidFill>
                            <a:srgbClr val="002060"/>
                          </a:solidFill>
                        </a:rPr>
                        <a:t>Um </a:t>
                      </a:r>
                      <a:r>
                        <a:rPr lang="en-US" sz="2000" dirty="0" err="1">
                          <a:solidFill>
                            <a:srgbClr val="002060"/>
                          </a:solidFill>
                        </a:rPr>
                        <a:t>zwei</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_</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8296">
                <a:tc>
                  <a:txBody>
                    <a:bodyPr/>
                    <a:lstStyle/>
                    <a:p>
                      <a:pPr algn="ctr"/>
                      <a:r>
                        <a:rPr lang="en-US" sz="2000" dirty="0">
                          <a:solidFill>
                            <a:srgbClr val="002060"/>
                          </a:solidFill>
                        </a:rPr>
                        <a:t>Um </a:t>
                      </a:r>
                      <a:r>
                        <a:rPr lang="en-US" sz="2000" dirty="0" err="1">
                          <a:solidFill>
                            <a:srgbClr val="002060"/>
                          </a:solidFill>
                        </a:rPr>
                        <a:t>sieben</a:t>
                      </a:r>
                      <a:r>
                        <a:rPr lang="en-US" sz="2000" dirty="0">
                          <a:solidFill>
                            <a:srgbClr val="002060"/>
                          </a:solidFill>
                        </a:rPr>
                        <a:t> </a:t>
                      </a:r>
                      <a:r>
                        <a:rPr lang="en-US" sz="2000" dirty="0" err="1">
                          <a:solidFill>
                            <a:srgbClr val="002060"/>
                          </a:solidFill>
                        </a:rPr>
                        <a:t>Uhr</a:t>
                      </a: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88296">
                <a:tc>
                  <a:txBody>
                    <a:bodyPr/>
                    <a:lstStyle/>
                    <a:p>
                      <a:pPr algn="ctr"/>
                      <a:r>
                        <a:rPr lang="en-US" sz="20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Um </a:t>
                      </a:r>
                      <a:r>
                        <a:rPr lang="en-US" sz="2000" dirty="0" err="1">
                          <a:solidFill>
                            <a:srgbClr val="002060"/>
                          </a:solidFill>
                        </a:rPr>
                        <a:t>zehn</a:t>
                      </a:r>
                      <a:r>
                        <a:rPr lang="en-US" sz="2000" dirty="0">
                          <a:solidFill>
                            <a:srgbClr val="002060"/>
                          </a:solidFill>
                        </a:rPr>
                        <a:t> </a:t>
                      </a:r>
                      <a:r>
                        <a:rPr lang="en-US" sz="2000" dirty="0" err="1">
                          <a:solidFill>
                            <a:srgbClr val="002060"/>
                          </a:solidFill>
                        </a:rPr>
                        <a:t>Uhr</a:t>
                      </a:r>
                      <a:r>
                        <a:rPr lang="en-US" sz="2000"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endParaRPr lang="en-US" sz="20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54825" y="2037738"/>
          <a:ext cx="695520" cy="4518100"/>
        </p:xfrm>
        <a:graphic>
          <a:graphicData uri="http://schemas.openxmlformats.org/drawingml/2006/table">
            <a:tbl>
              <a:tblPr/>
              <a:tblGrid>
                <a:gridCol w="695520">
                  <a:extLst>
                    <a:ext uri="{9D8B030D-6E8A-4147-A177-3AD203B41FA5}">
                      <a16:colId xmlns:a16="http://schemas.microsoft.com/office/drawing/2014/main" val="20000"/>
                    </a:ext>
                  </a:extLst>
                </a:gridCol>
              </a:tblGrid>
              <a:tr h="1015563">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91314">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5741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91314">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61817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81189">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6313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6" name="CustomShape 23">
            <a:hlinkClick r:id="" action="ppaction://noaction">
              <a:snd r:embed="rId9" name="T2_W6_12.4B.wav"/>
            </a:hlinkClick>
            <a:extLst>
              <a:ext uri="{FF2B5EF4-FFF2-40B4-BE49-F238E27FC236}">
                <a16:creationId xmlns:a16="http://schemas.microsoft.com/office/drawing/2014/main" id="{3AD5864B-E328-4811-82EC-A3D77BDC6BF2}"/>
              </a:ext>
            </a:extLst>
          </p:cNvPr>
          <p:cNvSpPr/>
          <p:nvPr/>
        </p:nvSpPr>
        <p:spPr>
          <a:xfrm>
            <a:off x="377555" y="31382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0" name="T2_W6_12.5B.wav"/>
            </a:hlinkClick>
            <a:extLst>
              <a:ext uri="{FF2B5EF4-FFF2-40B4-BE49-F238E27FC236}">
                <a16:creationId xmlns:a16="http://schemas.microsoft.com/office/drawing/2014/main" id="{F2DAD2AC-ADD2-4480-845B-008BBA9A5F70}"/>
              </a:ext>
            </a:extLst>
          </p:cNvPr>
          <p:cNvSpPr/>
          <p:nvPr/>
        </p:nvSpPr>
        <p:spPr>
          <a:xfrm>
            <a:off x="368690" y="37226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1" name="T2_W6_12.6B.wav"/>
            </a:hlinkClick>
            <a:extLst>
              <a:ext uri="{FF2B5EF4-FFF2-40B4-BE49-F238E27FC236}">
                <a16:creationId xmlns:a16="http://schemas.microsoft.com/office/drawing/2014/main" id="{E47FAB46-1A11-4EF4-B700-EF919D0338F8}"/>
              </a:ext>
            </a:extLst>
          </p:cNvPr>
          <p:cNvSpPr/>
          <p:nvPr/>
        </p:nvSpPr>
        <p:spPr>
          <a:xfrm>
            <a:off x="368690" y="430707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2" name="T2_W6_12.7B.wav"/>
            </a:hlinkClick>
            <a:extLst>
              <a:ext uri="{FF2B5EF4-FFF2-40B4-BE49-F238E27FC236}">
                <a16:creationId xmlns:a16="http://schemas.microsoft.com/office/drawing/2014/main" id="{1ECA2C39-8E1B-46F9-B4CE-5D69DA706F12}"/>
              </a:ext>
            </a:extLst>
          </p:cNvPr>
          <p:cNvSpPr/>
          <p:nvPr/>
        </p:nvSpPr>
        <p:spPr>
          <a:xfrm>
            <a:off x="352393" y="48914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3" name="T2_W6_12.8B.wav"/>
            </a:hlinkClick>
            <a:extLst>
              <a:ext uri="{FF2B5EF4-FFF2-40B4-BE49-F238E27FC236}">
                <a16:creationId xmlns:a16="http://schemas.microsoft.com/office/drawing/2014/main" id="{B06E6BFD-FB69-40F9-9653-301D379E5A17}"/>
              </a:ext>
            </a:extLst>
          </p:cNvPr>
          <p:cNvSpPr/>
          <p:nvPr/>
        </p:nvSpPr>
        <p:spPr>
          <a:xfrm>
            <a:off x="338420" y="54758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4" name="T2_W6_12.9B.wav"/>
            </a:hlinkClick>
            <a:extLst>
              <a:ext uri="{FF2B5EF4-FFF2-40B4-BE49-F238E27FC236}">
                <a16:creationId xmlns:a16="http://schemas.microsoft.com/office/drawing/2014/main" id="{34261C61-C209-49EF-A2E1-6B62F7BA1FCB}"/>
              </a:ext>
            </a:extLst>
          </p:cNvPr>
          <p:cNvSpPr/>
          <p:nvPr/>
        </p:nvSpPr>
        <p:spPr>
          <a:xfrm>
            <a:off x="352393" y="606024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5" name="T2_W6_12.1.wav"/>
            </a:hlinkClick>
            <a:extLst>
              <a:ext uri="{FF2B5EF4-FFF2-40B4-BE49-F238E27FC236}">
                <a16:creationId xmlns:a16="http://schemas.microsoft.com/office/drawing/2014/main" id="{85BDA598-D8FC-421B-AEDB-34FBDED665F3}"/>
              </a:ext>
            </a:extLst>
          </p:cNvPr>
          <p:cNvSpPr/>
          <p:nvPr/>
        </p:nvSpPr>
        <p:spPr>
          <a:xfrm>
            <a:off x="202997" y="67743"/>
            <a:ext cx="115173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Ronja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sprechen</a:t>
            </a:r>
            <a:r>
              <a:rPr lang="en-GB" sz="2400" spc="-1" dirty="0">
                <a:solidFill>
                  <a:srgbClr val="002060"/>
                </a:solidFill>
                <a:latin typeface="Century Gothic" panose="020B0502020202020204" pitchFamily="34" charset="0"/>
                <a:ea typeface="Century Gothic"/>
              </a:rPr>
              <a:t> </a:t>
            </a:r>
            <a:r>
              <a:rPr lang="en-GB" sz="2400" spc="-1" dirty="0" err="1">
                <a:solidFill>
                  <a:srgbClr val="002060"/>
                </a:solidFill>
                <a:latin typeface="Century Gothic" panose="020B0502020202020204" pitchFamily="34" charset="0"/>
                <a:ea typeface="Century Gothic"/>
              </a:rPr>
              <a:t>über</a:t>
            </a:r>
            <a:r>
              <a:rPr lang="en-GB" sz="2400" spc="-1" dirty="0">
                <a:solidFill>
                  <a:srgbClr val="002060"/>
                </a:solidFill>
                <a:latin typeface="Century Gothic" panose="020B0502020202020204" pitchFamily="34" charset="0"/>
                <a:ea typeface="Century Gothic"/>
              </a:rPr>
              <a:t> das </a:t>
            </a:r>
            <a:r>
              <a:rPr lang="en-GB" sz="2400" spc="-1" dirty="0" err="1">
                <a:solidFill>
                  <a:srgbClr val="002060"/>
                </a:solidFill>
                <a:latin typeface="Century Gothic" panose="020B0502020202020204" pitchFamily="34" charset="0"/>
                <a:ea typeface="Century Gothic"/>
              </a:rPr>
              <a:t>Sportfest</a:t>
            </a:r>
            <a:r>
              <a:rPr lang="en-GB" sz="2400"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657372" y="305646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657372" y="3643486"/>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C1C7B6DC-0291-5562-1639-50FB2B48E459}"/>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519782" y="4239240"/>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E9C3A3F3-056E-9BCE-F1A7-B8677D627837}"/>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657372" y="4799042"/>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2209F08C-D072-E7A0-46C5-1DF8F2483F7A}"/>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519781" y="5388856"/>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1A7A2559-5E4D-6197-46D1-166A2C09BD3D}"/>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519780" y="6105987"/>
            <a:ext cx="517321" cy="517320"/>
          </a:xfrm>
          <a:prstGeom prst="rect">
            <a:avLst/>
          </a:prstGeom>
        </p:spPr>
      </p:pic>
      <p:pic>
        <p:nvPicPr>
          <p:cNvPr id="34" name="Graphic 33" descr="Teacher">
            <a:extLst>
              <a:ext uri="{FF2B5EF4-FFF2-40B4-BE49-F238E27FC236}">
                <a16:creationId xmlns:a16="http://schemas.microsoft.com/office/drawing/2014/main" id="{9C70E3ED-D5D1-4F66-A8E5-5C3B073D94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065" y="758780"/>
            <a:ext cx="914400" cy="914400"/>
          </a:xfrm>
          <a:prstGeom prst="rect">
            <a:avLst/>
          </a:prstGeom>
        </p:spPr>
      </p:pic>
      <p:sp>
        <p:nvSpPr>
          <p:cNvPr id="35" name="Speech Bubble: Rectangle with Corners Rounded 34">
            <a:hlinkClick r:id="" action="ppaction://noaction">
              <a:snd r:embed="rId20" name="T2_W6_12.2.wav"/>
            </a:hlinkClick>
            <a:extLst>
              <a:ext uri="{FF2B5EF4-FFF2-40B4-BE49-F238E27FC236}">
                <a16:creationId xmlns:a16="http://schemas.microsoft.com/office/drawing/2014/main" id="{A283A0B5-F9CB-4A2E-AB56-A03D200E19B5}"/>
              </a:ext>
            </a:extLst>
          </p:cNvPr>
          <p:cNvSpPr/>
          <p:nvPr/>
        </p:nvSpPr>
        <p:spPr>
          <a:xfrm>
            <a:off x="1368581" y="913823"/>
            <a:ext cx="4816055"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CustomShape 7">
            <a:hlinkClick r:id="" action="ppaction://noaction">
              <a:snd r:embed="rId20" name="T2_W6_12.2.wav"/>
            </a:hlinkClick>
            <a:extLst>
              <a:ext uri="{FF2B5EF4-FFF2-40B4-BE49-F238E27FC236}">
                <a16:creationId xmlns:a16="http://schemas.microsoft.com/office/drawing/2014/main" id="{0F16B62D-52EF-4884-8CE4-50A227228196}"/>
              </a:ext>
            </a:extLst>
          </p:cNvPr>
          <p:cNvSpPr/>
          <p:nvPr/>
        </p:nvSpPr>
        <p:spPr>
          <a:xfrm>
            <a:off x="1368582" y="960103"/>
            <a:ext cx="52330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Ronja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Lias</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2CF55EBB-B1FC-605F-B91A-2CEDF425CB62}"/>
              </a:ext>
            </a:extLst>
          </p:cNvPr>
          <p:cNvSpPr txBox="1"/>
          <p:nvPr/>
        </p:nvSpPr>
        <p:spPr>
          <a:xfrm>
            <a:off x="4778443" y="3009376"/>
            <a:ext cx="6675963" cy="707886"/>
          </a:xfrm>
          <a:prstGeom prst="rect">
            <a:avLst/>
          </a:prstGeom>
          <a:noFill/>
        </p:spPr>
        <p:txBody>
          <a:bodyPr wrap="square" rtlCol="0">
            <a:spAutoFit/>
          </a:bodyPr>
          <a:lstStyle/>
          <a:p>
            <a:r>
              <a:rPr lang="en-GB" sz="2000" dirty="0">
                <a:solidFill>
                  <a:srgbClr val="002060"/>
                </a:solidFill>
              </a:rPr>
              <a:t>At 3 o’clock Leon and </a:t>
            </a:r>
            <a:r>
              <a:rPr lang="en-GB" sz="2000" dirty="0" err="1">
                <a:solidFill>
                  <a:srgbClr val="002060"/>
                </a:solidFill>
              </a:rPr>
              <a:t>Mariem</a:t>
            </a:r>
            <a:r>
              <a:rPr lang="en-GB" sz="2000" dirty="0">
                <a:solidFill>
                  <a:srgbClr val="002060"/>
                </a:solidFill>
              </a:rPr>
              <a:t> sing songs together in the concert. </a:t>
            </a:r>
          </a:p>
        </p:txBody>
      </p:sp>
      <p:sp>
        <p:nvSpPr>
          <p:cNvPr id="8" name="TextBox 7">
            <a:extLst>
              <a:ext uri="{FF2B5EF4-FFF2-40B4-BE49-F238E27FC236}">
                <a16:creationId xmlns:a16="http://schemas.microsoft.com/office/drawing/2014/main" id="{292ABEF4-A9D2-0475-4ECF-A4C40A8DAD81}"/>
              </a:ext>
            </a:extLst>
          </p:cNvPr>
          <p:cNvSpPr txBox="1"/>
          <p:nvPr/>
        </p:nvSpPr>
        <p:spPr>
          <a:xfrm>
            <a:off x="4778443" y="4307382"/>
            <a:ext cx="5460938" cy="400110"/>
          </a:xfrm>
          <a:prstGeom prst="rect">
            <a:avLst/>
          </a:prstGeom>
          <a:noFill/>
        </p:spPr>
        <p:txBody>
          <a:bodyPr wrap="square" rtlCol="0">
            <a:spAutoFit/>
          </a:bodyPr>
          <a:lstStyle/>
          <a:p>
            <a:r>
              <a:rPr lang="en-GB" sz="2000" dirty="0">
                <a:solidFill>
                  <a:srgbClr val="002060"/>
                </a:solidFill>
              </a:rPr>
              <a:t>At 9 o’clock you buy the prizes.</a:t>
            </a:r>
          </a:p>
        </p:txBody>
      </p:sp>
      <p:sp>
        <p:nvSpPr>
          <p:cNvPr id="9" name="TextBox 8">
            <a:extLst>
              <a:ext uri="{FF2B5EF4-FFF2-40B4-BE49-F238E27FC236}">
                <a16:creationId xmlns:a16="http://schemas.microsoft.com/office/drawing/2014/main" id="{33B3BCC7-D76D-8914-CA7E-297CF70C5842}"/>
              </a:ext>
            </a:extLst>
          </p:cNvPr>
          <p:cNvSpPr txBox="1"/>
          <p:nvPr/>
        </p:nvSpPr>
        <p:spPr>
          <a:xfrm>
            <a:off x="4778443" y="4896609"/>
            <a:ext cx="6627878" cy="400110"/>
          </a:xfrm>
          <a:prstGeom prst="rect">
            <a:avLst/>
          </a:prstGeom>
          <a:noFill/>
        </p:spPr>
        <p:txBody>
          <a:bodyPr wrap="square" rtlCol="0">
            <a:spAutoFit/>
          </a:bodyPr>
          <a:lstStyle/>
          <a:p>
            <a:r>
              <a:rPr lang="en-GB" sz="2000" dirty="0">
                <a:solidFill>
                  <a:srgbClr val="002060"/>
                </a:solidFill>
              </a:rPr>
              <a:t>At 2 o’clock you run three kilometres together.</a:t>
            </a:r>
          </a:p>
        </p:txBody>
      </p:sp>
      <p:pic>
        <p:nvPicPr>
          <p:cNvPr id="11" name="Picture 10">
            <a:extLst>
              <a:ext uri="{FF2B5EF4-FFF2-40B4-BE49-F238E27FC236}">
                <a16:creationId xmlns:a16="http://schemas.microsoft.com/office/drawing/2014/main" id="{F83D6529-70BD-8691-78E9-A552481FF9CD}"/>
              </a:ext>
            </a:extLst>
          </p:cNvPr>
          <p:cNvPicPr>
            <a:picLocks noChangeAspect="1"/>
          </p:cNvPicPr>
          <p:nvPr/>
        </p:nvPicPr>
        <p:blipFill>
          <a:blip r:embed="rId21"/>
          <a:stretch>
            <a:fillRect/>
          </a:stretch>
        </p:blipFill>
        <p:spPr>
          <a:xfrm>
            <a:off x="8936224" y="-137290"/>
            <a:ext cx="1127617" cy="2047615"/>
          </a:xfrm>
          <a:prstGeom prst="rect">
            <a:avLst/>
          </a:prstGeom>
        </p:spPr>
      </p:pic>
      <p:pic>
        <p:nvPicPr>
          <p:cNvPr id="12" name="Picture 4" descr="Free vector graphics of Basketball">
            <a:extLst>
              <a:ext uri="{FF2B5EF4-FFF2-40B4-BE49-F238E27FC236}">
                <a16:creationId xmlns:a16="http://schemas.microsoft.com/office/drawing/2014/main" id="{D74D719C-A2D2-EC67-D201-C58CB7BDBD3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93761" y="1223460"/>
            <a:ext cx="782853" cy="8648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Free vector graphics of Balls">
            <a:extLst>
              <a:ext uri="{FF2B5EF4-FFF2-40B4-BE49-F238E27FC236}">
                <a16:creationId xmlns:a16="http://schemas.microsoft.com/office/drawing/2014/main" id="{2E5478A3-1258-97BB-969F-8EC7DC05F5FD}"/>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61517" r="66267"/>
          <a:stretch/>
        </p:blipFill>
        <p:spPr bwMode="auto">
          <a:xfrm rot="19904461">
            <a:off x="6822952" y="567903"/>
            <a:ext cx="878300" cy="6522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ree vector graphics of Balls">
            <a:extLst>
              <a:ext uri="{FF2B5EF4-FFF2-40B4-BE49-F238E27FC236}">
                <a16:creationId xmlns:a16="http://schemas.microsoft.com/office/drawing/2014/main" id="{FD0CD62B-06A2-B393-6A1C-74E0724CB6FF}"/>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71506" t="52900" r="1" b="-886"/>
          <a:stretch/>
        </p:blipFill>
        <p:spPr bwMode="auto">
          <a:xfrm rot="11684557">
            <a:off x="7327724" y="1487388"/>
            <a:ext cx="468194" cy="5133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ree vector graphics of Balls">
            <a:extLst>
              <a:ext uri="{FF2B5EF4-FFF2-40B4-BE49-F238E27FC236}">
                <a16:creationId xmlns:a16="http://schemas.microsoft.com/office/drawing/2014/main" id="{3F4828A2-2596-2F2D-077C-7E141C7BA0D7}"/>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33477" t="51048" r="29004" b="-11824"/>
          <a:stretch/>
        </p:blipFill>
        <p:spPr bwMode="auto">
          <a:xfrm rot="15708729">
            <a:off x="7430231" y="957882"/>
            <a:ext cx="571168" cy="4935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9232F89-81BF-09CD-AF32-8AAA62E9CD56}"/>
              </a:ext>
            </a:extLst>
          </p:cNvPr>
          <p:cNvPicPr>
            <a:picLocks noChangeAspect="1"/>
          </p:cNvPicPr>
          <p:nvPr/>
        </p:nvPicPr>
        <p:blipFill>
          <a:blip r:embed="rId24"/>
          <a:stretch>
            <a:fillRect/>
          </a:stretch>
        </p:blipFill>
        <p:spPr>
          <a:xfrm>
            <a:off x="11252072" y="5155338"/>
            <a:ext cx="914533" cy="1634919"/>
          </a:xfrm>
          <a:prstGeom prst="rect">
            <a:avLst/>
          </a:prstGeom>
        </p:spPr>
      </p:pic>
      <p:sp>
        <p:nvSpPr>
          <p:cNvPr id="10" name="CasellaDiTesto 9">
            <a:hlinkClick r:id="" action="ppaction://noaction">
              <a:snd r:embed="rId25" name="T2_W6_12.3.wav"/>
            </a:hlinkClick>
            <a:extLst>
              <a:ext uri="{FF2B5EF4-FFF2-40B4-BE49-F238E27FC236}">
                <a16:creationId xmlns:a16="http://schemas.microsoft.com/office/drawing/2014/main" id="{6F4157C8-B162-EF97-4A4F-4FE5AB7E7B32}"/>
              </a:ext>
            </a:extLst>
          </p:cNvPr>
          <p:cNvSpPr txBox="1"/>
          <p:nvPr/>
        </p:nvSpPr>
        <p:spPr>
          <a:xfrm>
            <a:off x="6259376" y="2115391"/>
            <a:ext cx="3804465" cy="707886"/>
          </a:xfrm>
          <a:prstGeom prst="rect">
            <a:avLst/>
          </a:prstGeom>
          <a:noFill/>
        </p:spPr>
        <p:txBody>
          <a:bodyPr wrap="square" rtlCol="0">
            <a:spAutoFit/>
          </a:bodyPr>
          <a:lstStyle/>
          <a:p>
            <a:pPr algn="ctr">
              <a:lnSpc>
                <a:spcPct val="100000"/>
              </a:lnSpc>
            </a:pPr>
            <a:r>
              <a:rPr lang="en-US" sz="2000" b="1" strike="noStrike" spc="-1" dirty="0" err="1">
                <a:solidFill>
                  <a:srgbClr val="002060"/>
                </a:solidFill>
                <a:latin typeface="Century gothic"/>
              </a:rPr>
              <a:t>Gibt</a:t>
            </a:r>
            <a:r>
              <a:rPr lang="en-US" sz="2000" b="1" strike="noStrike" spc="-1" dirty="0">
                <a:solidFill>
                  <a:srgbClr val="002060"/>
                </a:solidFill>
                <a:latin typeface="Century gothic"/>
              </a:rPr>
              <a:t> es </a:t>
            </a:r>
            <a:r>
              <a:rPr lang="en-US" sz="2000" b="1" strike="noStrike" spc="-1" dirty="0" err="1">
                <a:solidFill>
                  <a:srgbClr val="002060"/>
                </a:solidFill>
                <a:latin typeface="Century gothic"/>
              </a:rPr>
              <a:t>eine</a:t>
            </a:r>
            <a:r>
              <a:rPr lang="en-US" sz="2000" b="1" strike="noStrike" spc="-1" dirty="0">
                <a:solidFill>
                  <a:srgbClr val="002060"/>
                </a:solidFill>
                <a:latin typeface="Century gothic"/>
              </a:rPr>
              <a:t> Zeit?</a:t>
            </a:r>
          </a:p>
          <a:p>
            <a:pPr algn="ctr">
              <a:lnSpc>
                <a:spcPct val="100000"/>
              </a:lnSpc>
            </a:pPr>
            <a:r>
              <a:rPr lang="en-US" sz="2000" b="1" strike="noStrike" spc="-1" dirty="0">
                <a:solidFill>
                  <a:srgbClr val="002060"/>
                </a:solidFill>
                <a:latin typeface="Century gothic"/>
              </a:rPr>
              <a:t> Dann </a:t>
            </a:r>
            <a:r>
              <a:rPr lang="en-US" sz="2000" b="1" strike="noStrike" spc="-1" dirty="0" err="1">
                <a:solidFill>
                  <a:srgbClr val="002060"/>
                </a:solidFill>
                <a:latin typeface="Century gothic"/>
              </a:rPr>
              <a:t>übersetze</a:t>
            </a:r>
            <a:r>
              <a:rPr lang="en-US" sz="2000" b="1" strike="noStrike" spc="-1" dirty="0">
                <a:solidFill>
                  <a:srgbClr val="002060"/>
                </a:solidFill>
                <a:latin typeface="Century gothic"/>
              </a:rPr>
              <a:t> auf </a:t>
            </a:r>
            <a:r>
              <a:rPr lang="en-US" sz="2000" b="1" strike="noStrike" spc="-1" dirty="0" err="1">
                <a:solidFill>
                  <a:srgbClr val="002060"/>
                </a:solidFill>
                <a:latin typeface="Century gothic"/>
              </a:rPr>
              <a:t>Englisch</a:t>
            </a:r>
            <a:r>
              <a:rPr lang="en-US" sz="2000" b="1" strike="noStrike" spc="-1" dirty="0">
                <a:solidFill>
                  <a:srgbClr val="002060"/>
                </a:solidFill>
                <a:latin typeface="Century gothic"/>
              </a:rPr>
              <a:t>!</a:t>
            </a:r>
          </a:p>
        </p:txBody>
      </p:sp>
      <p:sp>
        <p:nvSpPr>
          <p:cNvPr id="3" name="TextBox 2">
            <a:extLst>
              <a:ext uri="{FF2B5EF4-FFF2-40B4-BE49-F238E27FC236}">
                <a16:creationId xmlns:a16="http://schemas.microsoft.com/office/drawing/2014/main" id="{E4B10136-E1CA-7861-F385-450EA8A8CFA3}"/>
              </a:ext>
            </a:extLst>
          </p:cNvPr>
          <p:cNvSpPr txBox="1"/>
          <p:nvPr/>
        </p:nvSpPr>
        <p:spPr>
          <a:xfrm>
            <a:off x="4778440" y="5944177"/>
            <a:ext cx="6627878" cy="1015663"/>
          </a:xfrm>
          <a:prstGeom prst="rect">
            <a:avLst/>
          </a:prstGeom>
          <a:noFill/>
        </p:spPr>
        <p:txBody>
          <a:bodyPr wrap="square" rtlCol="0">
            <a:spAutoFit/>
          </a:bodyPr>
          <a:lstStyle/>
          <a:p>
            <a:r>
              <a:rPr lang="en-US" sz="2000" dirty="0">
                <a:solidFill>
                  <a:srgbClr val="002060"/>
                </a:solidFill>
              </a:rPr>
              <a:t>At 10 o’clock you take pictures for the football players.</a:t>
            </a:r>
          </a:p>
          <a:p>
            <a:endParaRPr lang="en-US" sz="2000" dirty="0"/>
          </a:p>
        </p:txBody>
      </p:sp>
    </p:spTree>
    <p:extLst>
      <p:ext uri="{BB962C8B-B14F-4D97-AF65-F5344CB8AC3E}">
        <p14:creationId xmlns:p14="http://schemas.microsoft.com/office/powerpoint/2010/main" val="290324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12.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6_12.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6_12.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6_12.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6_12.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6_12.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itle 1">
            <a:extLst>
              <a:ext uri="{FF2B5EF4-FFF2-40B4-BE49-F238E27FC236}">
                <a16:creationId xmlns:a16="http://schemas.microsoft.com/office/drawing/2014/main" id="{60B639FF-4E80-36F8-E89E-BAE0739AEA0F}"/>
              </a:ext>
            </a:extLst>
          </p:cNvPr>
          <p:cNvSpPr txBox="1">
            <a:spLocks/>
          </p:cNvSpPr>
          <p:nvPr/>
        </p:nvSpPr>
        <p:spPr>
          <a:xfrm rot="20294405">
            <a:off x="14483" y="2108909"/>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0" name="Title 1">
            <a:hlinkClick r:id="" action="ppaction://noaction">
              <a:snd r:embed="rId4" name="T2_W4_14.1.wav"/>
            </a:hlinkClick>
            <a:extLst>
              <a:ext uri="{FF2B5EF4-FFF2-40B4-BE49-F238E27FC236}">
                <a16:creationId xmlns:a16="http://schemas.microsoft.com/office/drawing/2014/main" id="{0D37DB01-C470-ACC2-761F-6F4C81A6DFFA}"/>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12" name="Oval Callout 13">
            <a:extLst>
              <a:ext uri="{FF2B5EF4-FFF2-40B4-BE49-F238E27FC236}">
                <a16:creationId xmlns:a16="http://schemas.microsoft.com/office/drawing/2014/main" id="{A808AC4E-6E86-3614-EC5F-3BF32585CB93}"/>
              </a:ext>
            </a:extLst>
          </p:cNvPr>
          <p:cNvSpPr/>
          <p:nvPr/>
        </p:nvSpPr>
        <p:spPr>
          <a:xfrm>
            <a:off x="3229881" y="2238483"/>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446928D-4EDE-944A-DD8F-86FD7732585C}"/>
              </a:ext>
            </a:extLst>
          </p:cNvPr>
          <p:cNvSpPr txBox="1"/>
          <p:nvPr/>
        </p:nvSpPr>
        <p:spPr>
          <a:xfrm>
            <a:off x="3389082" y="248994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
        <p:nvSpPr>
          <p:cNvPr id="2" name="Title 1">
            <a:extLst>
              <a:ext uri="{FF2B5EF4-FFF2-40B4-BE49-F238E27FC236}">
                <a16:creationId xmlns:a16="http://schemas.microsoft.com/office/drawing/2014/main" id="{04389F00-0405-4758-3D5C-333E7A797CC4}"/>
              </a:ext>
            </a:extLst>
          </p:cNvPr>
          <p:cNvSpPr txBox="1">
            <a:spLocks/>
          </p:cNvSpPr>
          <p:nvPr/>
        </p:nvSpPr>
        <p:spPr>
          <a:xfrm rot="20294405">
            <a:off x="14482" y="2108908"/>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3900884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239918" y="4271278"/>
            <a:ext cx="727069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6_2.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a:ea typeface="+mn-ea"/>
                <a:cs typeface="+mn-cs"/>
              </a:rPr>
              <a:t>sch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boy writing">
            <a:extLst>
              <a:ext uri="{FF2B5EF4-FFF2-40B4-BE49-F238E27FC236}">
                <a16:creationId xmlns:a16="http://schemas.microsoft.com/office/drawing/2014/main" id="{8913897B-1FD0-482D-93EA-9D8C61AF5B0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2.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080764" y="37150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09145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6_3.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sch</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05879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83627"/>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sp>
        <p:nvSpPr>
          <p:cNvPr id="13" name="CustomShape 2">
            <a:extLst>
              <a:ext uri="{FF2B5EF4-FFF2-40B4-BE49-F238E27FC236}">
                <a16:creationId xmlns:a16="http://schemas.microsoft.com/office/drawing/2014/main" id="{6120F610-9DDD-4D7B-9E3B-281A043D73BC}"/>
              </a:ext>
            </a:extLst>
          </p:cNvPr>
          <p:cNvSpPr/>
          <p:nvPr/>
        </p:nvSpPr>
        <p:spPr>
          <a:xfrm>
            <a:off x="399750" y="2501052"/>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fal</a:t>
            </a:r>
            <a:r>
              <a:rPr kumimoji="0" lang="en-GB" sz="5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66513" y="565796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sch</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warz</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B2C730FC-11D9-484C-9265-71B6DAC5912C}"/>
              </a:ext>
            </a:extLst>
          </p:cNvPr>
          <p:cNvGrpSpPr/>
          <p:nvPr/>
        </p:nvGrpSpPr>
        <p:grpSpPr>
          <a:xfrm>
            <a:off x="7533937" y="1149540"/>
            <a:ext cx="3155583" cy="1585168"/>
            <a:chOff x="8341417" y="1100649"/>
            <a:chExt cx="3155583" cy="1585168"/>
          </a:xfrm>
        </p:grpSpPr>
        <p:pic>
          <p:nvPicPr>
            <p:cNvPr id="20" name="Picture 19" descr="person moving fast">
              <a:extLst>
                <a:ext uri="{FF2B5EF4-FFF2-40B4-BE49-F238E27FC236}">
                  <a16:creationId xmlns:a16="http://schemas.microsoft.com/office/drawing/2014/main" id="{90C87FA7-5A6A-4A42-8DBF-69A551FCB1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9979" y="1100649"/>
              <a:ext cx="1693677" cy="1171460"/>
            </a:xfrm>
            <a:prstGeom prst="rect">
              <a:avLst/>
            </a:prstGeom>
          </p:spPr>
        </p:pic>
        <p:sp>
          <p:nvSpPr>
            <p:cNvPr id="6" name="TextBox 5">
              <a:extLst>
                <a:ext uri="{FF2B5EF4-FFF2-40B4-BE49-F238E27FC236}">
                  <a16:creationId xmlns:a16="http://schemas.microsoft.com/office/drawing/2014/main" id="{419322CD-5EDD-4625-AF53-09437E43C13B}"/>
                </a:ext>
              </a:extLst>
            </p:cNvPr>
            <p:cNvSpPr txBox="1"/>
            <p:nvPr/>
          </p:nvSpPr>
          <p:spPr>
            <a:xfrm>
              <a:off x="8341417" y="2162597"/>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p>
          </p:txBody>
        </p:sp>
      </p:grpSp>
      <p:pic>
        <p:nvPicPr>
          <p:cNvPr id="17" name="Picture 16" descr="black splat">
            <a:extLst>
              <a:ext uri="{FF2B5EF4-FFF2-40B4-BE49-F238E27FC236}">
                <a16:creationId xmlns:a16="http://schemas.microsoft.com/office/drawing/2014/main" id="{FF370D43-9C4A-4CB6-99E0-70D2D2D71D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7389" y="4391183"/>
            <a:ext cx="1534621" cy="1452775"/>
          </a:xfrm>
          <a:prstGeom prst="rect">
            <a:avLst/>
          </a:prstGeom>
        </p:spPr>
      </p:pic>
      <p:pic>
        <p:nvPicPr>
          <p:cNvPr id="18" name="Picture 17" descr="red cross">
            <a:extLst>
              <a:ext uri="{FF2B5EF4-FFF2-40B4-BE49-F238E27FC236}">
                <a16:creationId xmlns:a16="http://schemas.microsoft.com/office/drawing/2014/main" id="{1D988BC1-41BF-48F1-A368-C66E876F3B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1208" y="1504366"/>
            <a:ext cx="1013907" cy="1061934"/>
          </a:xfrm>
          <a:prstGeom prst="rect">
            <a:avLst/>
          </a:prstGeom>
        </p:spPr>
      </p:pic>
      <p:pic>
        <p:nvPicPr>
          <p:cNvPr id="19" name="Picture 18" descr="evoling from monkeys to humankind">
            <a:extLst>
              <a:ext uri="{FF2B5EF4-FFF2-40B4-BE49-F238E27FC236}">
                <a16:creationId xmlns:a16="http://schemas.microsoft.com/office/drawing/2014/main" id="{D23A056A-4386-4A68-93E6-30CE3D5D3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9990" y="4392068"/>
            <a:ext cx="1777852" cy="986708"/>
          </a:xfrm>
          <a:prstGeom prst="rect">
            <a:avLst/>
          </a:prstGeom>
        </p:spPr>
      </p:pic>
      <p:pic>
        <p:nvPicPr>
          <p:cNvPr id="21" name="Picture 20" descr="boy writing">
            <a:extLst>
              <a:ext uri="{FF2B5EF4-FFF2-40B4-BE49-F238E27FC236}">
                <a16:creationId xmlns:a16="http://schemas.microsoft.com/office/drawing/2014/main" id="{42666052-402C-4792-83C2-695504A7B863}"/>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5554" y="1395962"/>
            <a:ext cx="2510931" cy="2662453"/>
          </a:xfrm>
          <a:prstGeom prst="rect">
            <a:avLst/>
          </a:prstGeom>
        </p:spPr>
      </p:pic>
      <p:sp>
        <p:nvSpPr>
          <p:cNvPr id="22" name="CustomShape 2">
            <a:extLst>
              <a:ext uri="{FF2B5EF4-FFF2-40B4-BE49-F238E27FC236}">
                <a16:creationId xmlns:a16="http://schemas.microsoft.com/office/drawing/2014/main" id="{FEF2A35B-0A93-4BA4-92B3-0FCEEE50B911}"/>
              </a:ext>
            </a:extLst>
          </p:cNvPr>
          <p:cNvSpPr/>
          <p:nvPr/>
        </p:nvSpPr>
        <p:spPr>
          <a:xfrm>
            <a:off x="267836" y="5711102"/>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Men</a:t>
            </a:r>
            <a:r>
              <a:rPr kumimoji="0" lang="en-GB" sz="5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sch</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EDEDDFF1-54CE-4094-B9F2-459D68B1E0CD}"/>
              </a:ext>
            </a:extLst>
          </p:cNvPr>
          <p:cNvSpPr/>
          <p:nvPr/>
        </p:nvSpPr>
        <p:spPr>
          <a:xfrm>
            <a:off x="7702007" y="2529993"/>
            <a:ext cx="3600073" cy="10619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nell</a:t>
            </a:r>
            <a:endParaRPr kumimoji="0" lang="en-GB" sz="5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28428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3.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T2_W6_3.3.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2_W6_3.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2_W6_3.4.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7" name="T2_W6_3.6.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6_4.1.wav"/>
            </a:hlinkClick>
            <a:extLst>
              <a:ext uri="{FF2B5EF4-FFF2-40B4-BE49-F238E27FC236}">
                <a16:creationId xmlns:a16="http://schemas.microsoft.com/office/drawing/2014/main" id="{6DC42178-501A-44BF-9149-1C679CF37202}"/>
              </a:ext>
            </a:extLst>
          </p:cNvPr>
          <p:cNvSpPr txBox="1"/>
          <p:nvPr/>
        </p:nvSpPr>
        <p:spPr>
          <a:xfrm>
            <a:off x="135924" y="0"/>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FF0066"/>
                </a:solidFill>
                <a:effectLst/>
                <a:uLnTx/>
                <a:uFillTx/>
                <a:latin typeface="Century Gothic"/>
                <a:ea typeface="+mn-ea"/>
                <a:cs typeface="+mn-cs"/>
              </a:rPr>
              <a:t>st</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0AD755C8-AFA8-4471-A7B4-63E2F0DC07CD}"/>
              </a:ext>
            </a:extLst>
          </p:cNvPr>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pic>
        <p:nvPicPr>
          <p:cNvPr id="12" name="Picture 11" descr="man lifting a dumbell">
            <a:extLst>
              <a:ext uri="{FF2B5EF4-FFF2-40B4-BE49-F238E27FC236}">
                <a16:creationId xmlns:a16="http://schemas.microsoft.com/office/drawing/2014/main" id="{97B406BD-367F-4839-A781-98BF3FE1DCC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Tree>
    <p:extLst>
      <p:ext uri="{BB962C8B-B14F-4D97-AF65-F5344CB8AC3E}">
        <p14:creationId xmlns:p14="http://schemas.microsoft.com/office/powerpoint/2010/main" val="159642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T2_W6_4.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26723" y="4001883"/>
            <a:ext cx="3802879" cy="923330"/>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endPar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591492" y="5599952"/>
            <a:ext cx="373412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a:t>
            </a: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7" name="Rectangle 6"/>
          <p:cNvSpPr/>
          <p:nvPr/>
        </p:nvSpPr>
        <p:spPr>
          <a:xfrm>
            <a:off x="8843232" y="5642231"/>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adt</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8" name="Rectangle 7"/>
          <p:cNvSpPr/>
          <p:nvPr/>
        </p:nvSpPr>
        <p:spPr>
          <a:xfrm>
            <a:off x="561517" y="3031344"/>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raße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9" name="Rectangle 8"/>
          <p:cNvSpPr/>
          <p:nvPr/>
        </p:nvSpPr>
        <p:spPr>
          <a:xfrm>
            <a:off x="8450877" y="2789348"/>
            <a:ext cx="243207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st</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pic>
        <p:nvPicPr>
          <p:cNvPr id="10" name="Picture 9" descr="man lifting a dumbell"/>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2655" y="1484635"/>
            <a:ext cx="1953741" cy="2320067"/>
          </a:xfrm>
          <a:prstGeom prst="rect">
            <a:avLst/>
          </a:prstGeom>
        </p:spPr>
      </p:pic>
      <p:pic>
        <p:nvPicPr>
          <p:cNvPr id="2" name="Picture 1" descr="street with lots of sign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9785" y="1874927"/>
            <a:ext cx="1460117" cy="1126724"/>
          </a:xfrm>
          <a:prstGeom prst="rect">
            <a:avLst/>
          </a:prstGeom>
        </p:spPr>
      </p:pic>
      <p:pic>
        <p:nvPicPr>
          <p:cNvPr id="3" name="Picture 2" descr="building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7454" y="4242056"/>
            <a:ext cx="2095500" cy="1400175"/>
          </a:xfrm>
          <a:prstGeom prst="rect">
            <a:avLst/>
          </a:prstGeom>
        </p:spPr>
      </p:pic>
      <p:pic>
        <p:nvPicPr>
          <p:cNvPr id="11" name="Picture 10" descr="man sitting dow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73556" y="1669330"/>
            <a:ext cx="590203" cy="807150"/>
          </a:xfrm>
          <a:prstGeom prst="rect">
            <a:avLst/>
          </a:prstGeom>
        </p:spPr>
      </p:pic>
      <p:pic>
        <p:nvPicPr>
          <p:cNvPr id="12" name="Picture 11" descr="blue stick figur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3232" y="1620863"/>
            <a:ext cx="463209" cy="923330"/>
          </a:xfrm>
          <a:prstGeom prst="rect">
            <a:avLst/>
          </a:prstGeom>
        </p:spPr>
      </p:pic>
      <p:pic>
        <p:nvPicPr>
          <p:cNvPr id="13" name="Picture 16" descr="green checkmar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28460" y="1038660"/>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red cros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21512" y="1071797"/>
            <a:ext cx="509733" cy="446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74881" y="5448553"/>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understand]</a:t>
            </a:r>
          </a:p>
        </p:txBody>
      </p:sp>
      <p:sp>
        <p:nvSpPr>
          <p:cNvPr id="5" name="TextBox 4">
            <a:extLst>
              <a:ext uri="{FF2B5EF4-FFF2-40B4-BE49-F238E27FC236}">
                <a16:creationId xmlns:a16="http://schemas.microsoft.com/office/drawing/2014/main" id="{244CBFA3-E7CD-44AB-BAB3-76D049F60917}"/>
              </a:ext>
            </a:extLst>
          </p:cNvPr>
          <p:cNvSpPr txBox="1"/>
          <p:nvPr/>
        </p:nvSpPr>
        <p:spPr>
          <a:xfrm>
            <a:off x="8843232" y="2544193"/>
            <a:ext cx="15245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[to stand]</a:t>
            </a:r>
          </a:p>
        </p:txBody>
      </p:sp>
      <p:sp>
        <p:nvSpPr>
          <p:cNvPr id="24" name="Title 4">
            <a:extLst>
              <a:ext uri="{FF2B5EF4-FFF2-40B4-BE49-F238E27FC236}">
                <a16:creationId xmlns:a16="http://schemas.microsoft.com/office/drawing/2014/main" id="{C6FF0E54-9663-442E-B7E8-4A9E60B4B57F}"/>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25" name="Group 24">
            <a:extLst>
              <a:ext uri="{FF2B5EF4-FFF2-40B4-BE49-F238E27FC236}">
                <a16:creationId xmlns:a16="http://schemas.microsoft.com/office/drawing/2014/main" id="{CD908CB7-D7A4-4EB6-83E3-0E2145500F85}"/>
              </a:ext>
            </a:extLst>
          </p:cNvPr>
          <p:cNvGrpSpPr/>
          <p:nvPr/>
        </p:nvGrpSpPr>
        <p:grpSpPr>
          <a:xfrm>
            <a:off x="10396437" y="189956"/>
            <a:ext cx="1537410" cy="941869"/>
            <a:chOff x="10396437" y="189956"/>
            <a:chExt cx="1537410" cy="941869"/>
          </a:xfrm>
        </p:grpSpPr>
        <p:pic>
          <p:nvPicPr>
            <p:cNvPr id="26" name="Picture 25" descr="Logo, icon&#10;&#10;Description automatically generated">
              <a:extLst>
                <a:ext uri="{FF2B5EF4-FFF2-40B4-BE49-F238E27FC236}">
                  <a16:creationId xmlns:a16="http://schemas.microsoft.com/office/drawing/2014/main" id="{0406B201-88D2-4394-BD39-971B8A3B2E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27" name="Speech Bubble: Oval 26">
              <a:extLst>
                <a:ext uri="{FF2B5EF4-FFF2-40B4-BE49-F238E27FC236}">
                  <a16:creationId xmlns:a16="http://schemas.microsoft.com/office/drawing/2014/main" id="{D7C1B744-BEFB-49C8-ADA6-163A6321C5EE}"/>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pic>
        <p:nvPicPr>
          <p:cNvPr id="16" name="Picture 15">
            <a:extLst>
              <a:ext uri="{FF2B5EF4-FFF2-40B4-BE49-F238E27FC236}">
                <a16:creationId xmlns:a16="http://schemas.microsoft.com/office/drawing/2014/main" id="{61F7512E-FF50-42AA-841B-DD522B6C0B36}"/>
              </a:ext>
            </a:extLst>
          </p:cNvPr>
          <p:cNvPicPr>
            <a:picLocks noChangeAspect="1"/>
          </p:cNvPicPr>
          <p:nvPr/>
        </p:nvPicPr>
        <p:blipFill>
          <a:blip r:embed="rId16"/>
          <a:stretch>
            <a:fillRect/>
          </a:stretch>
        </p:blipFill>
        <p:spPr>
          <a:xfrm>
            <a:off x="1597027" y="4198461"/>
            <a:ext cx="1322947" cy="1335140"/>
          </a:xfrm>
          <a:prstGeom prst="rect">
            <a:avLst/>
          </a:prstGeom>
        </p:spPr>
      </p:pic>
      <p:sp>
        <p:nvSpPr>
          <p:cNvPr id="20" name="TextBox 19">
            <a:hlinkClick r:id="" action="ppaction://noaction">
              <a:snd r:embed="rId17" name="T2_W6_4.1.wav"/>
            </a:hlinkClick>
            <a:extLst>
              <a:ext uri="{FF2B5EF4-FFF2-40B4-BE49-F238E27FC236}">
                <a16:creationId xmlns:a16="http://schemas.microsoft.com/office/drawing/2014/main" id="{72A6901B-7499-8D57-6295-7AFFC75D8F89}"/>
              </a:ext>
            </a:extLst>
          </p:cNvPr>
          <p:cNvSpPr txBox="1"/>
          <p:nvPr/>
        </p:nvSpPr>
        <p:spPr>
          <a:xfrm>
            <a:off x="135924" y="0"/>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FF0066"/>
                </a:solidFill>
                <a:effectLst/>
                <a:uLnTx/>
                <a:uFillTx/>
                <a:latin typeface="Century Gothic"/>
                <a:ea typeface="+mn-ea"/>
                <a:cs typeface="+mn-cs"/>
              </a:rPr>
              <a:t>st</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118969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5.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T2_W6_5.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5" name="T2_W6_5.5.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6" name="T2_W6_5.4.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subTnLst>
                                    <p:audio>
                                      <p:cMediaNode>
                                        <p:cTn display="0" masterRel="sameClick">
                                          <p:stCondLst>
                                            <p:cond evt="begin" delay="0">
                                              <p:tn val="57"/>
                                            </p:cond>
                                          </p:stCondLst>
                                          <p:endCondLst>
                                            <p:cond evt="onStopAudio" delay="0">
                                              <p:tgtEl>
                                                <p:sldTgt/>
                                              </p:tgtEl>
                                            </p:cond>
                                          </p:endCondLst>
                                        </p:cTn>
                                        <p:tgtEl>
                                          <p:sndTgt r:embed="rId7" name="T2_W6_5.6.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5"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9800" dirty="0">
                <a:solidFill>
                  <a:srgbClr val="002060"/>
                </a:solidFill>
                <a:latin typeface="Century Gothic" panose="020B0502020202020204" pitchFamily="34" charset="0"/>
                <a:hlinkClick r:id="" action="ppaction://noaction">
                  <a:snd r:embed="rId4" name="T2_W6_6.1.wav"/>
                  <a:extLst>
                    <a:ext uri="{A12FA001-AC4F-418D-AE19-62706E023703}">
                      <ahyp:hlinkClr xmlns:ahyp="http://schemas.microsoft.com/office/drawing/2018/hyperlinkcolor" val="tx"/>
                    </a:ext>
                  </a:extLst>
                </a:hlinkClick>
              </a:rPr>
              <a:t>[</a:t>
            </a:r>
            <a:r>
              <a:rPr lang="en-GB" sz="9800" dirty="0" err="1">
                <a:solidFill>
                  <a:srgbClr val="FF0066"/>
                </a:solidFill>
                <a:latin typeface="Century Gothic" panose="020B0502020202020204" pitchFamily="34" charset="0"/>
                <a:hlinkClick r:id="" action="ppaction://noaction">
                  <a:snd r:embed="rId4" name="T2_W6_6.1.wav"/>
                  <a:extLst>
                    <a:ext uri="{A12FA001-AC4F-418D-AE19-62706E023703}">
                      <ahyp:hlinkClr xmlns:ahyp="http://schemas.microsoft.com/office/drawing/2018/hyperlinkcolor" val="tx"/>
                    </a:ext>
                  </a:extLst>
                </a:hlinkClick>
              </a:rPr>
              <a:t>sp</a:t>
            </a:r>
            <a:r>
              <a:rPr lang="en-GB" sz="9800" dirty="0">
                <a:solidFill>
                  <a:srgbClr val="002060"/>
                </a:solidFill>
                <a:latin typeface="Century Gothic" panose="020B0502020202020204" pitchFamily="34" charset="0"/>
                <a:hlinkClick r:id="" action="ppaction://noaction">
                  <a:snd r:embed="rId4" name="T2_W6_6.1.wav"/>
                  <a:extLst>
                    <a:ext uri="{A12FA001-AC4F-418D-AE19-62706E023703}">
                      <ahyp:hlinkClr xmlns:ahyp="http://schemas.microsoft.com/office/drawing/2018/hyperlinkcolor" val="tx"/>
                    </a:ext>
                  </a:extLst>
                </a:hlinkClick>
              </a:rPr>
              <a:t>]</a:t>
            </a:r>
            <a:br>
              <a:rPr lang="en-GB" sz="9600" b="1" dirty="0">
                <a:solidFill>
                  <a:srgbClr val="0563C1"/>
                </a:solidFill>
                <a:hlinkClick r:id="" action="ppaction://noaction">
                  <a:snd r:embed="rId4" name="T2_W6_6.1.wav"/>
                  <a:extLst>
                    <a:ext uri="{A12FA001-AC4F-418D-AE19-62706E023703}">
                      <ahyp:hlinkClr xmlns:ahyp="http://schemas.microsoft.com/office/drawing/2018/hyperlinkcolor" val="tx"/>
                    </a:ext>
                  </a:extLst>
                </a:hlinkClick>
              </a:rPr>
            </a:br>
            <a:endParaRPr lang="en-GB" dirty="0">
              <a:solidFill>
                <a:srgbClr val="0563C1"/>
              </a:solidFill>
              <a:hlinkClick r:id="" action="ppaction://noaction">
                <a:snd r:embed="rId4" name="T2_W6_6.1.wav"/>
                <a:extLst>
                  <a:ext uri="{A12FA001-AC4F-418D-AE19-62706E023703}">
                    <ahyp:hlinkClr xmlns:ahyp="http://schemas.microsoft.com/office/drawing/2018/hyperlinkcolor" val="tx"/>
                  </a:ext>
                </a:extLst>
              </a:hlinkClick>
            </a:endParaRPr>
          </a:p>
        </p:txBody>
      </p:sp>
      <p:pic>
        <p:nvPicPr>
          <p:cNvPr id="5" name="Picture 4" descr="baby play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itle 4">
            <a:extLst>
              <a:ext uri="{FF2B5EF4-FFF2-40B4-BE49-F238E27FC236}">
                <a16:creationId xmlns:a16="http://schemas.microsoft.com/office/drawing/2014/main" id="{F383819F-1124-4A2A-9EFC-CD3EE94621FB}"/>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8" name="Group 7">
            <a:extLst>
              <a:ext uri="{FF2B5EF4-FFF2-40B4-BE49-F238E27FC236}">
                <a16:creationId xmlns:a16="http://schemas.microsoft.com/office/drawing/2014/main" id="{98906A2F-9D4D-485F-AD1A-08CCB7AA820D}"/>
              </a:ext>
            </a:extLst>
          </p:cNvPr>
          <p:cNvGrpSpPr/>
          <p:nvPr/>
        </p:nvGrpSpPr>
        <p:grpSpPr>
          <a:xfrm>
            <a:off x="10396437" y="189956"/>
            <a:ext cx="1537410" cy="941869"/>
            <a:chOff x="10396437" y="189956"/>
            <a:chExt cx="1537410" cy="941869"/>
          </a:xfrm>
        </p:grpSpPr>
        <p:pic>
          <p:nvPicPr>
            <p:cNvPr id="9" name="Picture 8" descr="Logo, icon&#10;&#10;Description automatically generated">
              <a:extLst>
                <a:ext uri="{FF2B5EF4-FFF2-40B4-BE49-F238E27FC236}">
                  <a16:creationId xmlns:a16="http://schemas.microsoft.com/office/drawing/2014/main" id="{DF609456-CA4C-4269-B503-67A0E6E7E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0" name="Speech Bubble: Oval 9">
              <a:extLst>
                <a:ext uri="{FF2B5EF4-FFF2-40B4-BE49-F238E27FC236}">
                  <a16:creationId xmlns:a16="http://schemas.microsoft.com/office/drawing/2014/main" id="{4E113F41-117F-4D14-84DF-CA2D8B58C709}"/>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232965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2_W6_6.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5933788-9DA1-D046-926F-950D27BF23F6}"/>
              </a:ext>
            </a:extLst>
          </p:cNvPr>
          <p:cNvSpPr>
            <a:spLocks noGrp="1"/>
          </p:cNvSpPr>
          <p:nvPr>
            <p:ph type="title"/>
          </p:nvPr>
        </p:nvSpPr>
        <p:spPr>
          <a:xfrm>
            <a:off x="46215" y="169460"/>
            <a:ext cx="2885954" cy="1488305"/>
          </a:xfrm>
        </p:spPr>
        <p:txBody>
          <a:bodyPr>
            <a:noAutofit/>
          </a:bodyPr>
          <a:lstStyle/>
          <a:p>
            <a:pPr algn="ctr"/>
            <a:r>
              <a:rPr lang="en-GB" sz="9600" dirty="0">
                <a:solidFill>
                  <a:srgbClr val="002060"/>
                </a:solidFill>
                <a:latin typeface="Century Gothic" panose="020B0502020202020204" pitchFamily="34" charset="0"/>
                <a:cs typeface="Calibri" panose="020F0502020204030204" pitchFamily="34" charset="0"/>
                <a:hlinkClick r:id="" action="ppaction://noaction">
                  <a:snd r:embed="rId8" name="T2_W6_7.1.wav"/>
                  <a:extLst>
                    <a:ext uri="{A12FA001-AC4F-418D-AE19-62706E023703}">
                      <ahyp:hlinkClr xmlns:ahyp="http://schemas.microsoft.com/office/drawing/2018/hyperlinkcolor" val="tx"/>
                    </a:ext>
                  </a:extLst>
                </a:hlinkClick>
              </a:rPr>
              <a:t>[</a:t>
            </a:r>
            <a:r>
              <a:rPr lang="en-GB" sz="9600" dirty="0" err="1">
                <a:solidFill>
                  <a:srgbClr val="FF0066"/>
                </a:solidFill>
                <a:latin typeface="Century Gothic" panose="020B0502020202020204" pitchFamily="34" charset="0"/>
                <a:cs typeface="Calibri" panose="020F0502020204030204" pitchFamily="34" charset="0"/>
                <a:hlinkClick r:id="" action="ppaction://noaction">
                  <a:snd r:embed="rId8" name="T2_W6_7.1.wav"/>
                  <a:extLst>
                    <a:ext uri="{A12FA001-AC4F-418D-AE19-62706E023703}">
                      <ahyp:hlinkClr xmlns:ahyp="http://schemas.microsoft.com/office/drawing/2018/hyperlinkcolor" val="tx"/>
                    </a:ext>
                  </a:extLst>
                </a:hlinkClick>
              </a:rPr>
              <a:t>sp</a:t>
            </a:r>
            <a:r>
              <a:rPr lang="en-GB" sz="9600" dirty="0">
                <a:solidFill>
                  <a:srgbClr val="002060"/>
                </a:solidFill>
                <a:latin typeface="Century Gothic" panose="020B0502020202020204" pitchFamily="34" charset="0"/>
                <a:cs typeface="Calibri" panose="020F0502020204030204" pitchFamily="34" charset="0"/>
                <a:hlinkClick r:id="" action="ppaction://noaction">
                  <a:snd r:embed="rId8" name="T2_W6_7.1.wav"/>
                  <a:extLst>
                    <a:ext uri="{A12FA001-AC4F-418D-AE19-62706E023703}">
                      <ahyp:hlinkClr xmlns:ahyp="http://schemas.microsoft.com/office/drawing/2018/hyperlinkcolor" val="tx"/>
                    </a:ext>
                  </a:extLst>
                </a:hlinkClick>
              </a:rPr>
              <a:t>]</a:t>
            </a:r>
            <a:endParaRPr lang="en-US" sz="9600" dirty="0">
              <a:solidFill>
                <a:srgbClr val="002060"/>
              </a:solidFill>
              <a:latin typeface="Century Gothic" panose="020B0502020202020204" pitchFamily="34" charset="0"/>
              <a:hlinkClick r:id="" action="ppaction://noaction">
                <a:snd r:embed="rId8" name="T2_W6_7.1.wav"/>
                <a:extLst>
                  <a:ext uri="{A12FA001-AC4F-418D-AE19-62706E023703}">
                    <ahyp:hlinkClr xmlns:ahyp="http://schemas.microsoft.com/office/drawing/2018/hyperlinkcolor" val="tx"/>
                  </a:ext>
                </a:extLst>
              </a:hlinkClick>
            </a:endParaRPr>
          </a:p>
        </p:txBody>
      </p:sp>
      <p:sp>
        <p:nvSpPr>
          <p:cNvPr id="4" name="Rounded Rectangle 3"/>
          <p:cNvSpPr/>
          <p:nvPr/>
        </p:nvSpPr>
        <p:spPr>
          <a:xfrm>
            <a:off x="4277333" y="3090452"/>
            <a:ext cx="3653693" cy="747491"/>
          </a:xfrm>
          <a:prstGeom prst="round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5" name="Rectangle 4"/>
          <p:cNvSpPr/>
          <p:nvPr/>
        </p:nvSpPr>
        <p:spPr>
          <a:xfrm>
            <a:off x="1775829" y="5667790"/>
            <a:ext cx="415796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ort</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6800764" y="577261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iel</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7" name="Rectangle 6"/>
          <p:cNvSpPr/>
          <p:nvPr/>
        </p:nvSpPr>
        <p:spPr>
          <a:xfrm>
            <a:off x="181763" y="3090452"/>
            <a:ext cx="341189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rechen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9" name="Rectangle 8"/>
          <p:cNvSpPr/>
          <p:nvPr/>
        </p:nvSpPr>
        <p:spPr>
          <a:xfrm>
            <a:off x="8378312" y="2638546"/>
            <a:ext cx="300274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rache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pic>
        <p:nvPicPr>
          <p:cNvPr id="10" name="Picture 9" descr="baby playing"/>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7487" y="1232267"/>
            <a:ext cx="2103420" cy="1807744"/>
          </a:xfrm>
          <a:prstGeom prst="rect">
            <a:avLst/>
          </a:prstGeom>
        </p:spPr>
      </p:pic>
      <p:pic>
        <p:nvPicPr>
          <p:cNvPr id="2" name="Picture 1" descr="tennis bal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4809" y="5194457"/>
            <a:ext cx="442138" cy="442138"/>
          </a:xfrm>
          <a:prstGeom prst="rect">
            <a:avLst/>
          </a:prstGeom>
        </p:spPr>
      </p:pic>
      <p:pic>
        <p:nvPicPr>
          <p:cNvPr id="3" name="Picture 2" descr="basketbal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6947" y="4645569"/>
            <a:ext cx="894511" cy="893020"/>
          </a:xfrm>
          <a:prstGeom prst="rect">
            <a:avLst/>
          </a:prstGeom>
        </p:spPr>
      </p:pic>
      <p:pic>
        <p:nvPicPr>
          <p:cNvPr id="11" name="Picture 10" descr="rugby ball"/>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23827" y="4933888"/>
            <a:ext cx="968196" cy="587372"/>
          </a:xfrm>
          <a:prstGeom prst="rect">
            <a:avLst/>
          </a:prstGeom>
        </p:spPr>
      </p:pic>
      <p:pic>
        <p:nvPicPr>
          <p:cNvPr id="13" name="Picture 12" descr="people talking to each othe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9784" y="1445454"/>
            <a:ext cx="2298817" cy="2298817"/>
          </a:xfrm>
          <a:prstGeom prst="rect">
            <a:avLst/>
          </a:prstGeom>
        </p:spPr>
      </p:pic>
      <p:pic>
        <p:nvPicPr>
          <p:cNvPr id="14" name="Picture 6" descr="deck of card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5055" y="4038558"/>
            <a:ext cx="1757360" cy="162263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descr="different languages"/>
          <p:cNvGrpSpPr/>
          <p:nvPr/>
        </p:nvGrpSpPr>
        <p:grpSpPr>
          <a:xfrm>
            <a:off x="8319943" y="984228"/>
            <a:ext cx="1868228" cy="1756134"/>
            <a:chOff x="8090143" y="409016"/>
            <a:chExt cx="1868228" cy="1756134"/>
          </a:xfrm>
        </p:grpSpPr>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90143" y="409016"/>
              <a:ext cx="1868228" cy="1756134"/>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14293" y="692381"/>
              <a:ext cx="514249" cy="308549"/>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68790" y="1099701"/>
              <a:ext cx="581095" cy="345752"/>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32970" y="1118220"/>
              <a:ext cx="556416" cy="370943"/>
            </a:xfrm>
            <a:prstGeom prst="rect">
              <a:avLst/>
            </a:prstGeom>
          </p:spPr>
        </p:pic>
      </p:grpSp>
      <p:sp>
        <p:nvSpPr>
          <p:cNvPr id="21" name="Title 4">
            <a:extLst>
              <a:ext uri="{FF2B5EF4-FFF2-40B4-BE49-F238E27FC236}">
                <a16:creationId xmlns:a16="http://schemas.microsoft.com/office/drawing/2014/main" id="{502DAB03-E199-46C7-AA06-D43700A89A27}"/>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24" name="Group 23">
            <a:extLst>
              <a:ext uri="{FF2B5EF4-FFF2-40B4-BE49-F238E27FC236}">
                <a16:creationId xmlns:a16="http://schemas.microsoft.com/office/drawing/2014/main" id="{828DB6C2-BAA4-4542-B534-16D948343696}"/>
              </a:ext>
            </a:extLst>
          </p:cNvPr>
          <p:cNvGrpSpPr/>
          <p:nvPr/>
        </p:nvGrpSpPr>
        <p:grpSpPr>
          <a:xfrm>
            <a:off x="10396437" y="189956"/>
            <a:ext cx="1537410" cy="941869"/>
            <a:chOff x="10396437" y="189956"/>
            <a:chExt cx="1537410" cy="941869"/>
          </a:xfrm>
        </p:grpSpPr>
        <p:pic>
          <p:nvPicPr>
            <p:cNvPr id="25" name="Picture 24" descr="Logo, icon&#10;&#10;Description automatically generated">
              <a:extLst>
                <a:ext uri="{FF2B5EF4-FFF2-40B4-BE49-F238E27FC236}">
                  <a16:creationId xmlns:a16="http://schemas.microsoft.com/office/drawing/2014/main" id="{A5FC60B2-530A-4DB9-A93E-F7EE8CC3E5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26" name="Speech Bubble: Oval 25">
              <a:extLst>
                <a:ext uri="{FF2B5EF4-FFF2-40B4-BE49-F238E27FC236}">
                  <a16:creationId xmlns:a16="http://schemas.microsoft.com/office/drawing/2014/main" id="{1484042E-993A-4CCE-90E5-5002B808BF97}"/>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63250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6_7.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4" name="T2_W6_7.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5" name="T2_W6_7.5.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subTnLst>
                                    <p:audio>
                                      <p:cMediaNode>
                                        <p:cTn display="0" masterRel="sameClick">
                                          <p:stCondLst>
                                            <p:cond evt="begin" delay="0">
                                              <p:tn val="34"/>
                                            </p:cond>
                                          </p:stCondLst>
                                          <p:endCondLst>
                                            <p:cond evt="onStopAudio" delay="0">
                                              <p:tgtEl>
                                                <p:sldTgt/>
                                              </p:tgtEl>
                                            </p:cond>
                                          </p:endCondLst>
                                        </p:cTn>
                                        <p:tgtEl>
                                          <p:sndTgt r:embed="rId6" name="T2_W6_7.4.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subTnLst>
                                    <p:audio>
                                      <p:cMediaNode>
                                        <p:cTn display="0" masterRel="sameClick">
                                          <p:stCondLst>
                                            <p:cond evt="begin" delay="0">
                                              <p:tn val="50"/>
                                            </p:cond>
                                          </p:stCondLst>
                                          <p:endCondLst>
                                            <p:cond evt="onStopAudio" delay="0">
                                              <p:tgtEl>
                                                <p:sldTgt/>
                                              </p:tgtEl>
                                            </p:cond>
                                          </p:endCondLst>
                                        </p:cTn>
                                        <p:tgtEl>
                                          <p:sndTgt r:embed="rId7" name="T2_W6_7.6.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B95720-3C28-44A1-9A21-2F1DB8ACD9E5}"/>
              </a:ext>
            </a:extLst>
          </p:cNvPr>
          <p:cNvSpPr/>
          <p:nvPr/>
        </p:nvSpPr>
        <p:spPr>
          <a:xfrm>
            <a:off x="-20375" y="1640720"/>
            <a:ext cx="12021470" cy="5004775"/>
          </a:xfrm>
          <a:prstGeom prst="roundRect">
            <a:avLst/>
          </a:prstGeom>
          <a:solidFill>
            <a:srgbClr val="FBFBFB"/>
          </a:solidFill>
          <a:ln w="57150">
            <a:solidFill>
              <a:schemeClr val="bg2">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Speech Bubble: Rectangle with Corners Rounded 63">
            <a:hlinkClick r:id="" action="ppaction://noaction">
              <a:snd r:embed="rId3" name="T2_W6_6.2.wav"/>
            </a:hlinkClick>
            <a:extLst>
              <a:ext uri="{FF2B5EF4-FFF2-40B4-BE49-F238E27FC236}">
                <a16:creationId xmlns:a16="http://schemas.microsoft.com/office/drawing/2014/main" id="{6F843BAB-9D30-4A95-BF13-A430E8FE9AE7}"/>
              </a:ext>
            </a:extLst>
          </p:cNvPr>
          <p:cNvSpPr/>
          <p:nvPr/>
        </p:nvSpPr>
        <p:spPr>
          <a:xfrm>
            <a:off x="1109507" y="542678"/>
            <a:ext cx="4654813" cy="101693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F698DA8A-9E9B-4A63-9B8D-D94EA5D33F66}"/>
              </a:ext>
            </a:extLst>
          </p:cNvPr>
          <p:cNvSpPr txBox="1"/>
          <p:nvPr/>
        </p:nvSpPr>
        <p:spPr>
          <a:xfrm>
            <a:off x="817311" y="1885430"/>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Sportzeug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C0B80D6A-53D8-4374-A2B2-751D18620271}"/>
              </a:ext>
            </a:extLst>
          </p:cNvPr>
          <p:cNvSpPr txBox="1"/>
          <p:nvPr/>
        </p:nvSpPr>
        <p:spPr>
          <a:xfrm>
            <a:off x="1017355" y="1894180"/>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54" name="Action Button: Custom 16">
            <a:hlinkClick r:id="" action="ppaction://noaction" highlightClick="1">
              <a:snd r:embed="rId4" name="T2_W6_6.3.wav"/>
            </a:hlinkClick>
            <a:extLst>
              <a:ext uri="{FF2B5EF4-FFF2-40B4-BE49-F238E27FC236}">
                <a16:creationId xmlns:a16="http://schemas.microsoft.com/office/drawing/2014/main" id="{F877FE86-3FAF-40E1-BD3C-FFA1CF631DBE}"/>
              </a:ext>
            </a:extLst>
          </p:cNvPr>
          <p:cNvSpPr/>
          <p:nvPr/>
        </p:nvSpPr>
        <p:spPr>
          <a:xfrm>
            <a:off x="229264" y="1836592"/>
            <a:ext cx="393922" cy="357939"/>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55" name="Action Button: Custom 16">
            <a:hlinkClick r:id="" action="ppaction://noaction" highlightClick="1">
              <a:snd r:embed="rId5" name="T2_W6_6.4.wav"/>
            </a:hlinkClick>
            <a:extLst>
              <a:ext uri="{FF2B5EF4-FFF2-40B4-BE49-F238E27FC236}">
                <a16:creationId xmlns:a16="http://schemas.microsoft.com/office/drawing/2014/main" id="{F3209932-9B70-47E0-8E30-6CE30CE61D60}"/>
              </a:ext>
            </a:extLst>
          </p:cNvPr>
          <p:cNvSpPr/>
          <p:nvPr/>
        </p:nvSpPr>
        <p:spPr>
          <a:xfrm>
            <a:off x="190905" y="2529970"/>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6" name="T2_W6_6.5.wav"/>
            </a:hlinkClick>
            <a:extLst>
              <a:ext uri="{FF2B5EF4-FFF2-40B4-BE49-F238E27FC236}">
                <a16:creationId xmlns:a16="http://schemas.microsoft.com/office/drawing/2014/main" id="{939336EB-64CD-4B1A-86E3-5D31119BEA5F}"/>
              </a:ext>
            </a:extLst>
          </p:cNvPr>
          <p:cNvSpPr/>
          <p:nvPr/>
        </p:nvSpPr>
        <p:spPr>
          <a:xfrm>
            <a:off x="228225" y="3399882"/>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7" name="Action Button: Custom 16">
            <a:hlinkClick r:id="" action="ppaction://noaction" highlightClick="1">
              <a:snd r:embed="rId7" name="T2_W6_6.6.wav"/>
            </a:hlinkClick>
            <a:extLst>
              <a:ext uri="{FF2B5EF4-FFF2-40B4-BE49-F238E27FC236}">
                <a16:creationId xmlns:a16="http://schemas.microsoft.com/office/drawing/2014/main" id="{DDB1E85C-0626-4AB6-8842-154274CC77E5}"/>
              </a:ext>
            </a:extLst>
          </p:cNvPr>
          <p:cNvSpPr/>
          <p:nvPr/>
        </p:nvSpPr>
        <p:spPr>
          <a:xfrm>
            <a:off x="237783" y="4469956"/>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8" name="Action Button: Custom 16">
            <a:hlinkClick r:id="" action="ppaction://noaction" highlightClick="1">
              <a:snd r:embed="rId8" name="T2_W6_6.7.wav"/>
            </a:hlinkClick>
            <a:extLst>
              <a:ext uri="{FF2B5EF4-FFF2-40B4-BE49-F238E27FC236}">
                <a16:creationId xmlns:a16="http://schemas.microsoft.com/office/drawing/2014/main" id="{4859F5B5-CE73-4487-9FD7-492EEA58640C}"/>
              </a:ext>
            </a:extLst>
          </p:cNvPr>
          <p:cNvSpPr/>
          <p:nvPr/>
        </p:nvSpPr>
        <p:spPr>
          <a:xfrm>
            <a:off x="208672" y="5776151"/>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9" name="Action Button: Custom 16">
            <a:hlinkClick r:id="" action="ppaction://noaction" highlightClick="1">
              <a:snd r:embed="rId9" name="T2_W6_6.8.wav"/>
            </a:hlinkClick>
            <a:extLst>
              <a:ext uri="{FF2B5EF4-FFF2-40B4-BE49-F238E27FC236}">
                <a16:creationId xmlns:a16="http://schemas.microsoft.com/office/drawing/2014/main" id="{5C8F113D-3E84-4FCF-A1DB-3BDBEE118633}"/>
              </a:ext>
            </a:extLst>
          </p:cNvPr>
          <p:cNvSpPr/>
          <p:nvPr/>
        </p:nvSpPr>
        <p:spPr>
          <a:xfrm>
            <a:off x="6096000" y="2370599"/>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0" name="Action Button: Custom 16">
            <a:hlinkClick r:id="" action="ppaction://noaction" highlightClick="1">
              <a:snd r:embed="rId10" name="T2_W6_6.9.wav"/>
            </a:hlinkClick>
            <a:extLst>
              <a:ext uri="{FF2B5EF4-FFF2-40B4-BE49-F238E27FC236}">
                <a16:creationId xmlns:a16="http://schemas.microsoft.com/office/drawing/2014/main" id="{42819B95-B374-4F85-B4CF-1F97EB654C14}"/>
              </a:ext>
            </a:extLst>
          </p:cNvPr>
          <p:cNvSpPr/>
          <p:nvPr/>
        </p:nvSpPr>
        <p:spPr>
          <a:xfrm>
            <a:off x="6078573" y="3403489"/>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1" name="Action Button: Custom 16">
            <a:hlinkClick r:id="" action="ppaction://noaction" highlightClick="1">
              <a:snd r:embed="rId11" name="T2_W6_6.10.wav"/>
            </a:hlinkClick>
            <a:extLst>
              <a:ext uri="{FF2B5EF4-FFF2-40B4-BE49-F238E27FC236}">
                <a16:creationId xmlns:a16="http://schemas.microsoft.com/office/drawing/2014/main" id="{CBA496B4-7D28-40EF-B3D9-8E3CC467013E}"/>
              </a:ext>
            </a:extLst>
          </p:cNvPr>
          <p:cNvSpPr/>
          <p:nvPr/>
        </p:nvSpPr>
        <p:spPr>
          <a:xfrm>
            <a:off x="6059453" y="4469956"/>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pic>
        <p:nvPicPr>
          <p:cNvPr id="10" name="Picture 9">
            <a:extLst>
              <a:ext uri="{FF2B5EF4-FFF2-40B4-BE49-F238E27FC236}">
                <a16:creationId xmlns:a16="http://schemas.microsoft.com/office/drawing/2014/main" id="{8CEABCED-F152-4B7F-B74F-C9D90A3FCA7E}"/>
              </a:ext>
            </a:extLst>
          </p:cNvPr>
          <p:cNvPicPr>
            <a:picLocks noChangeAspect="1"/>
          </p:cNvPicPr>
          <p:nvPr/>
        </p:nvPicPr>
        <p:blipFill>
          <a:blip r:embed="rId12"/>
          <a:stretch>
            <a:fillRect/>
          </a:stretch>
        </p:blipFill>
        <p:spPr>
          <a:xfrm>
            <a:off x="10837005" y="44693"/>
            <a:ext cx="1243692" cy="1700931"/>
          </a:xfrm>
          <a:prstGeom prst="rect">
            <a:avLst/>
          </a:prstGeom>
        </p:spPr>
      </p:pic>
      <p:sp>
        <p:nvSpPr>
          <p:cNvPr id="62" name="Action Button: Custom 16">
            <a:hlinkClick r:id="" action="ppaction://noaction" highlightClick="1">
              <a:snd r:embed="rId13" name="T2_W6_6.11.wav"/>
            </a:hlinkClick>
            <a:extLst>
              <a:ext uri="{FF2B5EF4-FFF2-40B4-BE49-F238E27FC236}">
                <a16:creationId xmlns:a16="http://schemas.microsoft.com/office/drawing/2014/main" id="{93B0265B-F723-4AB2-8476-D614106F56DF}"/>
              </a:ext>
            </a:extLst>
          </p:cNvPr>
          <p:cNvSpPr/>
          <p:nvPr/>
        </p:nvSpPr>
        <p:spPr>
          <a:xfrm>
            <a:off x="6063271" y="5735092"/>
            <a:ext cx="396000" cy="396000"/>
          </a:xfrm>
          <a:prstGeom prst="actionButtonBlank">
            <a:avLst/>
          </a:prstGeom>
          <a:solidFill>
            <a:srgbClr val="FFC0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50" name="TextBox 49">
            <a:hlinkClick r:id="" action="ppaction://noaction">
              <a:snd r:embed="rId14" name="T2_W6_6.1.wav"/>
            </a:hlinkClick>
            <a:extLst>
              <a:ext uri="{FF2B5EF4-FFF2-40B4-BE49-F238E27FC236}">
                <a16:creationId xmlns:a16="http://schemas.microsoft.com/office/drawing/2014/main" id="{1C48627B-A486-4D0D-9362-63868FA5FAF9}"/>
              </a:ext>
            </a:extLst>
          </p:cNvPr>
          <p:cNvSpPr txBox="1"/>
          <p:nvPr/>
        </p:nvSpPr>
        <p:spPr>
          <a:xfrm>
            <a:off x="0" y="0"/>
            <a:ext cx="63158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sp</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st</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sch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52" name="Picture 51">
            <a:extLst>
              <a:ext uri="{FF2B5EF4-FFF2-40B4-BE49-F238E27FC236}">
                <a16:creationId xmlns:a16="http://schemas.microsoft.com/office/drawing/2014/main" id="{FECA6AA9-0D31-4D22-BEE6-2A587E0029DE}"/>
              </a:ext>
            </a:extLst>
          </p:cNvPr>
          <p:cNvPicPr>
            <a:picLocks noChangeAspect="1"/>
          </p:cNvPicPr>
          <p:nvPr/>
        </p:nvPicPr>
        <p:blipFill>
          <a:blip r:embed="rId15"/>
          <a:stretch>
            <a:fillRect/>
          </a:stretch>
        </p:blipFill>
        <p:spPr>
          <a:xfrm>
            <a:off x="156596" y="518936"/>
            <a:ext cx="914479" cy="914479"/>
          </a:xfrm>
          <a:prstGeom prst="rect">
            <a:avLst/>
          </a:prstGeom>
        </p:spPr>
      </p:pic>
      <p:sp>
        <p:nvSpPr>
          <p:cNvPr id="63" name="CustomShape 6">
            <a:hlinkClick r:id="" action="ppaction://noaction">
              <a:snd r:embed="rId3" name="T2_W6_6.2.wav"/>
            </a:hlinkClick>
            <a:extLst>
              <a:ext uri="{FF2B5EF4-FFF2-40B4-BE49-F238E27FC236}">
                <a16:creationId xmlns:a16="http://schemas.microsoft.com/office/drawing/2014/main" id="{30ACA828-1DCA-4983-BDBD-E88BDF9D06CD}"/>
              </a:ext>
            </a:extLst>
          </p:cNvPr>
          <p:cNvSpPr/>
          <p:nvPr/>
        </p:nvSpPr>
        <p:spPr>
          <a:xfrm>
            <a:off x="1287240" y="623782"/>
            <a:ext cx="4402638" cy="8615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sp</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DAC3EDBE-3047-404F-8BB6-F592C8B34199}"/>
              </a:ext>
            </a:extLst>
          </p:cNvPr>
          <p:cNvSpPr/>
          <p:nvPr/>
        </p:nvSpPr>
        <p:spPr>
          <a:xfrm>
            <a:off x="4324865" y="183659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descr="Icon&#10;&#10;Description automatically generated">
            <a:extLst>
              <a:ext uri="{FF2B5EF4-FFF2-40B4-BE49-F238E27FC236}">
                <a16:creationId xmlns:a16="http://schemas.microsoft.com/office/drawing/2014/main" id="{28E14CF6-C710-4F6E-8057-0C5822621D7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13024" y="1725639"/>
            <a:ext cx="517321" cy="517320"/>
          </a:xfrm>
          <a:prstGeom prst="rect">
            <a:avLst/>
          </a:prstGeom>
        </p:spPr>
      </p:pic>
      <p:sp>
        <p:nvSpPr>
          <p:cNvPr id="67" name="Rectangle 66">
            <a:extLst>
              <a:ext uri="{FF2B5EF4-FFF2-40B4-BE49-F238E27FC236}">
                <a16:creationId xmlns:a16="http://schemas.microsoft.com/office/drawing/2014/main" id="{BA515411-0462-4AE4-990B-60C547E28120}"/>
              </a:ext>
            </a:extLst>
          </p:cNvPr>
          <p:cNvSpPr/>
          <p:nvPr/>
        </p:nvSpPr>
        <p:spPr>
          <a:xfrm>
            <a:off x="4312936" y="246978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descr="Icon&#10;&#10;Description automatically generated">
            <a:extLst>
              <a:ext uri="{FF2B5EF4-FFF2-40B4-BE49-F238E27FC236}">
                <a16:creationId xmlns:a16="http://schemas.microsoft.com/office/drawing/2014/main" id="{D402C725-AD86-44E1-8367-526D2ECC5163}"/>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332937" y="2408650"/>
            <a:ext cx="517321" cy="517320"/>
          </a:xfrm>
          <a:prstGeom prst="rect">
            <a:avLst/>
          </a:prstGeom>
        </p:spPr>
      </p:pic>
      <p:sp>
        <p:nvSpPr>
          <p:cNvPr id="69" name="Rectangle 68">
            <a:extLst>
              <a:ext uri="{FF2B5EF4-FFF2-40B4-BE49-F238E27FC236}">
                <a16:creationId xmlns:a16="http://schemas.microsoft.com/office/drawing/2014/main" id="{BB49CA70-5DCD-4187-BA82-8F1B0699F915}"/>
              </a:ext>
            </a:extLst>
          </p:cNvPr>
          <p:cNvSpPr/>
          <p:nvPr/>
        </p:nvSpPr>
        <p:spPr>
          <a:xfrm>
            <a:off x="4324865" y="3371204"/>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descr="Icon&#10;&#10;Description automatically generated">
            <a:extLst>
              <a:ext uri="{FF2B5EF4-FFF2-40B4-BE49-F238E27FC236}">
                <a16:creationId xmlns:a16="http://schemas.microsoft.com/office/drawing/2014/main" id="{8EBF5634-020E-4C1D-BEDE-DE32F6153A94}"/>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13024" y="3260251"/>
            <a:ext cx="517321" cy="517320"/>
          </a:xfrm>
          <a:prstGeom prst="rect">
            <a:avLst/>
          </a:prstGeom>
        </p:spPr>
      </p:pic>
      <p:sp>
        <p:nvSpPr>
          <p:cNvPr id="71" name="Rectangle 70">
            <a:extLst>
              <a:ext uri="{FF2B5EF4-FFF2-40B4-BE49-F238E27FC236}">
                <a16:creationId xmlns:a16="http://schemas.microsoft.com/office/drawing/2014/main" id="{5BCABBC1-87F7-4CDE-BB9E-1F5480BCCF3C}"/>
              </a:ext>
            </a:extLst>
          </p:cNvPr>
          <p:cNvSpPr/>
          <p:nvPr/>
        </p:nvSpPr>
        <p:spPr>
          <a:xfrm>
            <a:off x="4324865" y="444192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descr="Icon&#10;&#10;Description automatically generated">
            <a:extLst>
              <a:ext uri="{FF2B5EF4-FFF2-40B4-BE49-F238E27FC236}">
                <a16:creationId xmlns:a16="http://schemas.microsoft.com/office/drawing/2014/main" id="{BDD620D0-ABEE-4DE1-80CC-6918D7ECA067}"/>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13024" y="4330969"/>
            <a:ext cx="517321" cy="517320"/>
          </a:xfrm>
          <a:prstGeom prst="rect">
            <a:avLst/>
          </a:prstGeom>
        </p:spPr>
      </p:pic>
      <p:sp>
        <p:nvSpPr>
          <p:cNvPr id="73" name="Rectangle 72">
            <a:extLst>
              <a:ext uri="{FF2B5EF4-FFF2-40B4-BE49-F238E27FC236}">
                <a16:creationId xmlns:a16="http://schemas.microsoft.com/office/drawing/2014/main" id="{E2ED50DC-88F8-45C3-BF03-A90F962BC72F}"/>
              </a:ext>
            </a:extLst>
          </p:cNvPr>
          <p:cNvSpPr/>
          <p:nvPr/>
        </p:nvSpPr>
        <p:spPr>
          <a:xfrm>
            <a:off x="4324865" y="574552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descr="Icon&#10;&#10;Description automatically generated">
            <a:extLst>
              <a:ext uri="{FF2B5EF4-FFF2-40B4-BE49-F238E27FC236}">
                <a16:creationId xmlns:a16="http://schemas.microsoft.com/office/drawing/2014/main" id="{8B5794FE-5E5F-43C3-A11D-5792915311EA}"/>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4413024" y="5634570"/>
            <a:ext cx="517321" cy="517320"/>
          </a:xfrm>
          <a:prstGeom prst="rect">
            <a:avLst/>
          </a:prstGeom>
        </p:spPr>
      </p:pic>
      <p:sp>
        <p:nvSpPr>
          <p:cNvPr id="75" name="Rectangle 74">
            <a:extLst>
              <a:ext uri="{FF2B5EF4-FFF2-40B4-BE49-F238E27FC236}">
                <a16:creationId xmlns:a16="http://schemas.microsoft.com/office/drawing/2014/main" id="{8B1B667D-445D-4847-88B5-E893244542BC}"/>
              </a:ext>
            </a:extLst>
          </p:cNvPr>
          <p:cNvSpPr/>
          <p:nvPr/>
        </p:nvSpPr>
        <p:spPr>
          <a:xfrm>
            <a:off x="10748846" y="2390666"/>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Icon&#10;&#10;Description automatically generated">
            <a:extLst>
              <a:ext uri="{FF2B5EF4-FFF2-40B4-BE49-F238E27FC236}">
                <a16:creationId xmlns:a16="http://schemas.microsoft.com/office/drawing/2014/main" id="{6DF1CF79-D42D-4C98-B38C-B2CD7C59714D}"/>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0837005" y="2279713"/>
            <a:ext cx="517321" cy="517320"/>
          </a:xfrm>
          <a:prstGeom prst="rect">
            <a:avLst/>
          </a:prstGeom>
        </p:spPr>
      </p:pic>
      <p:sp>
        <p:nvSpPr>
          <p:cNvPr id="77" name="Rectangle 76">
            <a:extLst>
              <a:ext uri="{FF2B5EF4-FFF2-40B4-BE49-F238E27FC236}">
                <a16:creationId xmlns:a16="http://schemas.microsoft.com/office/drawing/2014/main" id="{2D592742-E90F-452E-9BD1-1CF54F6C53F7}"/>
              </a:ext>
            </a:extLst>
          </p:cNvPr>
          <p:cNvSpPr/>
          <p:nvPr/>
        </p:nvSpPr>
        <p:spPr>
          <a:xfrm>
            <a:off x="10776256" y="3367075"/>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77" descr="Icon&#10;&#10;Description automatically generated">
            <a:extLst>
              <a:ext uri="{FF2B5EF4-FFF2-40B4-BE49-F238E27FC236}">
                <a16:creationId xmlns:a16="http://schemas.microsoft.com/office/drawing/2014/main" id="{1E51B686-6D1E-45DC-B83B-1E597652B795}"/>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0864415" y="3256122"/>
            <a:ext cx="517321" cy="517320"/>
          </a:xfrm>
          <a:prstGeom prst="rect">
            <a:avLst/>
          </a:prstGeom>
        </p:spPr>
      </p:pic>
      <p:sp>
        <p:nvSpPr>
          <p:cNvPr id="79" name="Rectangle 78">
            <a:extLst>
              <a:ext uri="{FF2B5EF4-FFF2-40B4-BE49-F238E27FC236}">
                <a16:creationId xmlns:a16="http://schemas.microsoft.com/office/drawing/2014/main" id="{8BB52E6F-5093-4B66-8F87-627C7D163708}"/>
              </a:ext>
            </a:extLst>
          </p:cNvPr>
          <p:cNvSpPr/>
          <p:nvPr/>
        </p:nvSpPr>
        <p:spPr>
          <a:xfrm>
            <a:off x="10788163" y="4441922"/>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descr="Icon&#10;&#10;Description automatically generated">
            <a:extLst>
              <a:ext uri="{FF2B5EF4-FFF2-40B4-BE49-F238E27FC236}">
                <a16:creationId xmlns:a16="http://schemas.microsoft.com/office/drawing/2014/main" id="{32284CB0-3CC4-4F78-85EA-6DE95A47B175}"/>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0891227" y="4330969"/>
            <a:ext cx="517321" cy="517320"/>
          </a:xfrm>
          <a:prstGeom prst="rect">
            <a:avLst/>
          </a:prstGeom>
        </p:spPr>
      </p:pic>
      <p:sp>
        <p:nvSpPr>
          <p:cNvPr id="81" name="Rectangle 80">
            <a:extLst>
              <a:ext uri="{FF2B5EF4-FFF2-40B4-BE49-F238E27FC236}">
                <a16:creationId xmlns:a16="http://schemas.microsoft.com/office/drawing/2014/main" id="{2F9A2926-AC0C-4C97-9E18-D35D85394C72}"/>
              </a:ext>
            </a:extLst>
          </p:cNvPr>
          <p:cNvSpPr/>
          <p:nvPr/>
        </p:nvSpPr>
        <p:spPr>
          <a:xfrm>
            <a:off x="10776256" y="5745523"/>
            <a:ext cx="432486" cy="427253"/>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descr="Icon&#10;&#10;Description automatically generated">
            <a:extLst>
              <a:ext uri="{FF2B5EF4-FFF2-40B4-BE49-F238E27FC236}">
                <a16:creationId xmlns:a16="http://schemas.microsoft.com/office/drawing/2014/main" id="{7CE89CC9-AC4F-4B33-9851-7BDBD5D10E4F}"/>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10864415" y="5634570"/>
            <a:ext cx="517321" cy="517320"/>
          </a:xfrm>
          <a:prstGeom prst="rect">
            <a:avLst/>
          </a:prstGeom>
        </p:spPr>
      </p:pic>
      <p:sp>
        <p:nvSpPr>
          <p:cNvPr id="13" name="TextBox 12">
            <a:extLst>
              <a:ext uri="{FF2B5EF4-FFF2-40B4-BE49-F238E27FC236}">
                <a16:creationId xmlns:a16="http://schemas.microsoft.com/office/drawing/2014/main" id="{E9D3F4AE-BE9A-4BF2-BCFD-5394D6A650E6}"/>
              </a:ext>
            </a:extLst>
          </p:cNvPr>
          <p:cNvSpPr txBox="1"/>
          <p:nvPr/>
        </p:nvSpPr>
        <p:spPr>
          <a:xfrm>
            <a:off x="5798387" y="77743"/>
            <a:ext cx="4654813" cy="1323439"/>
          </a:xfrm>
          <a:prstGeom prst="rect">
            <a:avLst/>
          </a:prstGeom>
          <a:noFill/>
        </p:spPr>
        <p:txBody>
          <a:bodyPr wrap="square" rtlCol="0">
            <a:spAutoFit/>
          </a:bodyPr>
          <a:lstStyle/>
          <a:p>
            <a:r>
              <a:rPr lang="en-GB" sz="2000" dirty="0">
                <a:solidFill>
                  <a:srgbClr val="002060"/>
                </a:solidFill>
              </a:rPr>
              <a:t>The class are collecting words to do with Sports Day for a display. </a:t>
            </a:r>
          </a:p>
          <a:p>
            <a:r>
              <a:rPr lang="en-GB" sz="2000" dirty="0">
                <a:solidFill>
                  <a:srgbClr val="002060"/>
                </a:solidFill>
              </a:rPr>
              <a:t>Ronja tells </a:t>
            </a:r>
            <a:r>
              <a:rPr lang="en-GB" sz="2000" dirty="0" err="1">
                <a:solidFill>
                  <a:srgbClr val="002060"/>
                </a:solidFill>
              </a:rPr>
              <a:t>Lias</a:t>
            </a:r>
            <a:r>
              <a:rPr lang="en-GB" sz="2000" dirty="0">
                <a:solidFill>
                  <a:srgbClr val="002060"/>
                </a:solidFill>
              </a:rPr>
              <a:t>.  Help him complete the list.</a:t>
            </a:r>
          </a:p>
        </p:txBody>
      </p:sp>
      <p:sp>
        <p:nvSpPr>
          <p:cNvPr id="6" name="TextBox 5">
            <a:extLst>
              <a:ext uri="{FF2B5EF4-FFF2-40B4-BE49-F238E27FC236}">
                <a16:creationId xmlns:a16="http://schemas.microsoft.com/office/drawing/2014/main" id="{E3503DAA-8F13-1C9D-DD63-6FAC04A1435F}"/>
              </a:ext>
            </a:extLst>
          </p:cNvPr>
          <p:cNvSpPr txBox="1"/>
          <p:nvPr/>
        </p:nvSpPr>
        <p:spPr>
          <a:xfrm>
            <a:off x="613835" y="2526805"/>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Strecke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A1D348BE-EE5F-A651-B104-34A14EE76EC0}"/>
              </a:ext>
            </a:extLst>
          </p:cNvPr>
          <p:cNvSpPr txBox="1"/>
          <p:nvPr/>
        </p:nvSpPr>
        <p:spPr>
          <a:xfrm>
            <a:off x="887721" y="2491443"/>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4" name="TextBox 13">
            <a:extLst>
              <a:ext uri="{FF2B5EF4-FFF2-40B4-BE49-F238E27FC236}">
                <a16:creationId xmlns:a16="http://schemas.microsoft.com/office/drawing/2014/main" id="{6EE05A7B-53F0-0012-D612-88104016DBB6}"/>
              </a:ext>
            </a:extLst>
          </p:cNvPr>
          <p:cNvSpPr txBox="1"/>
          <p:nvPr/>
        </p:nvSpPr>
        <p:spPr>
          <a:xfrm>
            <a:off x="758391" y="3298152"/>
            <a:ext cx="19058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s</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chießen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FF356CF6-8D63-C78A-44CC-F73EDE910DBD}"/>
              </a:ext>
            </a:extLst>
          </p:cNvPr>
          <p:cNvSpPr txBox="1"/>
          <p:nvPr/>
        </p:nvSpPr>
        <p:spPr>
          <a:xfrm>
            <a:off x="842390" y="3298152"/>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16" name="TextBox 15">
            <a:extLst>
              <a:ext uri="{FF2B5EF4-FFF2-40B4-BE49-F238E27FC236}">
                <a16:creationId xmlns:a16="http://schemas.microsoft.com/office/drawing/2014/main" id="{C0FD41F2-3364-0243-78EF-3F6B86750FD8}"/>
              </a:ext>
            </a:extLst>
          </p:cNvPr>
          <p:cNvSpPr txBox="1"/>
          <p:nvPr/>
        </p:nvSpPr>
        <p:spPr>
          <a:xfrm>
            <a:off x="508858" y="4349080"/>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schneiden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81DB05D-6644-BF33-2E7E-43684A5A3499}"/>
              </a:ext>
            </a:extLst>
          </p:cNvPr>
          <p:cNvSpPr txBox="1"/>
          <p:nvPr/>
        </p:nvSpPr>
        <p:spPr>
          <a:xfrm>
            <a:off x="821682" y="4391258"/>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1" name="TextBox 20">
            <a:extLst>
              <a:ext uri="{FF2B5EF4-FFF2-40B4-BE49-F238E27FC236}">
                <a16:creationId xmlns:a16="http://schemas.microsoft.com/office/drawing/2014/main" id="{AB6F1E25-E5A4-8A31-6B7E-E9E7DA629A10}"/>
              </a:ext>
            </a:extLst>
          </p:cNvPr>
          <p:cNvSpPr txBox="1"/>
          <p:nvPr/>
        </p:nvSpPr>
        <p:spPr>
          <a:xfrm>
            <a:off x="625249" y="5697539"/>
            <a:ext cx="22912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schmeißen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F76A5B9-E55F-8171-07AB-70423B59E32E}"/>
              </a:ext>
            </a:extLst>
          </p:cNvPr>
          <p:cNvSpPr txBox="1"/>
          <p:nvPr/>
        </p:nvSpPr>
        <p:spPr>
          <a:xfrm>
            <a:off x="743795" y="5709927"/>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4" name="TextBox 23">
            <a:extLst>
              <a:ext uri="{FF2B5EF4-FFF2-40B4-BE49-F238E27FC236}">
                <a16:creationId xmlns:a16="http://schemas.microsoft.com/office/drawing/2014/main" id="{77C576F2-235D-4333-A975-D0F62F87C09B}"/>
              </a:ext>
            </a:extLst>
          </p:cNvPr>
          <p:cNvSpPr txBox="1"/>
          <p:nvPr/>
        </p:nvSpPr>
        <p:spPr>
          <a:xfrm>
            <a:off x="6199601" y="2299025"/>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Schlange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FF420542-1D74-C191-F436-02A8D4B57667}"/>
              </a:ext>
            </a:extLst>
          </p:cNvPr>
          <p:cNvSpPr txBox="1"/>
          <p:nvPr/>
        </p:nvSpPr>
        <p:spPr>
          <a:xfrm>
            <a:off x="6629963" y="2313006"/>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29" name="TextBox 28">
            <a:extLst>
              <a:ext uri="{FF2B5EF4-FFF2-40B4-BE49-F238E27FC236}">
                <a16:creationId xmlns:a16="http://schemas.microsoft.com/office/drawing/2014/main" id="{0CF39168-7555-8AE8-CD4D-85D75505C1E0}"/>
              </a:ext>
            </a:extLst>
          </p:cNvPr>
          <p:cNvSpPr txBox="1"/>
          <p:nvPr/>
        </p:nvSpPr>
        <p:spPr>
          <a:xfrm>
            <a:off x="6211038" y="3309668"/>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F48F844B-F079-5644-E45F-582CDE875E3E}"/>
              </a:ext>
            </a:extLst>
          </p:cNvPr>
          <p:cNvSpPr txBox="1"/>
          <p:nvPr/>
        </p:nvSpPr>
        <p:spPr>
          <a:xfrm>
            <a:off x="6560285" y="3336854"/>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1" name="TextBox 30">
            <a:extLst>
              <a:ext uri="{FF2B5EF4-FFF2-40B4-BE49-F238E27FC236}">
                <a16:creationId xmlns:a16="http://schemas.microsoft.com/office/drawing/2014/main" id="{86B90FFA-BDFB-B6B0-7F6D-97A0ED56D377}"/>
              </a:ext>
            </a:extLst>
          </p:cNvPr>
          <p:cNvSpPr txBox="1"/>
          <p:nvPr/>
        </p:nvSpPr>
        <p:spPr>
          <a:xfrm>
            <a:off x="6280417" y="436974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Sprosse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80B48F5-6707-38F1-3051-62CEE8361F71}"/>
              </a:ext>
            </a:extLst>
          </p:cNvPr>
          <p:cNvSpPr txBox="1"/>
          <p:nvPr/>
        </p:nvSpPr>
        <p:spPr>
          <a:xfrm>
            <a:off x="6687620" y="4403143"/>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sp>
        <p:nvSpPr>
          <p:cNvPr id="34" name="TextBox 33">
            <a:extLst>
              <a:ext uri="{FF2B5EF4-FFF2-40B4-BE49-F238E27FC236}">
                <a16:creationId xmlns:a16="http://schemas.microsoft.com/office/drawing/2014/main" id="{011082AC-04E8-426E-FA30-C8884C763461}"/>
              </a:ext>
            </a:extLst>
          </p:cNvPr>
          <p:cNvSpPr txBox="1"/>
          <p:nvPr/>
        </p:nvSpPr>
        <p:spPr>
          <a:xfrm>
            <a:off x="6190974" y="5674522"/>
            <a:ext cx="24115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Spieler</a:t>
            </a:r>
          </a:p>
        </p:txBody>
      </p:sp>
      <p:sp>
        <p:nvSpPr>
          <p:cNvPr id="35" name="TextBox 34">
            <a:extLst>
              <a:ext uri="{FF2B5EF4-FFF2-40B4-BE49-F238E27FC236}">
                <a16:creationId xmlns:a16="http://schemas.microsoft.com/office/drawing/2014/main" id="{7C50492C-B8B5-47FA-AD0B-5B571CCA3733}"/>
              </a:ext>
            </a:extLst>
          </p:cNvPr>
          <p:cNvSpPr txBox="1"/>
          <p:nvPr/>
        </p:nvSpPr>
        <p:spPr>
          <a:xfrm>
            <a:off x="6534174" y="5709927"/>
            <a:ext cx="691996" cy="523220"/>
          </a:xfrm>
          <a:prstGeom prst="rect">
            <a:avLst/>
          </a:prstGeom>
          <a:solidFill>
            <a:srgbClr val="FBF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__</a:t>
            </a:r>
          </a:p>
        </p:txBody>
      </p:sp>
      <p:pic>
        <p:nvPicPr>
          <p:cNvPr id="8" name="Picture 7">
            <a:extLst>
              <a:ext uri="{FF2B5EF4-FFF2-40B4-BE49-F238E27FC236}">
                <a16:creationId xmlns:a16="http://schemas.microsoft.com/office/drawing/2014/main" id="{87C29DCB-642E-2F04-635E-37D08CEECF6C}"/>
              </a:ext>
            </a:extLst>
          </p:cNvPr>
          <p:cNvPicPr>
            <a:picLocks noChangeAspect="1"/>
          </p:cNvPicPr>
          <p:nvPr/>
        </p:nvPicPr>
        <p:blipFill>
          <a:blip r:embed="rId17"/>
          <a:stretch>
            <a:fillRect/>
          </a:stretch>
        </p:blipFill>
        <p:spPr>
          <a:xfrm>
            <a:off x="3436913" y="1745624"/>
            <a:ext cx="418341" cy="583308"/>
          </a:xfrm>
          <a:prstGeom prst="rect">
            <a:avLst/>
          </a:prstGeom>
        </p:spPr>
      </p:pic>
      <p:sp>
        <p:nvSpPr>
          <p:cNvPr id="37" name="TextBox 36">
            <a:extLst>
              <a:ext uri="{FF2B5EF4-FFF2-40B4-BE49-F238E27FC236}">
                <a16:creationId xmlns:a16="http://schemas.microsoft.com/office/drawing/2014/main" id="{65849669-27E3-B5E0-9C12-8E688FF3161C}"/>
              </a:ext>
            </a:extLst>
          </p:cNvPr>
          <p:cNvSpPr txBox="1"/>
          <p:nvPr/>
        </p:nvSpPr>
        <p:spPr>
          <a:xfrm>
            <a:off x="2983594" y="2287437"/>
            <a:ext cx="1324536" cy="369332"/>
          </a:xfrm>
          <a:prstGeom prst="rect">
            <a:avLst/>
          </a:prstGeom>
          <a:noFill/>
        </p:spPr>
        <p:txBody>
          <a:bodyPr wrap="square" rtlCol="0">
            <a:spAutoFit/>
          </a:bodyPr>
          <a:lstStyle/>
          <a:p>
            <a:r>
              <a:rPr lang="en-US" dirty="0">
                <a:solidFill>
                  <a:srgbClr val="002060"/>
                </a:solidFill>
              </a:rPr>
              <a:t>[sports kit]</a:t>
            </a:r>
            <a:endParaRPr lang="en-GB" dirty="0">
              <a:solidFill>
                <a:srgbClr val="002060"/>
              </a:solidFill>
            </a:endParaRPr>
          </a:p>
        </p:txBody>
      </p:sp>
      <p:pic>
        <p:nvPicPr>
          <p:cNvPr id="38" name="Picture 37">
            <a:extLst>
              <a:ext uri="{FF2B5EF4-FFF2-40B4-BE49-F238E27FC236}">
                <a16:creationId xmlns:a16="http://schemas.microsoft.com/office/drawing/2014/main" id="{D62D0EF8-7C24-3A8B-E9A3-9584BB428F21}"/>
              </a:ext>
            </a:extLst>
          </p:cNvPr>
          <p:cNvPicPr>
            <a:picLocks noChangeAspect="1"/>
          </p:cNvPicPr>
          <p:nvPr/>
        </p:nvPicPr>
        <p:blipFill>
          <a:blip r:embed="rId18"/>
          <a:stretch>
            <a:fillRect/>
          </a:stretch>
        </p:blipFill>
        <p:spPr>
          <a:xfrm>
            <a:off x="3223534" y="2664014"/>
            <a:ext cx="680376" cy="396000"/>
          </a:xfrm>
          <a:prstGeom prst="rect">
            <a:avLst/>
          </a:prstGeom>
        </p:spPr>
      </p:pic>
      <p:sp>
        <p:nvSpPr>
          <p:cNvPr id="39" name="TextBox 38">
            <a:extLst>
              <a:ext uri="{FF2B5EF4-FFF2-40B4-BE49-F238E27FC236}">
                <a16:creationId xmlns:a16="http://schemas.microsoft.com/office/drawing/2014/main" id="{9C2EEE68-0433-7B40-CAB1-271958559AA5}"/>
              </a:ext>
            </a:extLst>
          </p:cNvPr>
          <p:cNvSpPr txBox="1"/>
          <p:nvPr/>
        </p:nvSpPr>
        <p:spPr>
          <a:xfrm>
            <a:off x="2896443" y="3010764"/>
            <a:ext cx="1324536" cy="369332"/>
          </a:xfrm>
          <a:prstGeom prst="rect">
            <a:avLst/>
          </a:prstGeom>
          <a:noFill/>
        </p:spPr>
        <p:txBody>
          <a:bodyPr wrap="square" rtlCol="0">
            <a:spAutoFit/>
          </a:bodyPr>
          <a:lstStyle/>
          <a:p>
            <a:r>
              <a:rPr lang="en-US" dirty="0">
                <a:solidFill>
                  <a:srgbClr val="002060"/>
                </a:solidFill>
              </a:rPr>
              <a:t>[track]</a:t>
            </a:r>
            <a:endParaRPr lang="en-GB" dirty="0">
              <a:solidFill>
                <a:srgbClr val="002060"/>
              </a:solidFill>
            </a:endParaRPr>
          </a:p>
        </p:txBody>
      </p:sp>
      <p:pic>
        <p:nvPicPr>
          <p:cNvPr id="1028" name="Picture 4" descr="Free soccer football goal vector">
            <a:extLst>
              <a:ext uri="{FF2B5EF4-FFF2-40B4-BE49-F238E27FC236}">
                <a16:creationId xmlns:a16="http://schemas.microsoft.com/office/drawing/2014/main" id="{E8D628B2-4D9E-375E-ABFB-4D5911AB71A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08814" y="3198582"/>
            <a:ext cx="1046440" cy="52322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43486B48-C0FE-F989-82C7-99792BC5F063}"/>
              </a:ext>
            </a:extLst>
          </p:cNvPr>
          <p:cNvSpPr txBox="1"/>
          <p:nvPr/>
        </p:nvSpPr>
        <p:spPr>
          <a:xfrm>
            <a:off x="2774645" y="3542854"/>
            <a:ext cx="1324536" cy="369332"/>
          </a:xfrm>
          <a:prstGeom prst="rect">
            <a:avLst/>
          </a:prstGeom>
          <a:noFill/>
        </p:spPr>
        <p:txBody>
          <a:bodyPr wrap="square" rtlCol="0">
            <a:spAutoFit/>
          </a:bodyPr>
          <a:lstStyle/>
          <a:p>
            <a:r>
              <a:rPr lang="en-US" dirty="0">
                <a:solidFill>
                  <a:srgbClr val="002060"/>
                </a:solidFill>
              </a:rPr>
              <a:t>[to shoot]</a:t>
            </a:r>
            <a:endParaRPr lang="en-GB" dirty="0">
              <a:solidFill>
                <a:srgbClr val="002060"/>
              </a:solidFill>
            </a:endParaRPr>
          </a:p>
        </p:txBody>
      </p:sp>
      <p:pic>
        <p:nvPicPr>
          <p:cNvPr id="43" name="Picture 42">
            <a:extLst>
              <a:ext uri="{FF2B5EF4-FFF2-40B4-BE49-F238E27FC236}">
                <a16:creationId xmlns:a16="http://schemas.microsoft.com/office/drawing/2014/main" id="{B74813EE-1BAF-4777-312E-46A47620DE98}"/>
              </a:ext>
            </a:extLst>
          </p:cNvPr>
          <p:cNvPicPr>
            <a:picLocks noChangeAspect="1"/>
          </p:cNvPicPr>
          <p:nvPr/>
        </p:nvPicPr>
        <p:blipFill>
          <a:blip r:embed="rId20"/>
          <a:stretch>
            <a:fillRect/>
          </a:stretch>
        </p:blipFill>
        <p:spPr>
          <a:xfrm>
            <a:off x="3017027" y="4334964"/>
            <a:ext cx="891460" cy="445730"/>
          </a:xfrm>
          <a:prstGeom prst="rect">
            <a:avLst/>
          </a:prstGeom>
        </p:spPr>
      </p:pic>
      <p:pic>
        <p:nvPicPr>
          <p:cNvPr id="42" name="Picture 41">
            <a:extLst>
              <a:ext uri="{FF2B5EF4-FFF2-40B4-BE49-F238E27FC236}">
                <a16:creationId xmlns:a16="http://schemas.microsoft.com/office/drawing/2014/main" id="{0C832F50-E04F-C5BD-3668-8C7DF0928EA5}"/>
              </a:ext>
            </a:extLst>
          </p:cNvPr>
          <p:cNvPicPr>
            <a:picLocks noChangeAspect="1"/>
          </p:cNvPicPr>
          <p:nvPr/>
        </p:nvPicPr>
        <p:blipFill>
          <a:blip r:embed="rId21"/>
          <a:stretch>
            <a:fillRect/>
          </a:stretch>
        </p:blipFill>
        <p:spPr>
          <a:xfrm>
            <a:off x="3260993" y="4323722"/>
            <a:ext cx="419100" cy="419100"/>
          </a:xfrm>
          <a:prstGeom prst="rect">
            <a:avLst/>
          </a:prstGeom>
        </p:spPr>
      </p:pic>
      <p:sp>
        <p:nvSpPr>
          <p:cNvPr id="44" name="TextBox 43">
            <a:extLst>
              <a:ext uri="{FF2B5EF4-FFF2-40B4-BE49-F238E27FC236}">
                <a16:creationId xmlns:a16="http://schemas.microsoft.com/office/drawing/2014/main" id="{E5D1412E-69E9-66D4-7398-0276596A2581}"/>
              </a:ext>
            </a:extLst>
          </p:cNvPr>
          <p:cNvSpPr txBox="1"/>
          <p:nvPr/>
        </p:nvSpPr>
        <p:spPr>
          <a:xfrm>
            <a:off x="2826291" y="4724842"/>
            <a:ext cx="1324536" cy="369332"/>
          </a:xfrm>
          <a:prstGeom prst="rect">
            <a:avLst/>
          </a:prstGeom>
          <a:noFill/>
        </p:spPr>
        <p:txBody>
          <a:bodyPr wrap="square" rtlCol="0">
            <a:spAutoFit/>
          </a:bodyPr>
          <a:lstStyle/>
          <a:p>
            <a:r>
              <a:rPr lang="en-US" dirty="0">
                <a:solidFill>
                  <a:srgbClr val="002060"/>
                </a:solidFill>
              </a:rPr>
              <a:t>[to cut]</a:t>
            </a:r>
            <a:endParaRPr lang="en-GB" dirty="0">
              <a:solidFill>
                <a:srgbClr val="002060"/>
              </a:solidFill>
            </a:endParaRPr>
          </a:p>
        </p:txBody>
      </p:sp>
      <p:pic>
        <p:nvPicPr>
          <p:cNvPr id="45" name="Picture 44">
            <a:extLst>
              <a:ext uri="{FF2B5EF4-FFF2-40B4-BE49-F238E27FC236}">
                <a16:creationId xmlns:a16="http://schemas.microsoft.com/office/drawing/2014/main" id="{C95FDDBA-EAFB-E029-C81E-46E2F68FCCC9}"/>
              </a:ext>
            </a:extLst>
          </p:cNvPr>
          <p:cNvPicPr>
            <a:picLocks noChangeAspect="1"/>
          </p:cNvPicPr>
          <p:nvPr/>
        </p:nvPicPr>
        <p:blipFill>
          <a:blip r:embed="rId22"/>
          <a:stretch>
            <a:fillRect/>
          </a:stretch>
        </p:blipFill>
        <p:spPr>
          <a:xfrm>
            <a:off x="3022389" y="5360965"/>
            <a:ext cx="515417" cy="556737"/>
          </a:xfrm>
          <a:prstGeom prst="rect">
            <a:avLst/>
          </a:prstGeom>
        </p:spPr>
      </p:pic>
      <p:sp>
        <p:nvSpPr>
          <p:cNvPr id="46" name="TextBox 45">
            <a:extLst>
              <a:ext uri="{FF2B5EF4-FFF2-40B4-BE49-F238E27FC236}">
                <a16:creationId xmlns:a16="http://schemas.microsoft.com/office/drawing/2014/main" id="{FF378265-1629-C59D-3755-746D8D963EEE}"/>
              </a:ext>
            </a:extLst>
          </p:cNvPr>
          <p:cNvSpPr txBox="1"/>
          <p:nvPr/>
        </p:nvSpPr>
        <p:spPr>
          <a:xfrm>
            <a:off x="2980993" y="5917702"/>
            <a:ext cx="1324536" cy="369332"/>
          </a:xfrm>
          <a:prstGeom prst="rect">
            <a:avLst/>
          </a:prstGeom>
          <a:noFill/>
        </p:spPr>
        <p:txBody>
          <a:bodyPr wrap="square" rtlCol="0">
            <a:spAutoFit/>
          </a:bodyPr>
          <a:lstStyle/>
          <a:p>
            <a:r>
              <a:rPr lang="en-US" dirty="0">
                <a:solidFill>
                  <a:srgbClr val="002060"/>
                </a:solidFill>
              </a:rPr>
              <a:t>[to throw]</a:t>
            </a:r>
            <a:endParaRPr lang="en-GB" dirty="0">
              <a:solidFill>
                <a:srgbClr val="002060"/>
              </a:solidFill>
            </a:endParaRPr>
          </a:p>
        </p:txBody>
      </p:sp>
      <p:pic>
        <p:nvPicPr>
          <p:cNvPr id="47" name="Picture 46">
            <a:extLst>
              <a:ext uri="{FF2B5EF4-FFF2-40B4-BE49-F238E27FC236}">
                <a16:creationId xmlns:a16="http://schemas.microsoft.com/office/drawing/2014/main" id="{D6B85429-39A0-B6ED-2468-BFD46CDE94F1}"/>
              </a:ext>
            </a:extLst>
          </p:cNvPr>
          <p:cNvPicPr>
            <a:picLocks noChangeAspect="1"/>
          </p:cNvPicPr>
          <p:nvPr/>
        </p:nvPicPr>
        <p:blipFill>
          <a:blip r:embed="rId23"/>
          <a:stretch>
            <a:fillRect/>
          </a:stretch>
        </p:blipFill>
        <p:spPr>
          <a:xfrm>
            <a:off x="8860109" y="1801852"/>
            <a:ext cx="814724" cy="815361"/>
          </a:xfrm>
          <a:prstGeom prst="rect">
            <a:avLst/>
          </a:prstGeom>
        </p:spPr>
      </p:pic>
      <p:sp>
        <p:nvSpPr>
          <p:cNvPr id="48" name="TextBox 47">
            <a:extLst>
              <a:ext uri="{FF2B5EF4-FFF2-40B4-BE49-F238E27FC236}">
                <a16:creationId xmlns:a16="http://schemas.microsoft.com/office/drawing/2014/main" id="{C2D483D8-899F-0CC9-6F2C-4254206CB497}"/>
              </a:ext>
            </a:extLst>
          </p:cNvPr>
          <p:cNvSpPr txBox="1"/>
          <p:nvPr/>
        </p:nvSpPr>
        <p:spPr>
          <a:xfrm>
            <a:off x="8762768" y="2617213"/>
            <a:ext cx="1735922" cy="369332"/>
          </a:xfrm>
          <a:prstGeom prst="rect">
            <a:avLst/>
          </a:prstGeom>
          <a:noFill/>
        </p:spPr>
        <p:txBody>
          <a:bodyPr wrap="square" rtlCol="0">
            <a:spAutoFit/>
          </a:bodyPr>
          <a:lstStyle/>
          <a:p>
            <a:r>
              <a:rPr lang="en-US" dirty="0">
                <a:solidFill>
                  <a:srgbClr val="002060"/>
                </a:solidFill>
              </a:rPr>
              <a:t>[to queue]</a:t>
            </a:r>
            <a:endParaRPr lang="en-GB" dirty="0">
              <a:solidFill>
                <a:srgbClr val="002060"/>
              </a:solidFill>
            </a:endParaRPr>
          </a:p>
        </p:txBody>
      </p:sp>
      <p:pic>
        <p:nvPicPr>
          <p:cNvPr id="49" name="Picture 48">
            <a:extLst>
              <a:ext uri="{FF2B5EF4-FFF2-40B4-BE49-F238E27FC236}">
                <a16:creationId xmlns:a16="http://schemas.microsoft.com/office/drawing/2014/main" id="{7A50ED69-7573-4A57-9EAF-06DE2B0DF95B}"/>
              </a:ext>
            </a:extLst>
          </p:cNvPr>
          <p:cNvPicPr>
            <a:picLocks noChangeAspect="1"/>
          </p:cNvPicPr>
          <p:nvPr/>
        </p:nvPicPr>
        <p:blipFill>
          <a:blip r:embed="rId24"/>
          <a:stretch>
            <a:fillRect/>
          </a:stretch>
        </p:blipFill>
        <p:spPr>
          <a:xfrm>
            <a:off x="8519892" y="3292282"/>
            <a:ext cx="490929" cy="490929"/>
          </a:xfrm>
          <a:prstGeom prst="rect">
            <a:avLst/>
          </a:prstGeom>
        </p:spPr>
      </p:pic>
      <p:sp>
        <p:nvSpPr>
          <p:cNvPr id="51" name="TextBox 50">
            <a:extLst>
              <a:ext uri="{FF2B5EF4-FFF2-40B4-BE49-F238E27FC236}">
                <a16:creationId xmlns:a16="http://schemas.microsoft.com/office/drawing/2014/main" id="{6D032A6B-C59C-357B-4DFF-239AD211E13D}"/>
              </a:ext>
            </a:extLst>
          </p:cNvPr>
          <p:cNvSpPr txBox="1"/>
          <p:nvPr/>
        </p:nvSpPr>
        <p:spPr>
          <a:xfrm>
            <a:off x="8992574" y="3367075"/>
            <a:ext cx="1735922" cy="369332"/>
          </a:xfrm>
          <a:prstGeom prst="rect">
            <a:avLst/>
          </a:prstGeom>
          <a:noFill/>
        </p:spPr>
        <p:txBody>
          <a:bodyPr wrap="square" rtlCol="0">
            <a:spAutoFit/>
          </a:bodyPr>
          <a:lstStyle/>
          <a:p>
            <a:r>
              <a:rPr lang="en-US" dirty="0">
                <a:solidFill>
                  <a:srgbClr val="002060"/>
                </a:solidFill>
              </a:rPr>
              <a:t>[to put]</a:t>
            </a:r>
            <a:endParaRPr lang="en-GB" dirty="0">
              <a:solidFill>
                <a:srgbClr val="002060"/>
              </a:solidFill>
            </a:endParaRPr>
          </a:p>
        </p:txBody>
      </p:sp>
      <p:pic>
        <p:nvPicPr>
          <p:cNvPr id="53" name="Picture 52">
            <a:extLst>
              <a:ext uri="{FF2B5EF4-FFF2-40B4-BE49-F238E27FC236}">
                <a16:creationId xmlns:a16="http://schemas.microsoft.com/office/drawing/2014/main" id="{69C24564-2431-3F01-5E15-3E36553D1F18}"/>
              </a:ext>
            </a:extLst>
          </p:cNvPr>
          <p:cNvPicPr>
            <a:picLocks noChangeAspect="1"/>
          </p:cNvPicPr>
          <p:nvPr/>
        </p:nvPicPr>
        <p:blipFill>
          <a:blip r:embed="rId25"/>
          <a:stretch>
            <a:fillRect/>
          </a:stretch>
        </p:blipFill>
        <p:spPr>
          <a:xfrm>
            <a:off x="8658890" y="4088948"/>
            <a:ext cx="373662" cy="747324"/>
          </a:xfrm>
          <a:prstGeom prst="rect">
            <a:avLst/>
          </a:prstGeom>
        </p:spPr>
      </p:pic>
      <p:sp>
        <p:nvSpPr>
          <p:cNvPr id="66" name="TextBox 65">
            <a:extLst>
              <a:ext uri="{FF2B5EF4-FFF2-40B4-BE49-F238E27FC236}">
                <a16:creationId xmlns:a16="http://schemas.microsoft.com/office/drawing/2014/main" id="{DDF3FF0C-84E4-7561-D847-1BDAABCC743D}"/>
              </a:ext>
            </a:extLst>
          </p:cNvPr>
          <p:cNvSpPr txBox="1"/>
          <p:nvPr/>
        </p:nvSpPr>
        <p:spPr>
          <a:xfrm>
            <a:off x="9063581" y="4397906"/>
            <a:ext cx="1735922" cy="369332"/>
          </a:xfrm>
          <a:prstGeom prst="rect">
            <a:avLst/>
          </a:prstGeom>
          <a:noFill/>
        </p:spPr>
        <p:txBody>
          <a:bodyPr wrap="square" rtlCol="0">
            <a:spAutoFit/>
          </a:bodyPr>
          <a:lstStyle/>
          <a:p>
            <a:r>
              <a:rPr lang="en-US" dirty="0">
                <a:solidFill>
                  <a:srgbClr val="002060"/>
                </a:solidFill>
              </a:rPr>
              <a:t>[rung]</a:t>
            </a:r>
            <a:endParaRPr lang="en-GB" dirty="0">
              <a:solidFill>
                <a:srgbClr val="002060"/>
              </a:solidFill>
            </a:endParaRPr>
          </a:p>
        </p:txBody>
      </p:sp>
      <p:pic>
        <p:nvPicPr>
          <p:cNvPr id="83" name="Picture 82">
            <a:extLst>
              <a:ext uri="{FF2B5EF4-FFF2-40B4-BE49-F238E27FC236}">
                <a16:creationId xmlns:a16="http://schemas.microsoft.com/office/drawing/2014/main" id="{345815EF-8D9C-C232-12F0-1177C39ED915}"/>
              </a:ext>
            </a:extLst>
          </p:cNvPr>
          <p:cNvPicPr>
            <a:picLocks noChangeAspect="1"/>
          </p:cNvPicPr>
          <p:nvPr/>
        </p:nvPicPr>
        <p:blipFill>
          <a:blip r:embed="rId26"/>
          <a:stretch>
            <a:fillRect/>
          </a:stretch>
        </p:blipFill>
        <p:spPr>
          <a:xfrm>
            <a:off x="8462730" y="5587034"/>
            <a:ext cx="560432" cy="585117"/>
          </a:xfrm>
          <a:prstGeom prst="rect">
            <a:avLst/>
          </a:prstGeom>
        </p:spPr>
      </p:pic>
      <p:pic>
        <p:nvPicPr>
          <p:cNvPr id="84" name="Picture 83">
            <a:extLst>
              <a:ext uri="{FF2B5EF4-FFF2-40B4-BE49-F238E27FC236}">
                <a16:creationId xmlns:a16="http://schemas.microsoft.com/office/drawing/2014/main" id="{46A2BC35-EB96-C8DB-F2CC-8C475CE9D2E1}"/>
              </a:ext>
            </a:extLst>
          </p:cNvPr>
          <p:cNvPicPr>
            <a:picLocks noChangeAspect="1"/>
          </p:cNvPicPr>
          <p:nvPr/>
        </p:nvPicPr>
        <p:blipFill>
          <a:blip r:embed="rId27"/>
          <a:stretch>
            <a:fillRect/>
          </a:stretch>
        </p:blipFill>
        <p:spPr>
          <a:xfrm>
            <a:off x="9080640" y="5504152"/>
            <a:ext cx="373662" cy="667999"/>
          </a:xfrm>
          <a:prstGeom prst="rect">
            <a:avLst/>
          </a:prstGeom>
        </p:spPr>
      </p:pic>
      <p:sp>
        <p:nvSpPr>
          <p:cNvPr id="85" name="TextBox 84">
            <a:extLst>
              <a:ext uri="{FF2B5EF4-FFF2-40B4-BE49-F238E27FC236}">
                <a16:creationId xmlns:a16="http://schemas.microsoft.com/office/drawing/2014/main" id="{0728CE71-ED99-F9A0-2C52-2A2E595EF935}"/>
              </a:ext>
            </a:extLst>
          </p:cNvPr>
          <p:cNvSpPr txBox="1"/>
          <p:nvPr/>
        </p:nvSpPr>
        <p:spPr>
          <a:xfrm>
            <a:off x="9445410" y="5733514"/>
            <a:ext cx="1735922" cy="369332"/>
          </a:xfrm>
          <a:prstGeom prst="rect">
            <a:avLst/>
          </a:prstGeom>
          <a:noFill/>
        </p:spPr>
        <p:txBody>
          <a:bodyPr wrap="square" rtlCol="0">
            <a:spAutoFit/>
          </a:bodyPr>
          <a:lstStyle/>
          <a:p>
            <a:r>
              <a:rPr lang="en-US" dirty="0">
                <a:solidFill>
                  <a:srgbClr val="002060"/>
                </a:solidFill>
              </a:rPr>
              <a:t>[player(s)]</a:t>
            </a:r>
            <a:endParaRPr lang="en-GB" dirty="0">
              <a:solidFill>
                <a:srgbClr val="002060"/>
              </a:solidFill>
            </a:endParaRPr>
          </a:p>
        </p:txBody>
      </p:sp>
      <p:pic>
        <p:nvPicPr>
          <p:cNvPr id="86" name="Picture 85">
            <a:extLst>
              <a:ext uri="{FF2B5EF4-FFF2-40B4-BE49-F238E27FC236}">
                <a16:creationId xmlns:a16="http://schemas.microsoft.com/office/drawing/2014/main" id="{5E69FADA-9759-DB39-7928-417A077A9727}"/>
              </a:ext>
            </a:extLst>
          </p:cNvPr>
          <p:cNvPicPr>
            <a:picLocks noChangeAspect="1"/>
          </p:cNvPicPr>
          <p:nvPr/>
        </p:nvPicPr>
        <p:blipFill>
          <a:blip r:embed="rId28"/>
          <a:stretch>
            <a:fillRect/>
          </a:stretch>
        </p:blipFill>
        <p:spPr>
          <a:xfrm>
            <a:off x="10028415" y="443934"/>
            <a:ext cx="700081" cy="1270966"/>
          </a:xfrm>
          <a:prstGeom prst="rect">
            <a:avLst/>
          </a:prstGeom>
        </p:spPr>
      </p:pic>
    </p:spTree>
    <p:extLst>
      <p:ext uri="{BB962C8B-B14F-4D97-AF65-F5344CB8AC3E}">
        <p14:creationId xmlns:p14="http://schemas.microsoft.com/office/powerpoint/2010/main" val="6714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5" grpId="0" animBg="1"/>
      <p:bldP spid="18" grpId="0" animBg="1"/>
      <p:bldP spid="22" grpId="0" animBg="1"/>
      <p:bldP spid="27" grpId="0" animBg="1"/>
      <p:bldP spid="30" grpId="0" animBg="1"/>
      <p:bldP spid="32" grpId="0" animBg="1"/>
      <p:bldP spid="35" grpId="0" animBg="1"/>
      <p:bldP spid="37" grpId="0"/>
      <p:bldP spid="39" grpId="0"/>
      <p:bldP spid="41" grpId="0"/>
      <p:bldP spid="44" grpId="0"/>
      <p:bldP spid="46" grpId="0"/>
      <p:bldP spid="48" grpId="0"/>
      <p:bldP spid="51" grpId="0"/>
      <p:bldP spid="66" grpId="0"/>
      <p:bldP spid="8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background pattern&#10;&#10;Description automatically generated">
            <a:extLst>
              <a:ext uri="{FF2B5EF4-FFF2-40B4-BE49-F238E27FC236}">
                <a16:creationId xmlns:a16="http://schemas.microsoft.com/office/drawing/2014/main" id="{60726414-1A1C-46C1-B535-2856D61F4CA0}"/>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9416" y="1"/>
            <a:ext cx="12192001" cy="68580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23" name="Graphic 22" descr="Teacher">
            <a:extLst>
              <a:ext uri="{FF2B5EF4-FFF2-40B4-BE49-F238E27FC236}">
                <a16:creationId xmlns:a16="http://schemas.microsoft.com/office/drawing/2014/main" id="{5581DE09-E697-4521-AF09-5C6EB92D62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66" y="239859"/>
            <a:ext cx="914400" cy="914400"/>
          </a:xfrm>
          <a:prstGeom prst="rect">
            <a:avLst/>
          </a:prstGeom>
        </p:spPr>
      </p:pic>
      <p:sp>
        <p:nvSpPr>
          <p:cNvPr id="24" name="Speech Bubble: Rectangle with Corners Rounded 23">
            <a:hlinkClick r:id="" action="ppaction://noaction">
              <a:snd r:embed="rId7" name="T2_W6_9.1.wav"/>
            </a:hlinkClick>
            <a:extLst>
              <a:ext uri="{FF2B5EF4-FFF2-40B4-BE49-F238E27FC236}">
                <a16:creationId xmlns:a16="http://schemas.microsoft.com/office/drawing/2014/main" id="{0417A3C5-89C6-4104-BB29-6BDCCFCEE156}"/>
              </a:ext>
            </a:extLst>
          </p:cNvPr>
          <p:cNvSpPr/>
          <p:nvPr/>
        </p:nvSpPr>
        <p:spPr>
          <a:xfrm>
            <a:off x="1220743" y="330629"/>
            <a:ext cx="5007061"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CustomShape 7">
            <a:hlinkClick r:id="" action="ppaction://noaction">
              <a:snd r:embed="rId7" name="T2_W6_9.1.wav"/>
            </a:hlinkClick>
            <a:extLst>
              <a:ext uri="{FF2B5EF4-FFF2-40B4-BE49-F238E27FC236}">
                <a16:creationId xmlns:a16="http://schemas.microsoft.com/office/drawing/2014/main" id="{D88EC821-6AD6-40AD-8D5C-AEFA6235DB84}"/>
              </a:ext>
            </a:extLst>
          </p:cNvPr>
          <p:cNvSpPr/>
          <p:nvPr/>
        </p:nvSpPr>
        <p:spPr>
          <a:xfrm>
            <a:off x="1230197" y="357091"/>
            <a:ext cx="499760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Wie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sagt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man das auf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Englisch</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38" name="Google Shape;1242;p22">
            <a:extLst>
              <a:ext uri="{FF2B5EF4-FFF2-40B4-BE49-F238E27FC236}">
                <a16:creationId xmlns:a16="http://schemas.microsoft.com/office/drawing/2014/main" id="{67B486F1-203A-4D4E-A579-7351355416F1}"/>
              </a:ext>
            </a:extLst>
          </p:cNvPr>
          <p:cNvSpPr/>
          <p:nvPr/>
        </p:nvSpPr>
        <p:spPr>
          <a:xfrm>
            <a:off x="408700" y="104545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four</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39" name="Google Shape;1259;p22">
            <a:hlinkClick r:id="" action="ppaction://noaction">
              <a:snd r:embed="rId8" name="T2_W6_9.2.wav"/>
            </a:hlinkClick>
            <a:extLst>
              <a:ext uri="{FF2B5EF4-FFF2-40B4-BE49-F238E27FC236}">
                <a16:creationId xmlns:a16="http://schemas.microsoft.com/office/drawing/2014/main" id="{05BC89B3-2603-41E1-AE18-B0B1BAE0796F}"/>
              </a:ext>
            </a:extLst>
          </p:cNvPr>
          <p:cNvSpPr/>
          <p:nvPr/>
        </p:nvSpPr>
        <p:spPr>
          <a:xfrm>
            <a:off x="403354" y="1022658"/>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vier</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 name="Google Shape;1242;p22">
            <a:extLst>
              <a:ext uri="{FF2B5EF4-FFF2-40B4-BE49-F238E27FC236}">
                <a16:creationId xmlns:a16="http://schemas.microsoft.com/office/drawing/2014/main" id="{8019120A-6D76-D52D-DE13-B269E0B01240}"/>
              </a:ext>
            </a:extLst>
          </p:cNvPr>
          <p:cNvSpPr/>
          <p:nvPr/>
        </p:nvSpPr>
        <p:spPr>
          <a:xfrm>
            <a:off x="3061540" y="101916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six</a:t>
            </a:r>
          </a:p>
        </p:txBody>
      </p:sp>
      <p:sp>
        <p:nvSpPr>
          <p:cNvPr id="6" name="Google Shape;1242;p22">
            <a:extLst>
              <a:ext uri="{FF2B5EF4-FFF2-40B4-BE49-F238E27FC236}">
                <a16:creationId xmlns:a16="http://schemas.microsoft.com/office/drawing/2014/main" id="{C3B35679-5A35-B436-3234-FD2EEE773607}"/>
              </a:ext>
            </a:extLst>
          </p:cNvPr>
          <p:cNvSpPr/>
          <p:nvPr/>
        </p:nvSpPr>
        <p:spPr>
          <a:xfrm>
            <a:off x="5754509" y="104426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five</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Google Shape;1242;p22">
            <a:extLst>
              <a:ext uri="{FF2B5EF4-FFF2-40B4-BE49-F238E27FC236}">
                <a16:creationId xmlns:a16="http://schemas.microsoft.com/office/drawing/2014/main" id="{238A8AC2-3A96-29BC-BBE4-0D15236AE343}"/>
              </a:ext>
            </a:extLst>
          </p:cNvPr>
          <p:cNvSpPr/>
          <p:nvPr/>
        </p:nvSpPr>
        <p:spPr>
          <a:xfrm>
            <a:off x="8411148" y="106420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two</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8" name="Google Shape;1242;p22">
            <a:extLst>
              <a:ext uri="{FF2B5EF4-FFF2-40B4-BE49-F238E27FC236}">
                <a16:creationId xmlns:a16="http://schemas.microsoft.com/office/drawing/2014/main" id="{EEFA6C44-E2C1-340E-22AA-CEE63197C820}"/>
              </a:ext>
            </a:extLst>
          </p:cNvPr>
          <p:cNvSpPr/>
          <p:nvPr/>
        </p:nvSpPr>
        <p:spPr>
          <a:xfrm>
            <a:off x="313895"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one</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9" name="Google Shape;1242;p22">
            <a:extLst>
              <a:ext uri="{FF2B5EF4-FFF2-40B4-BE49-F238E27FC236}">
                <a16:creationId xmlns:a16="http://schemas.microsoft.com/office/drawing/2014/main" id="{629D7A42-AD05-C5BE-A202-06811727E211}"/>
              </a:ext>
            </a:extLst>
          </p:cNvPr>
          <p:cNvSpPr/>
          <p:nvPr/>
        </p:nvSpPr>
        <p:spPr>
          <a:xfrm>
            <a:off x="299352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eleven</a:t>
            </a:r>
          </a:p>
        </p:txBody>
      </p:sp>
      <p:sp>
        <p:nvSpPr>
          <p:cNvPr id="13" name="Google Shape;1242;p22">
            <a:extLst>
              <a:ext uri="{FF2B5EF4-FFF2-40B4-BE49-F238E27FC236}">
                <a16:creationId xmlns:a16="http://schemas.microsoft.com/office/drawing/2014/main" id="{5DACD465-B703-388E-C4D0-6BACAD19ABC9}"/>
              </a:ext>
            </a:extLst>
          </p:cNvPr>
          <p:cNvSpPr/>
          <p:nvPr/>
        </p:nvSpPr>
        <p:spPr>
          <a:xfrm>
            <a:off x="5686597"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nine</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4" name="Google Shape;1242;p22">
            <a:extLst>
              <a:ext uri="{FF2B5EF4-FFF2-40B4-BE49-F238E27FC236}">
                <a16:creationId xmlns:a16="http://schemas.microsoft.com/office/drawing/2014/main" id="{8F0BF334-4809-01E9-560D-9357F97F64AF}"/>
              </a:ext>
            </a:extLst>
          </p:cNvPr>
          <p:cNvSpPr/>
          <p:nvPr/>
        </p:nvSpPr>
        <p:spPr>
          <a:xfrm>
            <a:off x="8440558" y="265678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eight</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5" name="Google Shape;1242;p22">
            <a:extLst>
              <a:ext uri="{FF2B5EF4-FFF2-40B4-BE49-F238E27FC236}">
                <a16:creationId xmlns:a16="http://schemas.microsoft.com/office/drawing/2014/main" id="{CCBB3AD3-FC23-A057-040F-5BE5706B7BBB}"/>
              </a:ext>
            </a:extLst>
          </p:cNvPr>
          <p:cNvSpPr/>
          <p:nvPr/>
        </p:nvSpPr>
        <p:spPr>
          <a:xfrm>
            <a:off x="296881" y="420484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twelve</a:t>
            </a:r>
          </a:p>
        </p:txBody>
      </p:sp>
      <p:sp>
        <p:nvSpPr>
          <p:cNvPr id="16" name="Google Shape;1242;p22">
            <a:extLst>
              <a:ext uri="{FF2B5EF4-FFF2-40B4-BE49-F238E27FC236}">
                <a16:creationId xmlns:a16="http://schemas.microsoft.com/office/drawing/2014/main" id="{B3A50F65-394C-93F4-BE0B-B33D21902E48}"/>
              </a:ext>
            </a:extLst>
          </p:cNvPr>
          <p:cNvSpPr/>
          <p:nvPr/>
        </p:nvSpPr>
        <p:spPr>
          <a:xfrm>
            <a:off x="3061540" y="4187023"/>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ten</a:t>
            </a:r>
          </a:p>
        </p:txBody>
      </p:sp>
      <p:sp>
        <p:nvSpPr>
          <p:cNvPr id="17" name="Google Shape;1242;p22">
            <a:extLst>
              <a:ext uri="{FF2B5EF4-FFF2-40B4-BE49-F238E27FC236}">
                <a16:creationId xmlns:a16="http://schemas.microsoft.com/office/drawing/2014/main" id="{D75DEC1D-E22B-6193-2059-855E431B0B2F}"/>
              </a:ext>
            </a:extLst>
          </p:cNvPr>
          <p:cNvSpPr/>
          <p:nvPr/>
        </p:nvSpPr>
        <p:spPr>
          <a:xfrm>
            <a:off x="5712246"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seven</a:t>
            </a:r>
          </a:p>
        </p:txBody>
      </p:sp>
      <p:sp>
        <p:nvSpPr>
          <p:cNvPr id="18" name="Google Shape;1242;p22">
            <a:extLst>
              <a:ext uri="{FF2B5EF4-FFF2-40B4-BE49-F238E27FC236}">
                <a16:creationId xmlns:a16="http://schemas.microsoft.com/office/drawing/2014/main" id="{ACDAB5E2-BB54-69C8-DA3A-1E4DF8E18E5C}"/>
              </a:ext>
            </a:extLst>
          </p:cNvPr>
          <p:cNvSpPr/>
          <p:nvPr/>
        </p:nvSpPr>
        <p:spPr>
          <a:xfrm>
            <a:off x="8440557" y="4174310"/>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US"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three</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9" name="Google Shape;1242;p22">
            <a:extLst>
              <a:ext uri="{FF2B5EF4-FFF2-40B4-BE49-F238E27FC236}">
                <a16:creationId xmlns:a16="http://schemas.microsoft.com/office/drawing/2014/main" id="{75103CFE-EA20-1855-969E-95944F554909}"/>
              </a:ext>
            </a:extLst>
          </p:cNvPr>
          <p:cNvSpPr/>
          <p:nvPr/>
        </p:nvSpPr>
        <p:spPr>
          <a:xfrm>
            <a:off x="334634" y="571726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3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(the) clock, watch, o’clock</a:t>
            </a:r>
          </a:p>
        </p:txBody>
      </p:sp>
      <p:sp>
        <p:nvSpPr>
          <p:cNvPr id="20" name="Google Shape;1242;p22">
            <a:extLst>
              <a:ext uri="{FF2B5EF4-FFF2-40B4-BE49-F238E27FC236}">
                <a16:creationId xmlns:a16="http://schemas.microsoft.com/office/drawing/2014/main" id="{777B929F-5FC8-3C29-7A7C-E500761B84BE}"/>
              </a:ext>
            </a:extLst>
          </p:cNvPr>
          <p:cNvSpPr/>
          <p:nvPr/>
        </p:nvSpPr>
        <p:spPr>
          <a:xfrm>
            <a:off x="3101351" y="5726914"/>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late</a:t>
            </a:r>
          </a:p>
        </p:txBody>
      </p:sp>
      <p:sp>
        <p:nvSpPr>
          <p:cNvPr id="21" name="Google Shape;1242;p22">
            <a:extLst>
              <a:ext uri="{FF2B5EF4-FFF2-40B4-BE49-F238E27FC236}">
                <a16:creationId xmlns:a16="http://schemas.microsoft.com/office/drawing/2014/main" id="{2CCDF3A3-B13F-9BE6-FAFA-4B6DF939AD9F}"/>
              </a:ext>
            </a:extLst>
          </p:cNvPr>
          <p:cNvSpPr/>
          <p:nvPr/>
        </p:nvSpPr>
        <p:spPr>
          <a:xfrm>
            <a:off x="5754509" y="5685836"/>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at</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6" name="Google Shape;1242;p22">
            <a:extLst>
              <a:ext uri="{FF2B5EF4-FFF2-40B4-BE49-F238E27FC236}">
                <a16:creationId xmlns:a16="http://schemas.microsoft.com/office/drawing/2014/main" id="{7EC7C39D-A6D1-5068-B290-80C3C4EFA657}"/>
              </a:ext>
            </a:extLst>
          </p:cNvPr>
          <p:cNvSpPr/>
          <p:nvPr/>
        </p:nvSpPr>
        <p:spPr>
          <a:xfrm>
            <a:off x="8440556" y="5650251"/>
            <a:ext cx="2143731" cy="867128"/>
          </a:xfrm>
          <a:prstGeom prst="roundRect">
            <a:avLst>
              <a:gd name="adj" fmla="val 16667"/>
            </a:avLst>
          </a:prstGeom>
          <a:solidFill>
            <a:srgbClr val="FFCF21"/>
          </a:solidFill>
          <a:ln w="57150" cap="flat" cmpd="sng">
            <a:solidFill>
              <a:srgbClr val="FABD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800"/>
              <a:buFont typeface="Century Gothic"/>
              <a:buNone/>
              <a:tabLst/>
              <a:defRPr/>
            </a:pPr>
            <a:r>
              <a:rPr lang="en-US" sz="2400" b="1" kern="0" dirty="0">
                <a:solidFill>
                  <a:srgbClr val="3A3838"/>
                </a:solidFill>
                <a:latin typeface="Century Gothic"/>
                <a:ea typeface="Century Gothic"/>
                <a:cs typeface="Century Gothic"/>
                <a:sym typeface="Century Gothic"/>
              </a:rPr>
              <a:t>together</a:t>
            </a:r>
            <a:endParaRPr kumimoji="0" lang="en-GB" sz="24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7" name="Google Shape;1259;p22">
            <a:hlinkClick r:id="" action="ppaction://noaction">
              <a:snd r:embed="rId9" name="T2_W6_9.3.wav"/>
            </a:hlinkClick>
            <a:extLst>
              <a:ext uri="{FF2B5EF4-FFF2-40B4-BE49-F238E27FC236}">
                <a16:creationId xmlns:a16="http://schemas.microsoft.com/office/drawing/2014/main" id="{6F1F11E1-4E70-8069-FA7C-ED3BDB03A902}"/>
              </a:ext>
            </a:extLst>
          </p:cNvPr>
          <p:cNvSpPr/>
          <p:nvPr/>
        </p:nvSpPr>
        <p:spPr>
          <a:xfrm>
            <a:off x="3061540" y="101669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latin typeface="Century Gothic"/>
              </a:rPr>
              <a:t>sechs</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28" name="Google Shape;1259;p22">
            <a:hlinkClick r:id="" action="ppaction://noaction">
              <a:snd r:embed="rId10" name="T2_W6_9.4.wav"/>
            </a:hlinkClick>
            <a:extLst>
              <a:ext uri="{FF2B5EF4-FFF2-40B4-BE49-F238E27FC236}">
                <a16:creationId xmlns:a16="http://schemas.microsoft.com/office/drawing/2014/main" id="{AB136606-70AD-A7B8-5ACD-0945FFD35A07}"/>
              </a:ext>
            </a:extLst>
          </p:cNvPr>
          <p:cNvSpPr/>
          <p:nvPr/>
        </p:nvSpPr>
        <p:spPr>
          <a:xfrm>
            <a:off x="5751560" y="104050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fünf</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29" name="Google Shape;1259;p22">
            <a:hlinkClick r:id="" action="ppaction://noaction">
              <a:snd r:embed="rId11" name="T2_W6_9.5.wav"/>
            </a:hlinkClick>
            <a:extLst>
              <a:ext uri="{FF2B5EF4-FFF2-40B4-BE49-F238E27FC236}">
                <a16:creationId xmlns:a16="http://schemas.microsoft.com/office/drawing/2014/main" id="{D79AB340-146F-5618-265E-18C2812B1AEE}"/>
              </a:ext>
            </a:extLst>
          </p:cNvPr>
          <p:cNvSpPr/>
          <p:nvPr/>
        </p:nvSpPr>
        <p:spPr>
          <a:xfrm>
            <a:off x="8418637" y="104771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zwei</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0" name="Google Shape;1259;p22">
            <a:hlinkClick r:id="" action="ppaction://noaction">
              <a:snd r:embed="rId12" name="T2_W6_9.6.wav"/>
            </a:hlinkClick>
            <a:extLst>
              <a:ext uri="{FF2B5EF4-FFF2-40B4-BE49-F238E27FC236}">
                <a16:creationId xmlns:a16="http://schemas.microsoft.com/office/drawing/2014/main" id="{9F695618-2D3B-2BCD-4F86-1DC7FBFCED91}"/>
              </a:ext>
            </a:extLst>
          </p:cNvPr>
          <p:cNvSpPr/>
          <p:nvPr/>
        </p:nvSpPr>
        <p:spPr>
          <a:xfrm>
            <a:off x="313894" y="265678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eins</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1" name="Google Shape;1259;p22">
            <a:hlinkClick r:id="" action="ppaction://noaction">
              <a:snd r:embed="rId13" name="T2_W6_9.7.wav"/>
            </a:hlinkClick>
            <a:extLst>
              <a:ext uri="{FF2B5EF4-FFF2-40B4-BE49-F238E27FC236}">
                <a16:creationId xmlns:a16="http://schemas.microsoft.com/office/drawing/2014/main" id="{AFD270A6-F009-DF87-9900-52AD0B67126D}"/>
              </a:ext>
            </a:extLst>
          </p:cNvPr>
          <p:cNvSpPr/>
          <p:nvPr/>
        </p:nvSpPr>
        <p:spPr>
          <a:xfrm>
            <a:off x="2982333" y="266339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elf</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2" name="Google Shape;1259;p22">
            <a:hlinkClick r:id="" action="ppaction://noaction">
              <a:snd r:embed="rId14" name="T2_W6_9.8.wav"/>
            </a:hlinkClick>
            <a:extLst>
              <a:ext uri="{FF2B5EF4-FFF2-40B4-BE49-F238E27FC236}">
                <a16:creationId xmlns:a16="http://schemas.microsoft.com/office/drawing/2014/main" id="{4CC29F3B-023B-D29F-F3A8-9980005B4A27}"/>
              </a:ext>
            </a:extLst>
          </p:cNvPr>
          <p:cNvSpPr/>
          <p:nvPr/>
        </p:nvSpPr>
        <p:spPr>
          <a:xfrm>
            <a:off x="5661966" y="266339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neun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3" name="Google Shape;1259;p22">
            <a:hlinkClick r:id="" action="ppaction://noaction">
              <a:snd r:embed="rId15" name="T2_W6_9.9.wav"/>
            </a:hlinkClick>
            <a:extLst>
              <a:ext uri="{FF2B5EF4-FFF2-40B4-BE49-F238E27FC236}">
                <a16:creationId xmlns:a16="http://schemas.microsoft.com/office/drawing/2014/main" id="{684CFA9A-F9B4-4BE7-20CC-2F89A6F7223B}"/>
              </a:ext>
            </a:extLst>
          </p:cNvPr>
          <p:cNvSpPr/>
          <p:nvPr/>
        </p:nvSpPr>
        <p:spPr>
          <a:xfrm>
            <a:off x="8464124" y="265678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acht</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4" name="Google Shape;1259;p22">
            <a:hlinkClick r:id="" action="ppaction://noaction">
              <a:snd r:embed="rId16" name="T2_W6_9.10.wav"/>
            </a:hlinkClick>
            <a:extLst>
              <a:ext uri="{FF2B5EF4-FFF2-40B4-BE49-F238E27FC236}">
                <a16:creationId xmlns:a16="http://schemas.microsoft.com/office/drawing/2014/main" id="{4033729A-0580-9B17-7D7C-BA8117EE3B97}"/>
              </a:ext>
            </a:extLst>
          </p:cNvPr>
          <p:cNvSpPr/>
          <p:nvPr/>
        </p:nvSpPr>
        <p:spPr>
          <a:xfrm>
            <a:off x="266606" y="4204840"/>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zwölf</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35" name="Google Shape;1259;p22">
            <a:hlinkClick r:id="" action="ppaction://noaction">
              <a:snd r:embed="rId17" name="T2_W6_9.11.wav"/>
            </a:hlinkClick>
            <a:extLst>
              <a:ext uri="{FF2B5EF4-FFF2-40B4-BE49-F238E27FC236}">
                <a16:creationId xmlns:a16="http://schemas.microsoft.com/office/drawing/2014/main" id="{4F13EED6-576B-4CA1-BF81-2E1A8F1FBB79}"/>
              </a:ext>
            </a:extLst>
          </p:cNvPr>
          <p:cNvSpPr/>
          <p:nvPr/>
        </p:nvSpPr>
        <p:spPr>
          <a:xfrm>
            <a:off x="3072724" y="4196671"/>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zehn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0" name="Google Shape;1259;p22">
            <a:hlinkClick r:id="" action="ppaction://noaction">
              <a:snd r:embed="rId18" name="T2_W6_9.12.wav"/>
            </a:hlinkClick>
            <a:extLst>
              <a:ext uri="{FF2B5EF4-FFF2-40B4-BE49-F238E27FC236}">
                <a16:creationId xmlns:a16="http://schemas.microsoft.com/office/drawing/2014/main" id="{5096BF10-7A71-B21A-B9B9-033E2F33E028}"/>
              </a:ext>
            </a:extLst>
          </p:cNvPr>
          <p:cNvSpPr/>
          <p:nvPr/>
        </p:nvSpPr>
        <p:spPr>
          <a:xfrm>
            <a:off x="5694108" y="416706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sieben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1" name="Google Shape;1259;p22">
            <a:hlinkClick r:id="" action="ppaction://noaction">
              <a:snd r:embed="rId19" name="T2_W6_9.13.wav"/>
            </a:hlinkClick>
            <a:extLst>
              <a:ext uri="{FF2B5EF4-FFF2-40B4-BE49-F238E27FC236}">
                <a16:creationId xmlns:a16="http://schemas.microsoft.com/office/drawing/2014/main" id="{7EB97DC8-F97F-FDE0-5D64-4211EC403391}"/>
              </a:ext>
            </a:extLst>
          </p:cNvPr>
          <p:cNvSpPr/>
          <p:nvPr/>
        </p:nvSpPr>
        <p:spPr>
          <a:xfrm>
            <a:off x="8425056" y="416298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drei</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2" name="Google Shape;1259;p22">
            <a:hlinkClick r:id="" action="ppaction://noaction">
              <a:snd r:embed="rId20" name="T2_W6_9.14.wav"/>
            </a:hlinkClick>
            <a:extLst>
              <a:ext uri="{FF2B5EF4-FFF2-40B4-BE49-F238E27FC236}">
                <a16:creationId xmlns:a16="http://schemas.microsoft.com/office/drawing/2014/main" id="{0FD31500-F5E3-583C-EDFF-4C1D1817CEB2}"/>
              </a:ext>
            </a:extLst>
          </p:cNvPr>
          <p:cNvSpPr/>
          <p:nvPr/>
        </p:nvSpPr>
        <p:spPr>
          <a:xfrm>
            <a:off x="334633" y="5726914"/>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Uhr</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3" name="Google Shape;1259;p22">
            <a:hlinkClick r:id="" action="ppaction://noaction">
              <a:snd r:embed="rId21" name="T2_W6_9.15.wav"/>
            </a:hlinkClick>
            <a:extLst>
              <a:ext uri="{FF2B5EF4-FFF2-40B4-BE49-F238E27FC236}">
                <a16:creationId xmlns:a16="http://schemas.microsoft.com/office/drawing/2014/main" id="{CA666E7B-46DC-A816-8D28-1181B8B0A8FF}"/>
              </a:ext>
            </a:extLst>
          </p:cNvPr>
          <p:cNvSpPr/>
          <p:nvPr/>
        </p:nvSpPr>
        <p:spPr>
          <a:xfrm>
            <a:off x="3113749" y="572030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mn-ea"/>
                <a:cs typeface="+mn-cs"/>
              </a:rPr>
              <a:t>sp</a:t>
            </a:r>
            <a:r>
              <a:rPr lang="en-GB" sz="2400" b="1" kern="0" dirty="0" err="1">
                <a:solidFill>
                  <a:srgbClr val="002060"/>
                </a:solidFill>
                <a:latin typeface="Century Gothic"/>
              </a:rPr>
              <a:t>ät</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4" name="Google Shape;1259;p22">
            <a:hlinkClick r:id="" action="ppaction://noaction">
              <a:snd r:embed="rId22" name="T2_W6_9.16.wav"/>
            </a:hlinkClick>
            <a:extLst>
              <a:ext uri="{FF2B5EF4-FFF2-40B4-BE49-F238E27FC236}">
                <a16:creationId xmlns:a16="http://schemas.microsoft.com/office/drawing/2014/main" id="{9F78F6EE-01AE-8998-38F9-F93E86020F76}"/>
              </a:ext>
            </a:extLst>
          </p:cNvPr>
          <p:cNvSpPr/>
          <p:nvPr/>
        </p:nvSpPr>
        <p:spPr>
          <a:xfrm>
            <a:off x="5751560" y="5685836"/>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mn-ea"/>
                <a:cs typeface="+mn-cs"/>
              </a:rPr>
              <a:t>um</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45" name="Google Shape;1259;p22">
            <a:hlinkClick r:id="" action="ppaction://noaction">
              <a:snd r:embed="rId23" name="T2_W6_9.17.wav"/>
            </a:hlinkClick>
            <a:extLst>
              <a:ext uri="{FF2B5EF4-FFF2-40B4-BE49-F238E27FC236}">
                <a16:creationId xmlns:a16="http://schemas.microsoft.com/office/drawing/2014/main" id="{4DCA4CCD-8614-5F52-F7EB-D6AEE41098FC}"/>
              </a:ext>
            </a:extLst>
          </p:cNvPr>
          <p:cNvSpPr/>
          <p:nvPr/>
        </p:nvSpPr>
        <p:spPr>
          <a:xfrm>
            <a:off x="8464124" y="5650712"/>
            <a:ext cx="2143731" cy="867128"/>
          </a:xfrm>
          <a:prstGeom prst="roundRect">
            <a:avLst>
              <a:gd name="adj" fmla="val 16667"/>
            </a:avLst>
          </a:prstGeom>
          <a:solidFill>
            <a:srgbClr val="FFFFF7"/>
          </a:solid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err="1">
                <a:solidFill>
                  <a:srgbClr val="002060"/>
                </a:solidFill>
                <a:latin typeface="Century Gothic"/>
              </a:rPr>
              <a:t>zusammen</a:t>
            </a:r>
            <a:endParaRPr kumimoji="0" lang="es-GB" sz="2400" b="1" i="0" u="none" strike="noStrike" kern="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21168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7" grpId="0" animBg="1"/>
      <p:bldP spid="28" grpId="0" animBg="1"/>
      <p:bldP spid="29" grpId="0" animBg="1"/>
      <p:bldP spid="30" grpId="0" animBg="1"/>
      <p:bldP spid="31" grpId="0" animBg="1"/>
      <p:bldP spid="32" grpId="0" animBg="1"/>
      <p:bldP spid="33" grpId="0" animBg="1"/>
      <p:bldP spid="34" grpId="0" animBg="1"/>
      <p:bldP spid="35" grpId="0" animBg="1"/>
      <p:bldP spid="40" grpId="0" animBg="1"/>
      <p:bldP spid="41" grpId="0" animBg="1"/>
      <p:bldP spid="42" grpId="0" animBg="1"/>
      <p:bldP spid="43" grpId="0" animBg="1"/>
      <p:bldP spid="44" grpId="0" animBg="1"/>
      <p:bldP spid="4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2756</Words>
  <Application>Microsoft Macintosh PowerPoint</Application>
  <PresentationFormat>Widescreen</PresentationFormat>
  <Paragraphs>365</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Exploring</vt:lpstr>
      <vt:lpstr>aussprechen</vt:lpstr>
      <vt:lpstr>aussprechen</vt:lpstr>
      <vt:lpstr>aussprechen</vt:lpstr>
      <vt:lpstr>PowerPoint Presentation</vt:lpstr>
      <vt:lpstr>[sp] </vt:lpstr>
      <vt:lpstr>[sp]</vt:lpstr>
      <vt:lpstr>PowerPoint Presentation</vt:lpstr>
      <vt:lpstr>Vokabeln</vt:lpstr>
      <vt:lpstr>Time</vt:lpstr>
      <vt:lpstr>lesen</vt:lpstr>
      <vt:lpstr>hören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45</cp:revision>
  <dcterms:created xsi:type="dcterms:W3CDTF">2021-07-02T19:27:01Z</dcterms:created>
  <dcterms:modified xsi:type="dcterms:W3CDTF">2024-04-08T09:26:48Z</dcterms:modified>
</cp:coreProperties>
</file>