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989" r:id="rId3"/>
    <p:sldId id="936" r:id="rId4"/>
    <p:sldId id="925" r:id="rId5"/>
    <p:sldId id="999" r:id="rId6"/>
    <p:sldId id="992" r:id="rId7"/>
    <p:sldId id="993" r:id="rId8"/>
    <p:sldId id="994" r:id="rId9"/>
    <p:sldId id="996" r:id="rId10"/>
    <p:sldId id="995" r:id="rId11"/>
    <p:sldId id="988" r:id="rId12"/>
    <p:sldId id="984" r:id="rId13"/>
    <p:sldId id="997" r:id="rId14"/>
    <p:sldId id="9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C139F-AC07-4AB1-9DC7-4330005A71D4}" v="3" dt="2024-03-07T15:56:05.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75374" autoAdjust="0"/>
  </p:normalViewPr>
  <p:slideViewPr>
    <p:cSldViewPr snapToGrid="0">
      <p:cViewPr varScale="1">
        <p:scale>
          <a:sx n="90" d="100"/>
          <a:sy n="90" d="100"/>
        </p:scale>
        <p:origin x="1688"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ß</a:t>
            </a:r>
            <a:r>
              <a:rPr lang="en-GB" sz="1200" b="1" i="0" strike="noStrike" spc="-1" dirty="0">
                <a:solidFill>
                  <a:srgbClr val="002060"/>
                </a:solidFill>
                <a:latin typeface="Century Gothic"/>
                <a:ea typeface="Century Gothic"/>
              </a:rPr>
              <a:t>] [ss] [-s] </a:t>
            </a:r>
            <a:r>
              <a:rPr lang="en-GB" sz="1200" b="0" i="0" strike="noStrike" spc="-1" dirty="0" err="1">
                <a:solidFill>
                  <a:srgbClr val="002060"/>
                </a:solidFill>
                <a:latin typeface="Century Gothic"/>
                <a:ea typeface="Century Gothic"/>
              </a:rPr>
              <a:t>groß</a:t>
            </a:r>
            <a:r>
              <a:rPr lang="en-GB" sz="1200" b="0" i="0" strike="noStrike" spc="-1" dirty="0">
                <a:solidFill>
                  <a:srgbClr val="002060"/>
                </a:solidFill>
                <a:latin typeface="Century Gothic"/>
                <a:ea typeface="Century Gothic"/>
              </a:rPr>
              <a:t> [67] </a:t>
            </a:r>
            <a:r>
              <a:rPr lang="en-GB" sz="1200" b="0" i="0" strike="noStrike" spc="-1" dirty="0" err="1">
                <a:solidFill>
                  <a:srgbClr val="002060"/>
                </a:solidFill>
                <a:latin typeface="Century Gothic"/>
                <a:ea typeface="Century Gothic"/>
              </a:rPr>
              <a:t>essen</a:t>
            </a:r>
            <a:r>
              <a:rPr lang="en-GB" sz="1200" b="0" i="0" strike="noStrike" spc="-1" dirty="0">
                <a:solidFill>
                  <a:srgbClr val="002060"/>
                </a:solidFill>
                <a:latin typeface="Century Gothic"/>
                <a:ea typeface="Century Gothic"/>
              </a:rPr>
              <a:t> [323] </a:t>
            </a:r>
            <a:r>
              <a:rPr lang="en-GB" sz="1200" b="0" i="0" strike="noStrike" spc="-1" dirty="0" err="1">
                <a:solidFill>
                  <a:srgbClr val="002060"/>
                </a:solidFill>
                <a:latin typeface="Century Gothic"/>
                <a:ea typeface="Century Gothic"/>
              </a:rPr>
              <a:t>Fußball</a:t>
            </a:r>
            <a:r>
              <a:rPr lang="en-GB" sz="1200" b="0" i="0" strike="noStrike" spc="-1" dirty="0">
                <a:solidFill>
                  <a:srgbClr val="002060"/>
                </a:solidFill>
                <a:latin typeface="Century Gothic"/>
                <a:ea typeface="Century Gothic"/>
              </a:rPr>
              <a:t> [1277] </a:t>
            </a:r>
            <a:r>
              <a:rPr lang="en-GB" sz="1200" b="0" i="0" strike="noStrike" spc="-1" dirty="0" err="1">
                <a:solidFill>
                  <a:srgbClr val="002060"/>
                </a:solidFill>
                <a:latin typeface="Century Gothic"/>
                <a:ea typeface="Century Gothic"/>
              </a:rPr>
              <a:t>tschüss</a:t>
            </a:r>
            <a:r>
              <a:rPr lang="en-GB" sz="1200" b="0" i="0" strike="noStrike" spc="-1" dirty="0">
                <a:solidFill>
                  <a:srgbClr val="002060"/>
                </a:solidFill>
                <a:latin typeface="Century Gothic"/>
                <a:ea typeface="Century Gothic"/>
              </a:rPr>
              <a:t> [3766] </a:t>
            </a:r>
            <a:r>
              <a:rPr lang="en-GB" sz="1200" b="0" i="0" strike="noStrike" spc="-1" dirty="0" err="1">
                <a:solidFill>
                  <a:srgbClr val="002060"/>
                </a:solidFill>
                <a:latin typeface="Century Gothic"/>
                <a:ea typeface="Century Gothic"/>
              </a:rPr>
              <a:t>heißen</a:t>
            </a:r>
            <a:r>
              <a:rPr lang="en-GB" sz="1200" b="0" i="0" strike="noStrike" spc="-1" dirty="0">
                <a:solidFill>
                  <a:srgbClr val="002060"/>
                </a:solidFill>
                <a:latin typeface="Century Gothic"/>
                <a:ea typeface="Century Gothic"/>
              </a:rPr>
              <a:t> [126]</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einkaufen </a:t>
            </a:r>
            <a:r>
              <a:rPr lang="de-DE" sz="1200" b="0" i="0" strike="noStrike" spc="-1" dirty="0">
                <a:solidFill>
                  <a:srgbClr val="002060"/>
                </a:solidFill>
                <a:latin typeface="Century Gothic"/>
                <a:ea typeface="Century Gothic"/>
              </a:rPr>
              <a:t>[2877] gehen [66] </a:t>
            </a:r>
            <a:r>
              <a:rPr lang="de-DE" sz="1200" b="1" i="0" strike="noStrike" spc="-1" dirty="0">
                <a:solidFill>
                  <a:srgbClr val="002060"/>
                </a:solidFill>
                <a:latin typeface="Century Gothic"/>
                <a:ea typeface="Century Gothic"/>
              </a:rPr>
              <a:t>kommen </a:t>
            </a:r>
            <a:r>
              <a:rPr lang="de-DE" sz="1200" b="0" i="0" strike="noStrike" spc="-1" dirty="0">
                <a:solidFill>
                  <a:srgbClr val="002060"/>
                </a:solidFill>
                <a:latin typeface="Century Gothic"/>
                <a:ea typeface="Century Gothic"/>
              </a:rPr>
              <a:t>[62] schwimmen [1863]sein [3] Land2 [134] </a:t>
            </a:r>
            <a:r>
              <a:rPr lang="de-DE" sz="1200" b="1" i="0" strike="noStrike" spc="-1" dirty="0">
                <a:solidFill>
                  <a:srgbClr val="002060"/>
                </a:solidFill>
                <a:latin typeface="Century Gothic"/>
                <a:ea typeface="Century Gothic"/>
              </a:rPr>
              <a:t>Markt </a:t>
            </a:r>
            <a:r>
              <a:rPr lang="de-DE" sz="1200" b="0" i="0" strike="noStrike" spc="-1" dirty="0">
                <a:solidFill>
                  <a:srgbClr val="002060"/>
                </a:solidFill>
                <a:latin typeface="Century Gothic"/>
                <a:ea typeface="Century Gothic"/>
              </a:rPr>
              <a:t>[476] </a:t>
            </a:r>
            <a:r>
              <a:rPr lang="de-DE" sz="1200" b="1" i="0" strike="noStrike" spc="-1" dirty="0">
                <a:solidFill>
                  <a:srgbClr val="002060"/>
                </a:solidFill>
                <a:latin typeface="Century Gothic"/>
                <a:ea typeface="Century Gothic"/>
              </a:rPr>
              <a:t>Straße </a:t>
            </a:r>
            <a:r>
              <a:rPr lang="de-DE" sz="1200" b="0" i="0" strike="noStrike" spc="-1" dirty="0">
                <a:solidFill>
                  <a:srgbClr val="002060"/>
                </a:solidFill>
                <a:latin typeface="Century Gothic"/>
                <a:ea typeface="Century Gothic"/>
              </a:rPr>
              <a:t>[391] </a:t>
            </a:r>
            <a:r>
              <a:rPr lang="de-DE" sz="1200" b="1" i="0" strike="noStrike" spc="-1" dirty="0">
                <a:solidFill>
                  <a:srgbClr val="002060"/>
                </a:solidFill>
                <a:latin typeface="Century Gothic"/>
                <a:ea typeface="Century Gothic"/>
              </a:rPr>
              <a:t>auf </a:t>
            </a:r>
            <a:r>
              <a:rPr lang="de-DE" sz="1200" b="0" i="0" strike="noStrike" spc="-1" dirty="0">
                <a:solidFill>
                  <a:srgbClr val="002060"/>
                </a:solidFill>
                <a:latin typeface="Century Gothic"/>
                <a:ea typeface="Century Gothic"/>
              </a:rPr>
              <a:t>[16] </a:t>
            </a:r>
            <a:r>
              <a:rPr lang="de-DE" sz="1200" b="1" i="0" strike="noStrike" spc="-1" dirty="0">
                <a:solidFill>
                  <a:srgbClr val="002060"/>
                </a:solidFill>
                <a:latin typeface="Century Gothic"/>
                <a:ea typeface="Century Gothic"/>
              </a:rPr>
              <a:t>nach Hause </a:t>
            </a: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a:t>
            </a:r>
            <a:r>
              <a:rPr lang="de-DE" sz="1200" b="0" i="0" strike="noStrike" spc="-1" dirty="0">
                <a:solidFill>
                  <a:srgbClr val="002060"/>
                </a:solidFill>
                <a:latin typeface="Century Gothic"/>
                <a:ea typeface="Century Gothic"/>
              </a:rPr>
              <a:t>: kaufen [506] laufen [252] machen [58] Rad fahren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tragen [271] (Sport)Kleidung [2820] </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200" b="0" i="0" strike="noStrike" spc="-1" dirty="0">
                <a:solidFill>
                  <a:srgbClr val="002060"/>
                </a:solidFill>
                <a:latin typeface="Century Gothic"/>
                <a:ea typeface="Century Gothic"/>
              </a:rPr>
              <a:t>Language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Term 1</a:t>
            </a:r>
            <a:endParaRPr lang="de-DE" sz="1200" b="1" i="0" strike="noStrike" spc="-1" dirty="0">
              <a:solidFill>
                <a:srgbClr val="002060"/>
              </a:solidFill>
              <a:latin typeface="Century Gothic"/>
              <a:ea typeface="Century Gothic"/>
            </a:endParaRP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articles used with auf with movement (accusative) and without movement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Font typeface="+mj-lt"/>
              <a:buAutoNum type="arabicPeriod"/>
            </a:pPr>
            <a:r>
              <a:rPr lang="en-GB" sz="1200" b="0" strike="noStrike" spc="-1" dirty="0">
                <a:solidFill>
                  <a:srgbClr val="000000"/>
                </a:solidFill>
                <a:latin typeface="Calibri"/>
              </a:rPr>
              <a:t>Make sure the context is clear. Olivia is sending Ronja voice messages about Max’s day in the town.</a:t>
            </a:r>
          </a:p>
          <a:p>
            <a:pPr marL="228600" indent="-228600">
              <a:lnSpc>
                <a:spcPct val="100000"/>
              </a:lnSpc>
              <a:buFont typeface="+mj-lt"/>
              <a:buAutoNum type="arabicPeriod"/>
            </a:pPr>
            <a:r>
              <a:rPr lang="en-GB" sz="1200" b="0" strike="noStrike" spc="-1" dirty="0">
                <a:solidFill>
                  <a:srgbClr val="000000"/>
                </a:solidFill>
                <a:latin typeface="Calibri"/>
              </a:rPr>
              <a:t>Click the audio button for the example to play the recording.</a:t>
            </a:r>
          </a:p>
          <a:p>
            <a:pPr marL="228600" indent="-228600">
              <a:lnSpc>
                <a:spcPct val="100000"/>
              </a:lnSpc>
              <a:buFont typeface="+mj-lt"/>
              <a:buAutoNum type="arabicPeriod"/>
            </a:pPr>
            <a:r>
              <a:rPr lang="en-GB" sz="1200" b="0" strike="noStrike" spc="-1" dirty="0">
                <a:solidFill>
                  <a:srgbClr val="000000"/>
                </a:solidFill>
                <a:latin typeface="Calibri"/>
              </a:rPr>
              <a:t>Elicit the answer. Is Max jumping or sitting? Pupils decide, based on the article. </a:t>
            </a:r>
          </a:p>
          <a:p>
            <a:pPr marL="228600" indent="-228600">
              <a:lnSpc>
                <a:spcPct val="100000"/>
              </a:lnSpc>
              <a:buFont typeface="+mj-lt"/>
              <a:buAutoNum type="arabicPeriod"/>
            </a:pPr>
            <a:r>
              <a:rPr lang="en-GB" sz="1200" b="0" strike="noStrike" spc="-1" dirty="0">
                <a:solidFill>
                  <a:srgbClr val="000000"/>
                </a:solidFill>
                <a:latin typeface="Calibri"/>
              </a:rPr>
              <a:t>Click to bring up the answer tick. </a:t>
            </a:r>
          </a:p>
          <a:p>
            <a:pPr marL="228600" indent="-228600">
              <a:lnSpc>
                <a:spcPct val="100000"/>
              </a:lnSpc>
              <a:buFont typeface="+mj-lt"/>
              <a:buAutoNum type="arabicPeriod"/>
            </a:pPr>
            <a:r>
              <a:rPr lang="en-GB" sz="1200" b="0" strike="noStrike" spc="-1" dirty="0">
                <a:solidFill>
                  <a:srgbClr val="000000"/>
                </a:solidFill>
                <a:latin typeface="Calibri"/>
              </a:rPr>
              <a:t>Continue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Wir</a:t>
            </a:r>
            <a:r>
              <a:rPr lang="en-GB" sz="1200" b="0" strike="noStrike" spc="-1" dirty="0">
                <a:solidFill>
                  <a:srgbClr val="000000"/>
                </a:solidFill>
                <a:latin typeface="Calibri"/>
              </a:rPr>
              <a:t> </a:t>
            </a:r>
            <a:r>
              <a:rPr lang="en-GB" sz="1200" b="0" strike="noStrike" spc="-1" dirty="0" err="1">
                <a:solidFill>
                  <a:srgbClr val="000000"/>
                </a:solidFill>
                <a:latin typeface="Calibri"/>
              </a:rPr>
              <a:t>sind</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t>
            </a:r>
            <a:r>
              <a:rPr lang="en-GB" sz="1200" b="0" strike="noStrike" spc="-1" dirty="0" err="1">
                <a:solidFill>
                  <a:srgbClr val="000000"/>
                </a:solidFill>
                <a:latin typeface="Calibri"/>
              </a:rPr>
              <a:t>Sportladen</a:t>
            </a:r>
            <a:r>
              <a:rPr lang="en-GB" sz="1200" b="0" strike="noStrike" spc="-1" dirty="0">
                <a:solidFill>
                  <a:srgbClr val="000000"/>
                </a:solidFill>
                <a:latin typeface="Calibri"/>
              </a:rPr>
              <a:t>. Max [</a:t>
            </a:r>
            <a:r>
              <a:rPr lang="en-GB" sz="1200" b="0" strike="noStrike" spc="-1" dirty="0" err="1">
                <a:solidFill>
                  <a:srgbClr val="000000"/>
                </a:solidFill>
                <a:latin typeface="Calibri"/>
              </a:rPr>
              <a:t>springt</a:t>
            </a:r>
            <a:r>
              <a:rPr lang="en-GB" sz="1200" b="0" strike="noStrike" spc="-1" dirty="0">
                <a:solidFill>
                  <a:srgbClr val="000000"/>
                </a:solidFill>
                <a:latin typeface="Calibri"/>
              </a:rPr>
              <a:t>] auf die </a:t>
            </a:r>
            <a:r>
              <a:rPr lang="en-GB" sz="1200" b="0" strike="noStrike" spc="-1" dirty="0" err="1">
                <a:solidFill>
                  <a:srgbClr val="000000"/>
                </a:solidFill>
                <a:latin typeface="Calibri"/>
              </a:rPr>
              <a:t>Fußbälle</a:t>
            </a:r>
            <a:r>
              <a:rPr lang="en-GB" sz="1200" b="0" strike="noStrike" spc="-1" dirty="0">
                <a:solidFill>
                  <a:srgbClr val="000000"/>
                </a:solidFill>
                <a:latin typeface="Calibri"/>
              </a:rPr>
              <a:t>. </a:t>
            </a:r>
            <a:endParaRPr lang="en-GB" dirty="0"/>
          </a:p>
          <a:p>
            <a:pPr marL="228600" indent="-228600">
              <a:lnSpc>
                <a:spcPct val="100000"/>
              </a:lnSpc>
              <a:buAutoNum type="arabicPeriod"/>
            </a:pPr>
            <a:r>
              <a:rPr lang="en-GB" dirty="0"/>
              <a:t>Er [</a:t>
            </a:r>
            <a:r>
              <a:rPr lang="en-GB" dirty="0" err="1"/>
              <a:t>sitzt</a:t>
            </a:r>
            <a:r>
              <a:rPr lang="en-GB" dirty="0"/>
              <a:t>] auf </a:t>
            </a:r>
            <a:r>
              <a:rPr lang="en-GB" dirty="0" err="1"/>
              <a:t>dem</a:t>
            </a:r>
            <a:r>
              <a:rPr lang="en-GB" dirty="0"/>
              <a:t> Rucksack.</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sind</a:t>
            </a:r>
            <a:r>
              <a:rPr lang="en-GB" sz="1200" b="0" strike="noStrike" spc="-1" dirty="0">
                <a:latin typeface="Arial"/>
              </a:rPr>
              <a:t> </a:t>
            </a:r>
            <a:r>
              <a:rPr lang="en-GB" sz="1200" b="0" strike="noStrike" spc="-1" dirty="0" err="1">
                <a:latin typeface="Arial"/>
              </a:rPr>
              <a:t>im</a:t>
            </a:r>
            <a:r>
              <a:rPr lang="en-GB" sz="1200" b="0" strike="noStrike" spc="-1" dirty="0">
                <a:latin typeface="Arial"/>
              </a:rPr>
              <a:t> </a:t>
            </a:r>
            <a:r>
              <a:rPr lang="en-GB" sz="1200" b="0" strike="noStrike" spc="-1" dirty="0" err="1">
                <a:latin typeface="Arial"/>
              </a:rPr>
              <a:t>Markt</a:t>
            </a:r>
            <a:r>
              <a:rPr lang="en-GB" sz="1200" b="0" strike="noStrike" spc="-1" dirty="0">
                <a:latin typeface="Arial"/>
              </a:rPr>
              <a:t>. Max [</a:t>
            </a:r>
            <a:r>
              <a:rPr lang="en-GB" sz="1200" b="0" strike="noStrike" spc="-1" dirty="0" err="1">
                <a:latin typeface="Arial"/>
              </a:rPr>
              <a:t>sitzt</a:t>
            </a:r>
            <a:r>
              <a:rPr lang="en-GB" sz="1200" b="0" strike="noStrike" spc="-1" dirty="0">
                <a:latin typeface="Arial"/>
              </a:rPr>
              <a:t>] auf der </a:t>
            </a:r>
            <a:r>
              <a:rPr lang="en-GB" sz="1200" b="0" strike="noStrike" spc="-1" dirty="0" err="1">
                <a:latin typeface="Arial"/>
              </a:rPr>
              <a:t>Einkaufsliste</a:t>
            </a:r>
            <a:r>
              <a:rPr lang="en-GB" sz="1200" b="0" strike="noStrike" spc="-1" dirty="0">
                <a:latin typeface="Arial"/>
              </a:rPr>
              <a:t>. </a:t>
            </a:r>
          </a:p>
          <a:p>
            <a:pPr marL="228600" indent="-228600">
              <a:lnSpc>
                <a:spcPct val="100000"/>
              </a:lnSpc>
              <a:buAutoNum type="arabicPeriod"/>
            </a:pPr>
            <a:r>
              <a:rPr lang="en-GB" sz="1200" b="0" strike="noStrike" spc="-1" dirty="0">
                <a:latin typeface="Arial"/>
              </a:rPr>
              <a:t>Er [</a:t>
            </a:r>
            <a:r>
              <a:rPr lang="en-GB" sz="1200" b="0" strike="noStrike" spc="-1" dirty="0" err="1">
                <a:latin typeface="Arial"/>
              </a:rPr>
              <a:t>springt</a:t>
            </a:r>
            <a:r>
              <a:rPr lang="en-GB" sz="1200" b="0" strike="noStrike" spc="-1" dirty="0">
                <a:latin typeface="Arial"/>
              </a:rPr>
              <a:t>] auf den Tisch.</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gehen</a:t>
            </a:r>
            <a:r>
              <a:rPr lang="en-GB" sz="1200" b="0" strike="noStrike" spc="-1" dirty="0">
                <a:latin typeface="Arial"/>
              </a:rPr>
              <a:t> in den Park. Max [</a:t>
            </a:r>
            <a:r>
              <a:rPr lang="en-GB" sz="1200" b="0" strike="noStrike" spc="-1" dirty="0" err="1">
                <a:latin typeface="Arial"/>
              </a:rPr>
              <a:t>sitzt</a:t>
            </a:r>
            <a:r>
              <a:rPr lang="en-GB" sz="1200" b="0" strike="noStrike" spc="-1" dirty="0">
                <a:latin typeface="Arial"/>
              </a:rPr>
              <a:t>] auf </a:t>
            </a:r>
            <a:r>
              <a:rPr lang="en-GB" sz="1200" b="0" strike="noStrike" spc="-1" dirty="0" err="1">
                <a:latin typeface="Arial"/>
              </a:rPr>
              <a:t>dem</a:t>
            </a:r>
            <a:r>
              <a:rPr lang="en-GB" sz="1200" b="0" strike="noStrike" spc="-1" dirty="0">
                <a:latin typeface="Arial"/>
              </a:rPr>
              <a:t> </a:t>
            </a:r>
            <a:r>
              <a:rPr lang="en-GB" sz="1200" b="0" strike="noStrike" spc="-1" dirty="0" err="1">
                <a:latin typeface="Arial"/>
              </a:rPr>
              <a:t>Müll</a:t>
            </a:r>
            <a:r>
              <a:rPr lang="en-GB" sz="1200" b="0" strike="noStrike" spc="-1" dirty="0">
                <a:latin typeface="Arial"/>
              </a:rPr>
              <a:t>!</a:t>
            </a:r>
          </a:p>
          <a:p>
            <a:pPr marL="228600" indent="-228600">
              <a:lnSpc>
                <a:spcPct val="100000"/>
              </a:lnSpc>
              <a:buAutoNum type="arabicPeriod"/>
            </a:pPr>
            <a:r>
              <a:rPr lang="en-GB" sz="1200" b="0" strike="noStrike" spc="-1" dirty="0">
                <a:latin typeface="Arial"/>
              </a:rPr>
              <a:t>Er [</a:t>
            </a:r>
            <a:r>
              <a:rPr lang="en-GB" sz="1200" b="0" strike="noStrike" spc="-1" dirty="0" err="1">
                <a:latin typeface="Arial"/>
              </a:rPr>
              <a:t>springt</a:t>
            </a:r>
            <a:r>
              <a:rPr lang="en-GB" sz="1200" b="0" strike="noStrike" spc="-1" dirty="0">
                <a:latin typeface="Arial"/>
              </a:rPr>
              <a:t>] auf das </a:t>
            </a:r>
            <a:r>
              <a:rPr lang="en-GB" sz="1200" b="0" strike="noStrike" spc="-1" dirty="0" err="1">
                <a:latin typeface="Arial"/>
              </a:rPr>
              <a:t>Mädchen</a:t>
            </a:r>
            <a:r>
              <a:rPr lang="en-GB" sz="1200" b="0" strike="noStrike" spc="-1" dirty="0">
                <a:latin typeface="Arial"/>
              </a:rPr>
              <a:t>.</a:t>
            </a:r>
          </a:p>
          <a:p>
            <a:pPr marL="228600" indent="-228600">
              <a:lnSpc>
                <a:spcPct val="100000"/>
              </a:lnSpc>
              <a:buAutoNum type="arabicPeriod"/>
            </a:pPr>
            <a:r>
              <a:rPr lang="en-GB" sz="1200" b="0" strike="noStrike" spc="-1" dirty="0" err="1">
                <a:latin typeface="Arial"/>
              </a:rPr>
              <a:t>Wir</a:t>
            </a:r>
            <a:r>
              <a:rPr lang="en-GB" sz="1200" b="0" strike="noStrike" spc="-1" dirty="0">
                <a:latin typeface="Arial"/>
              </a:rPr>
              <a:t> </a:t>
            </a:r>
            <a:r>
              <a:rPr lang="en-GB" sz="1200" b="0" strike="noStrike" spc="-1" dirty="0" err="1">
                <a:latin typeface="Arial"/>
              </a:rPr>
              <a:t>gehen</a:t>
            </a:r>
            <a:r>
              <a:rPr lang="en-GB" sz="1200" b="0" strike="noStrike" spc="-1" dirty="0">
                <a:latin typeface="Arial"/>
              </a:rPr>
              <a:t> </a:t>
            </a:r>
            <a:r>
              <a:rPr lang="en-GB" sz="1200" b="0" strike="noStrike" spc="-1" dirty="0" err="1">
                <a:latin typeface="Arial"/>
              </a:rPr>
              <a:t>nach</a:t>
            </a:r>
            <a:r>
              <a:rPr lang="en-GB" sz="1200" b="0" strike="noStrike" spc="-1" dirty="0">
                <a:latin typeface="Arial"/>
              </a:rPr>
              <a:t> </a:t>
            </a:r>
            <a:r>
              <a:rPr lang="en-GB" sz="1200" b="0" strike="noStrike" spc="-1" dirty="0" err="1">
                <a:latin typeface="Arial"/>
              </a:rPr>
              <a:t>Hause</a:t>
            </a:r>
            <a:r>
              <a:rPr lang="en-GB" sz="1200" b="0" strike="noStrike" spc="-1" dirty="0">
                <a:latin typeface="Arial"/>
              </a:rPr>
              <a:t>, </a:t>
            </a:r>
            <a:r>
              <a:rPr lang="en-GB" sz="1200" b="0" strike="noStrike" spc="-1" dirty="0" err="1">
                <a:latin typeface="Arial"/>
              </a:rPr>
              <a:t>aber</a:t>
            </a:r>
            <a:r>
              <a:rPr lang="en-GB" sz="1200" b="0" strike="noStrike" spc="-1" dirty="0">
                <a:latin typeface="Arial"/>
              </a:rPr>
              <a:t> Max [</a:t>
            </a:r>
            <a:r>
              <a:rPr lang="en-GB" sz="1200" b="0" strike="noStrike" spc="-1" dirty="0" err="1">
                <a:latin typeface="Arial"/>
              </a:rPr>
              <a:t>sitzt</a:t>
            </a:r>
            <a:r>
              <a:rPr lang="en-GB" sz="1200" b="0" strike="noStrike" spc="-1" dirty="0">
                <a:latin typeface="Arial"/>
              </a:rPr>
              <a:t>] auf der </a:t>
            </a:r>
            <a:r>
              <a:rPr lang="en-GB" sz="1200" b="0" strike="noStrike" spc="-1" dirty="0" err="1">
                <a:latin typeface="Arial"/>
              </a:rPr>
              <a:t>Straße</a:t>
            </a:r>
            <a:r>
              <a:rPr lang="en-GB" sz="1200" b="0" strike="noStrike" spc="-1" dirty="0">
                <a:latin typeface="Arial"/>
              </a:rPr>
              <a:t>. </a:t>
            </a:r>
            <a:r>
              <a:rPr lang="en-GB" sz="1200" b="0" strike="noStrike" spc="-1" dirty="0" err="1">
                <a:latin typeface="Arial"/>
              </a:rPr>
              <a:t>Komm</a:t>
            </a:r>
            <a:r>
              <a:rPr lang="en-GB" sz="1200" b="0" strike="noStrike" spc="-1" dirty="0">
                <a:latin typeface="Arial"/>
              </a:rPr>
              <a:t>, Max!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more complex grammar for the preposition ‘auf’.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‘auf’.</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3789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articles used with movement and without movement following ‘auf’.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the context is clear: Olivia is sending messages about what her and Max are doing at the weekend. </a:t>
            </a:r>
          </a:p>
          <a:p>
            <a:pPr marL="229320" indent="-228600">
              <a:lnSpc>
                <a:spcPct val="100000"/>
              </a:lnSpc>
              <a:buAutoNum type="arabicPeriod"/>
            </a:pPr>
            <a:r>
              <a:rPr lang="en-GB" sz="1200" b="0" strike="noStrike" spc="-1" dirty="0">
                <a:solidFill>
                  <a:srgbClr val="000000"/>
                </a:solidFill>
                <a:latin typeface="Calibri"/>
              </a:rPr>
              <a:t>Pupils write 1-6 and the correct English meaning from the four options given.</a:t>
            </a:r>
          </a:p>
          <a:p>
            <a:pPr marL="229320" indent="-228600">
              <a:lnSpc>
                <a:spcPct val="100000"/>
              </a:lnSpc>
              <a:buAutoNum type="arabicPeriod"/>
            </a:pPr>
            <a:r>
              <a:rPr lang="en-GB" sz="1200" b="0" strike="noStrike" spc="-1" dirty="0">
                <a:solidFill>
                  <a:srgbClr val="000000"/>
                </a:solidFill>
                <a:latin typeface="Calibri"/>
              </a:rPr>
              <a:t>Click to reveal answers.</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a:t>
            </a:r>
          </a:p>
          <a:p>
            <a:pPr marL="229320" indent="-228600">
              <a:lnSpc>
                <a:spcPct val="100000"/>
              </a:lnSpc>
              <a:buAutoNum type="arabicPeriod"/>
            </a:pPr>
            <a:r>
              <a:rPr lang="en-GB" sz="1200" b="0" strike="noStrike" spc="-1" dirty="0">
                <a:solidFill>
                  <a:srgbClr val="000000"/>
                </a:solidFill>
                <a:latin typeface="Calibri"/>
              </a:rPr>
              <a:t>We go/are going to the countryside.</a:t>
            </a:r>
          </a:p>
          <a:p>
            <a:pPr marL="229320" indent="-228600">
              <a:lnSpc>
                <a:spcPct val="100000"/>
              </a:lnSpc>
              <a:buAutoNum type="arabicPeriod"/>
            </a:pPr>
            <a:r>
              <a:rPr lang="en-GB" sz="1200" b="0" strike="noStrike" spc="-1" dirty="0">
                <a:solidFill>
                  <a:srgbClr val="000000"/>
                </a:solidFill>
                <a:latin typeface="Calibri"/>
              </a:rPr>
              <a:t>We play/are</a:t>
            </a:r>
            <a:r>
              <a:rPr lang="en-GB" sz="1200" b="0" strike="noStrike" spc="-1" dirty="0">
                <a:solidFill>
                  <a:srgbClr val="000000"/>
                </a:solidFill>
                <a:latin typeface="Arial"/>
              </a:rPr>
              <a:t> playing on the street.</a:t>
            </a:r>
          </a:p>
          <a:p>
            <a:pPr marL="229320" indent="-228600">
              <a:lnSpc>
                <a:spcPct val="100000"/>
              </a:lnSpc>
              <a:buAutoNum type="arabicPeriod"/>
            </a:pPr>
            <a:r>
              <a:rPr lang="en-GB" sz="1200" b="0" strike="noStrike" spc="-1" dirty="0">
                <a:solidFill>
                  <a:srgbClr val="000000"/>
                </a:solidFill>
                <a:latin typeface="Arial"/>
              </a:rPr>
              <a:t>We go/ are going to the market.</a:t>
            </a:r>
          </a:p>
          <a:p>
            <a:pPr marL="229320" indent="-228600">
              <a:lnSpc>
                <a:spcPct val="100000"/>
              </a:lnSpc>
              <a:buAutoNum type="arabicPeriod"/>
            </a:pPr>
            <a:r>
              <a:rPr lang="en-GB" sz="1200" b="0" strike="noStrike" spc="-1" dirty="0">
                <a:solidFill>
                  <a:srgbClr val="000000"/>
                </a:solidFill>
                <a:latin typeface="Arial"/>
              </a:rPr>
              <a:t>We shop/are shopping at the market.</a:t>
            </a:r>
          </a:p>
          <a:p>
            <a:pPr marL="229320" indent="-228600">
              <a:lnSpc>
                <a:spcPct val="100000"/>
              </a:lnSpc>
              <a:buAutoNum type="arabicPeriod"/>
            </a:pPr>
            <a:r>
              <a:rPr lang="en-GB" sz="1200" b="0" strike="noStrike" spc="-1" dirty="0">
                <a:solidFill>
                  <a:srgbClr val="000000"/>
                </a:solidFill>
                <a:latin typeface="Arial"/>
              </a:rPr>
              <a:t>Max jumps/is jumping onto the seller.</a:t>
            </a:r>
          </a:p>
          <a:p>
            <a:pPr marL="229320" indent="-228600">
              <a:lnSpc>
                <a:spcPct val="100000"/>
              </a:lnSpc>
              <a:buAutoNum type="arabicPeriod"/>
            </a:pPr>
            <a:r>
              <a:rPr lang="en-GB" sz="1200" b="0" strike="noStrike" spc="-1" dirty="0">
                <a:solidFill>
                  <a:srgbClr val="000000"/>
                </a:solidFill>
                <a:latin typeface="Arial"/>
              </a:rPr>
              <a:t>We come/are coming home.</a:t>
            </a:r>
          </a:p>
          <a:p>
            <a:pPr marL="229320" indent="-228600">
              <a:lnSpc>
                <a:spcPct val="100000"/>
              </a:lnSpc>
              <a:buAutoNum type="arabicPeriod"/>
            </a:pPr>
            <a:endParaRPr lang="en-GB" sz="1200" b="0" strike="noStrike" spc="-1" dirty="0">
              <a:solidFill>
                <a:srgbClr val="000000"/>
              </a:solidFill>
              <a:latin typeface="Arial"/>
            </a:endParaRPr>
          </a:p>
          <a:p>
            <a:pPr marL="720" indent="0">
              <a:lnSpc>
                <a:spcPct val="100000"/>
              </a:lnSpc>
              <a:buNone/>
            </a:pPr>
            <a:r>
              <a:rPr lang="en-GB" sz="1200" b="1" strike="noStrike" spc="-1" dirty="0">
                <a:solidFill>
                  <a:srgbClr val="000000"/>
                </a:solidFill>
                <a:latin typeface="Arial"/>
              </a:rPr>
              <a:t>Note: </a:t>
            </a:r>
            <a:r>
              <a:rPr lang="en-GB" sz="1200" b="0" strike="noStrike" spc="-1" dirty="0">
                <a:solidFill>
                  <a:srgbClr val="000000"/>
                </a:solidFill>
                <a:latin typeface="Arial"/>
              </a:rPr>
              <a:t>German also uses the present tense to talk about the future so it’s possible to translate any of these texts to be about the future e.g. ‘We are going to go to the countryside’.</a:t>
            </a:r>
            <a:endParaRPr lang="en-GB" sz="1200" b="1" strike="noStrike" spc="-1" dirty="0">
              <a:solidFill>
                <a:srgbClr val="000000"/>
              </a:solidFill>
              <a:latin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66538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[s] versus [ss] in known and unknown words.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on the sound buttons to play the recording.  B stands for </a:t>
            </a:r>
            <a:r>
              <a:rPr lang="en-GB" sz="1200" b="0" strike="noStrike" spc="-1" dirty="0" err="1">
                <a:solidFill>
                  <a:srgbClr val="000000"/>
                </a:solidFill>
                <a:latin typeface="Calibri"/>
              </a:rPr>
              <a:t>Beispiel</a:t>
            </a:r>
            <a:r>
              <a:rPr lang="en-GB" sz="1200" b="0" strike="noStrike" spc="-1" dirty="0">
                <a:solidFill>
                  <a:srgbClr val="000000"/>
                </a:solidFill>
                <a:latin typeface="Calibri"/>
              </a:rPr>
              <a:t> (example). </a:t>
            </a:r>
          </a:p>
          <a:p>
            <a:pPr marL="216000" indent="-216000">
              <a:lnSpc>
                <a:spcPct val="100000"/>
              </a:lnSpc>
            </a:pPr>
            <a:r>
              <a:rPr lang="en-GB" sz="1200" b="0" strike="noStrike" spc="-1" dirty="0">
                <a:solidFill>
                  <a:srgbClr val="000000"/>
                </a:solidFill>
                <a:latin typeface="Calibri"/>
              </a:rPr>
              <a:t>2. Elicit the answer. Click to bring up the answer tick and image.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besser</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Klasse</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err="1">
                <a:solidFill>
                  <a:srgbClr val="000000"/>
                </a:solidFill>
                <a:latin typeface="Calibri"/>
              </a:rPr>
              <a:t>Sachen</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a:solidFill>
                  <a:srgbClr val="000000"/>
                </a:solidFill>
                <a:latin typeface="Calibri"/>
              </a:rPr>
              <a:t>Essen</a:t>
            </a:r>
          </a:p>
          <a:p>
            <a:pPr marL="228600" indent="-228600">
              <a:lnSpc>
                <a:spcPct val="100000"/>
              </a:lnSpc>
              <a:buFont typeface="+mj-lt"/>
              <a:buAutoNum type="arabicPeriod"/>
            </a:pPr>
            <a:r>
              <a:rPr lang="en-GB" sz="1200" b="0" strike="noStrike" spc="-1" dirty="0">
                <a:solidFill>
                  <a:srgbClr val="000000"/>
                </a:solidFill>
                <a:latin typeface="Calibri"/>
              </a:rPr>
              <a:t>September</a:t>
            </a:r>
          </a:p>
          <a:p>
            <a:pPr marL="228600" indent="-228600">
              <a:lnSpc>
                <a:spcPct val="100000"/>
              </a:lnSpc>
              <a:buFont typeface="+mj-lt"/>
              <a:buAutoNum type="arabicPeriod"/>
            </a:pPr>
            <a:r>
              <a:rPr lang="en-GB" sz="1200" b="0" strike="noStrike" spc="-1" dirty="0" err="1">
                <a:solidFill>
                  <a:srgbClr val="000000"/>
                </a:solidFill>
                <a:latin typeface="Calibri"/>
              </a:rPr>
              <a:t>singen</a:t>
            </a:r>
            <a:endParaRPr lang="en-GB" sz="1200" b="0" strike="noStrike" spc="-1" dirty="0">
              <a:solidFill>
                <a:srgbClr val="000000"/>
              </a:solidFill>
              <a:latin typeface="Calibri"/>
            </a:endParaRPr>
          </a:p>
          <a:p>
            <a:pPr marL="228600" indent="-228600">
              <a:lnSpc>
                <a:spcPct val="100000"/>
              </a:lnSpc>
              <a:buFont typeface="+mj-lt"/>
              <a:buAutoNum type="arabicPeriod"/>
            </a:pPr>
            <a:r>
              <a:rPr lang="en-GB" sz="1200" b="0" strike="noStrike" spc="-1" dirty="0">
                <a:solidFill>
                  <a:srgbClr val="000000"/>
                </a:solidFill>
                <a:latin typeface="Calibri"/>
              </a:rPr>
              <a:t>Sommer</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besser</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N</a:t>
            </a:r>
            <a:r>
              <a:rPr lang="it-IT" sz="1200" b="0" strike="noStrike" spc="-1" dirty="0">
                <a:solidFill>
                  <a:srgbClr val="002060"/>
                </a:solidFill>
                <a:latin typeface="Century Gothic"/>
                <a:ea typeface="Century Gothic"/>
              </a:rPr>
              <a:t>/A] </a:t>
            </a:r>
            <a:r>
              <a:rPr lang="it-IT" sz="1200" b="0" strike="noStrike" spc="-1" dirty="0" err="1">
                <a:solidFill>
                  <a:srgbClr val="002060"/>
                </a:solidFill>
                <a:latin typeface="Century Gothic"/>
                <a:ea typeface="Century Gothic"/>
              </a:rPr>
              <a:t>Klasse</a:t>
            </a:r>
            <a:r>
              <a:rPr lang="it-IT" sz="1200" b="0" strike="noStrike" spc="-1" dirty="0">
                <a:solidFill>
                  <a:srgbClr val="002060"/>
                </a:solidFill>
                <a:latin typeface="Century Gothic"/>
                <a:ea typeface="Century Gothic"/>
              </a:rPr>
              <a:t> [961] </a:t>
            </a:r>
            <a:r>
              <a:rPr lang="it-IT" sz="1200" b="0" strike="noStrike" spc="-1" dirty="0" err="1">
                <a:solidFill>
                  <a:srgbClr val="002060"/>
                </a:solidFill>
                <a:latin typeface="Century Gothic"/>
                <a:ea typeface="Century Gothic"/>
              </a:rPr>
              <a:t>Sachen</a:t>
            </a:r>
            <a:r>
              <a:rPr lang="it-IT" sz="1200" b="0" strike="noStrike" spc="-1" dirty="0">
                <a:solidFill>
                  <a:srgbClr val="002060"/>
                </a:solidFill>
                <a:latin typeface="Century Gothic"/>
                <a:ea typeface="Century Gothic"/>
              </a:rPr>
              <a:t> [318] Essen [323] </a:t>
            </a:r>
            <a:r>
              <a:rPr lang="it-IT" sz="1200" b="0" strike="noStrike" spc="-1" dirty="0" err="1">
                <a:solidFill>
                  <a:srgbClr val="002060"/>
                </a:solidFill>
                <a:latin typeface="Century Gothic"/>
                <a:ea typeface="Century Gothic"/>
              </a:rPr>
              <a:t>September</a:t>
            </a:r>
            <a:r>
              <a:rPr lang="it-IT" sz="1200" b="0" strike="noStrike" spc="-1" dirty="0">
                <a:solidFill>
                  <a:srgbClr val="002060"/>
                </a:solidFill>
                <a:latin typeface="Century Gothic"/>
                <a:ea typeface="Century Gothic"/>
              </a:rPr>
              <a:t> [1035] </a:t>
            </a:r>
            <a:r>
              <a:rPr lang="it-IT" sz="1200" b="0" strike="noStrike" spc="-1" dirty="0" err="1">
                <a:solidFill>
                  <a:srgbClr val="002060"/>
                </a:solidFill>
                <a:latin typeface="Century Gothic"/>
                <a:ea typeface="Century Gothic"/>
              </a:rPr>
              <a:t>singen</a:t>
            </a:r>
            <a:r>
              <a:rPr lang="it-IT" sz="1200" b="0" strike="noStrike" spc="-1" dirty="0">
                <a:solidFill>
                  <a:srgbClr val="002060"/>
                </a:solidFill>
                <a:latin typeface="Century Gothic"/>
                <a:ea typeface="Century Gothic"/>
              </a:rPr>
              <a:t> [1063] Sommer [771]</a:t>
            </a:r>
            <a:endParaRPr lang="en-GB"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2604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2982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production of the correct definite articles and their association with some previously taught nouns.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German.</a:t>
            </a:r>
            <a:endParaRPr lang="en-GB" dirty="0"/>
          </a:p>
          <a:p>
            <a:pPr marL="0" lvl="0" indent="0" algn="l" rtl="0">
              <a:spcBef>
                <a:spcPts val="0"/>
              </a:spcBef>
              <a:spcAft>
                <a:spcPts val="0"/>
              </a:spcAft>
              <a:buNone/>
            </a:pPr>
            <a:r>
              <a:rPr lang="en-GB" b="0" dirty="0"/>
              <a:t>2. Pupils to identify the gender of the nouns and write the correct definite article.</a:t>
            </a:r>
          </a:p>
          <a:p>
            <a:pPr marL="0" lvl="0" indent="0" algn="l" rtl="0">
              <a:spcBef>
                <a:spcPts val="0"/>
              </a:spcBef>
              <a:spcAft>
                <a:spcPts val="0"/>
              </a:spcAft>
              <a:buNone/>
            </a:pPr>
            <a:r>
              <a:rPr lang="en-GB" b="0" dirty="0"/>
              <a:t>3. Pupils match the pictures to the words to reinforce their understanding.</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Transcript</a:t>
            </a:r>
            <a:r>
              <a:rPr lang="en-GB" b="0" dirty="0"/>
              <a:t>:</a:t>
            </a:r>
          </a:p>
          <a:p>
            <a:pPr marL="228600" lvl="0" indent="-228600" algn="l" rtl="0">
              <a:spcBef>
                <a:spcPts val="0"/>
              </a:spcBef>
              <a:spcAft>
                <a:spcPts val="0"/>
              </a:spcAft>
              <a:buFont typeface="+mj-lt"/>
              <a:buAutoNum type="arabicPeriod"/>
            </a:pPr>
            <a:r>
              <a:rPr lang="en-GB" b="0" dirty="0"/>
              <a:t>das Land</a:t>
            </a:r>
          </a:p>
          <a:p>
            <a:pPr marL="228600" lvl="0" indent="-228600" algn="l" rtl="0">
              <a:spcBef>
                <a:spcPts val="0"/>
              </a:spcBef>
              <a:spcAft>
                <a:spcPts val="0"/>
              </a:spcAft>
              <a:buFont typeface="+mj-lt"/>
              <a:buAutoNum type="arabicPeriod"/>
            </a:pPr>
            <a:r>
              <a:rPr lang="en-GB" b="0" dirty="0"/>
              <a:t>die Schule</a:t>
            </a:r>
          </a:p>
          <a:p>
            <a:pPr marL="228600" lvl="0" indent="-228600" algn="l" rtl="0">
              <a:spcBef>
                <a:spcPts val="0"/>
              </a:spcBef>
              <a:spcAft>
                <a:spcPts val="0"/>
              </a:spcAft>
              <a:buFont typeface="+mj-lt"/>
              <a:buAutoNum type="arabicPeriod"/>
            </a:pPr>
            <a:r>
              <a:rPr lang="en-GB" b="0" dirty="0"/>
              <a:t>das Museum</a:t>
            </a:r>
          </a:p>
          <a:p>
            <a:pPr marL="228600" lvl="0" indent="-228600" algn="l" rtl="0">
              <a:spcBef>
                <a:spcPts val="0"/>
              </a:spcBef>
              <a:spcAft>
                <a:spcPts val="0"/>
              </a:spcAft>
              <a:buFont typeface="+mj-lt"/>
              <a:buAutoNum type="arabicPeriod"/>
            </a:pPr>
            <a:r>
              <a:rPr lang="en-GB" b="0" dirty="0"/>
              <a:t>der </a:t>
            </a:r>
            <a:r>
              <a:rPr lang="en-GB" b="0" dirty="0" err="1"/>
              <a:t>Markt</a:t>
            </a:r>
            <a:endParaRPr lang="en-GB" b="0" dirty="0"/>
          </a:p>
          <a:p>
            <a:pPr marL="228600" lvl="0" indent="-228600" algn="l" rtl="0">
              <a:spcBef>
                <a:spcPts val="0"/>
              </a:spcBef>
              <a:spcAft>
                <a:spcPts val="0"/>
              </a:spcAft>
              <a:buFont typeface="+mj-lt"/>
              <a:buAutoNum type="arabicPeriod"/>
            </a:pPr>
            <a:r>
              <a:rPr lang="en-GB" b="0" dirty="0"/>
              <a:t>die Stadt</a:t>
            </a:r>
          </a:p>
          <a:p>
            <a:pPr marL="228600" lvl="0" indent="-228600" algn="l" rtl="0">
              <a:spcBef>
                <a:spcPts val="0"/>
              </a:spcBef>
              <a:spcAft>
                <a:spcPts val="0"/>
              </a:spcAft>
              <a:buFont typeface="+mj-lt"/>
              <a:buAutoNum type="arabicPeriod"/>
            </a:pPr>
            <a:r>
              <a:rPr lang="en-GB" b="0" dirty="0"/>
              <a:t>der Laden</a:t>
            </a:r>
          </a:p>
          <a:p>
            <a:pPr marL="228600" lvl="0" indent="-228600" algn="l" rtl="0">
              <a:spcBef>
                <a:spcPts val="0"/>
              </a:spcBef>
              <a:spcAft>
                <a:spcPts val="0"/>
              </a:spcAft>
              <a:buFont typeface="+mj-lt"/>
              <a:buAutoNum type="arabicPeriod"/>
            </a:pPr>
            <a:r>
              <a:rPr lang="en-GB" b="0" dirty="0"/>
              <a:t>das Restaurant</a:t>
            </a:r>
          </a:p>
          <a:p>
            <a:pPr marL="228600" lvl="0" indent="-228600" algn="l" rtl="0">
              <a:spcBef>
                <a:spcPts val="0"/>
              </a:spcBef>
              <a:spcAft>
                <a:spcPts val="0"/>
              </a:spcAft>
              <a:buFont typeface="+mj-lt"/>
              <a:buAutoNum type="arabicPeriod"/>
            </a:pPr>
            <a:r>
              <a:rPr lang="en-GB" b="0" dirty="0"/>
              <a:t>die </a:t>
            </a:r>
            <a:r>
              <a:rPr lang="en-GB" b="0" dirty="0" err="1"/>
              <a:t>Straße</a:t>
            </a:r>
            <a:endParaRPr lang="en-GB" b="0" dirty="0"/>
          </a:p>
          <a:p>
            <a:pPr marL="228600" lvl="0" indent="-228600" algn="l" rtl="0">
              <a:spcBef>
                <a:spcPts val="0"/>
              </a:spcBef>
              <a:spcAft>
                <a:spcPts val="0"/>
              </a:spcAft>
              <a:buFont typeface="+mj-lt"/>
              <a:buAutoNum type="arabicPeriod"/>
            </a:pPr>
            <a:r>
              <a:rPr lang="en-GB" b="0" dirty="0"/>
              <a:t>der Park</a:t>
            </a:r>
          </a:p>
          <a:p>
            <a:pPr marL="228600" lvl="0" indent="-228600" algn="l" rtl="0">
              <a:spcBef>
                <a:spcPts val="0"/>
              </a:spcBef>
              <a:spcAft>
                <a:spcPts val="0"/>
              </a:spcAft>
              <a:buFont typeface="+mj-lt"/>
              <a:buAutoNum type="arabicPeriod"/>
            </a:pPr>
            <a:r>
              <a:rPr lang="en-GB" b="0" dirty="0"/>
              <a:t>das </a:t>
            </a:r>
            <a:r>
              <a:rPr lang="en-GB" b="0" dirty="0" err="1"/>
              <a:t>Schwimmbad</a:t>
            </a:r>
            <a:endParaRPr lang="en-GB" b="0" dirty="0"/>
          </a:p>
          <a:p>
            <a:pPr marL="228600" lvl="0" indent="-228600" algn="l" rtl="0">
              <a:spcBef>
                <a:spcPts val="0"/>
              </a:spcBef>
              <a:spcAft>
                <a:spcPts val="0"/>
              </a:spcAft>
              <a:buFont typeface="+mj-lt"/>
              <a:buAutoNum type="arabicPeriod"/>
            </a:pPr>
            <a:endParaRPr lang="en-GB" b="0" dirty="0"/>
          </a:p>
          <a:p>
            <a:pPr marL="216000" indent="-216000">
              <a:lnSpc>
                <a:spcPct val="100000"/>
              </a:lnSpc>
            </a:pPr>
            <a:r>
              <a:rPr lang="it-IT" sz="1400" b="1" strike="noStrike" spc="-1" dirty="0" err="1">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p>
          <a:p>
            <a:pPr marL="216000" indent="-216000">
              <a:lnSpc>
                <a:spcPct val="100000"/>
              </a:lnSpc>
            </a:pPr>
            <a:r>
              <a:rPr lang="it-IT" sz="1400" b="0" strike="noStrike" spc="-1" dirty="0" err="1">
                <a:solidFill>
                  <a:srgbClr val="002060"/>
                </a:solidFill>
                <a:latin typeface="Century Gothic"/>
                <a:ea typeface="Century Gothic"/>
              </a:rPr>
              <a:t>Buchstabe</a:t>
            </a:r>
            <a:r>
              <a:rPr lang="it-IT" sz="1400" b="0" strike="noStrike" spc="-1" dirty="0">
                <a:solidFill>
                  <a:srgbClr val="002060"/>
                </a:solidFill>
                <a:latin typeface="Century Gothic"/>
                <a:ea typeface="Century Gothic"/>
              </a:rPr>
              <a:t> [2905]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Font typeface="+mj-lt"/>
              <a:buNone/>
            </a:pPr>
            <a:endParaRPr lang="en-GB" b="0" dirty="0"/>
          </a:p>
          <a:p>
            <a:pPr marL="0" lvl="0" indent="0" algn="l" rtl="0">
              <a:spcBef>
                <a:spcPts val="0"/>
              </a:spcBef>
              <a:spcAft>
                <a:spcPts val="0"/>
              </a:spcAft>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0134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3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lang="en-GB" b="1" dirty="0"/>
              <a:t>Aim: </a:t>
            </a:r>
            <a:r>
              <a:rPr lang="en-GB" b="0" dirty="0"/>
              <a:t>To practise use of the definite</a:t>
            </a:r>
            <a:r>
              <a:rPr lang="en-GB" b="0" baseline="0" dirty="0"/>
              <a:t> article with new nouns from this week, without gender or word support.</a:t>
            </a:r>
            <a:br>
              <a:rPr lang="en-GB" b="0" baseline="0" dirty="0"/>
            </a:br>
            <a:br>
              <a:rPr lang="en-GB" dirty="0"/>
            </a:br>
            <a:r>
              <a:rPr lang="en-GB" b="1" dirty="0"/>
              <a:t>Procedure:</a:t>
            </a:r>
            <a:br>
              <a:rPr lang="en-GB" dirty="0"/>
            </a:br>
            <a:r>
              <a:rPr lang="en-GB" dirty="0"/>
              <a:t>1. Ask</a:t>
            </a:r>
            <a:r>
              <a:rPr lang="en-GB" baseline="0" dirty="0"/>
              <a:t> ‘</a:t>
            </a:r>
            <a:r>
              <a:rPr lang="en-GB" dirty="0"/>
              <a:t>Was </a:t>
            </a:r>
            <a:r>
              <a:rPr lang="en-GB" dirty="0" err="1"/>
              <a:t>ist</a:t>
            </a:r>
            <a:r>
              <a:rPr lang="en-GB" dirty="0"/>
              <a:t> das?’</a:t>
            </a:r>
            <a:br>
              <a:rPr lang="en-GB" dirty="0"/>
            </a:br>
            <a:r>
              <a:rPr lang="en-GB" dirty="0"/>
              <a:t>2. Elicit ‘Das </a:t>
            </a:r>
            <a:r>
              <a:rPr lang="en-GB" dirty="0" err="1"/>
              <a:t>ist</a:t>
            </a:r>
            <a:r>
              <a:rPr lang="en-GB" dirty="0"/>
              <a:t> der/die/das…’</a:t>
            </a:r>
            <a:r>
              <a:rPr lang="en-GB" baseline="0" dirty="0"/>
              <a:t> </a:t>
            </a:r>
            <a:r>
              <a:rPr lang="en-GB" dirty="0"/>
              <a:t>Words are triggered so that students can respond in any order and volunteer</a:t>
            </a:r>
            <a:r>
              <a:rPr lang="en-GB" baseline="0" dirty="0"/>
              <a:t> those they are most confident with first.</a:t>
            </a:r>
            <a:br>
              <a:rPr lang="en-GB" baseline="0" dirty="0"/>
            </a:br>
            <a:r>
              <a:rPr lang="en-GB" dirty="0"/>
              <a:t>3. Click on the words to make them ‘fly’ into the appropriate gender ‘bin’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150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a:t>
            </a:r>
            <a:r>
              <a:rPr lang="en-US" b="0" dirty="0"/>
              <a:t>: to provide context for the following activities.</a:t>
            </a:r>
          </a:p>
          <a:p>
            <a:endParaRPr lang="en-US" b="0" dirty="0"/>
          </a:p>
          <a:p>
            <a:r>
              <a:rPr lang="en-US" b="0" dirty="0"/>
              <a:t>Olivia introduces her pet dog, Max.</a:t>
            </a:r>
          </a:p>
          <a:p>
            <a:endParaRPr lang="en-US" b="0" dirty="0"/>
          </a:p>
          <a:p>
            <a:r>
              <a:rPr lang="en-US" b="1" dirty="0"/>
              <a:t>Vocabulary:</a:t>
            </a:r>
          </a:p>
          <a:p>
            <a:r>
              <a:rPr lang="en-US" b="0" dirty="0"/>
              <a:t>Video [1963] </a:t>
            </a:r>
            <a:r>
              <a:rPr lang="en-US" b="0" dirty="0" err="1"/>
              <a:t>aktiv</a:t>
            </a:r>
            <a:r>
              <a:rPr lang="en-US" b="0" dirty="0"/>
              <a:t> [790]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56629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the preposition ‘auf’.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‘auf’.</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74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16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446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72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952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0581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21821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79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9952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218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47299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2841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2512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5778249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7.wav"/><Relationship Id="rId18" Type="http://schemas.openxmlformats.org/officeDocument/2006/relationships/audio" Target="../media/audio62.wav"/><Relationship Id="rId26" Type="http://schemas.openxmlformats.org/officeDocument/2006/relationships/image" Target="../media/image53.png"/><Relationship Id="rId3" Type="http://schemas.openxmlformats.org/officeDocument/2006/relationships/audio" Target="../media/audio48.wav"/><Relationship Id="rId21" Type="http://schemas.openxmlformats.org/officeDocument/2006/relationships/image" Target="../media/image11.png"/><Relationship Id="rId7" Type="http://schemas.openxmlformats.org/officeDocument/2006/relationships/audio" Target="../media/audio52.wav"/><Relationship Id="rId12" Type="http://schemas.openxmlformats.org/officeDocument/2006/relationships/audio" Target="../media/audio56.wav"/><Relationship Id="rId17" Type="http://schemas.openxmlformats.org/officeDocument/2006/relationships/audio" Target="../media/audio61.wav"/><Relationship Id="rId25" Type="http://schemas.openxmlformats.org/officeDocument/2006/relationships/image" Target="../media/image52.gif"/><Relationship Id="rId2" Type="http://schemas.openxmlformats.org/officeDocument/2006/relationships/notesSlide" Target="../notesSlides/notesSlide10.xml"/><Relationship Id="rId16" Type="http://schemas.openxmlformats.org/officeDocument/2006/relationships/audio" Target="../media/audio60.wav"/><Relationship Id="rId20"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audio" Target="../media/audio55.wav"/><Relationship Id="rId24" Type="http://schemas.openxmlformats.org/officeDocument/2006/relationships/image" Target="../media/image13.svg"/><Relationship Id="rId5" Type="http://schemas.openxmlformats.org/officeDocument/2006/relationships/audio" Target="../media/audio50.wav"/><Relationship Id="rId15" Type="http://schemas.openxmlformats.org/officeDocument/2006/relationships/audio" Target="../media/audio59.wav"/><Relationship Id="rId23" Type="http://schemas.openxmlformats.org/officeDocument/2006/relationships/image" Target="../media/image12.png"/><Relationship Id="rId28" Type="http://schemas.openxmlformats.org/officeDocument/2006/relationships/image" Target="../media/image61.png"/><Relationship Id="rId10" Type="http://schemas.openxmlformats.org/officeDocument/2006/relationships/image" Target="../media/image62.jpg"/><Relationship Id="rId19" Type="http://schemas.openxmlformats.org/officeDocument/2006/relationships/audio" Target="../media/audio63.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8.wav"/><Relationship Id="rId22" Type="http://schemas.openxmlformats.org/officeDocument/2006/relationships/image" Target="../media/image63.png"/><Relationship Id="rId27"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21.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55.png"/><Relationship Id="rId17"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67.wav"/><Relationship Id="rId11" Type="http://schemas.openxmlformats.org/officeDocument/2006/relationships/image" Target="../media/image54.png"/><Relationship Id="rId5" Type="http://schemas.openxmlformats.org/officeDocument/2006/relationships/audio" Target="../media/audio66.wav"/><Relationship Id="rId15" Type="http://schemas.openxmlformats.org/officeDocument/2006/relationships/image" Target="../media/image46.png"/><Relationship Id="rId10" Type="http://schemas.openxmlformats.org/officeDocument/2006/relationships/audio" Target="../media/audio71.wav"/><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72.wav"/><Relationship Id="rId7" Type="http://schemas.openxmlformats.org/officeDocument/2006/relationships/audio" Target="../media/audio76.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75.wav"/><Relationship Id="rId11" Type="http://schemas.openxmlformats.org/officeDocument/2006/relationships/audio" Target="../media/audio78.wav"/><Relationship Id="rId5" Type="http://schemas.openxmlformats.org/officeDocument/2006/relationships/audio" Target="../media/audio74.wav"/><Relationship Id="rId10" Type="http://schemas.openxmlformats.org/officeDocument/2006/relationships/audio" Target="../media/audio77.wav"/><Relationship Id="rId4" Type="http://schemas.openxmlformats.org/officeDocument/2006/relationships/audio" Target="../media/audio73.wav"/><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gif"/><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7.png"/><Relationship Id="rId5" Type="http://schemas.openxmlformats.org/officeDocument/2006/relationships/audio" Target="../media/audio6.wav"/><Relationship Id="rId10" Type="http://schemas.openxmlformats.org/officeDocument/2006/relationships/image" Target="../media/image6.png"/><Relationship Id="rId4" Type="http://schemas.openxmlformats.org/officeDocument/2006/relationships/audio" Target="../media/audio5.wav"/><Relationship Id="rId9" Type="http://schemas.openxmlformats.org/officeDocument/2006/relationships/image" Target="../media/image5.jpeg"/><Relationship Id="rId1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audio" Target="../media/audio9.wav"/><Relationship Id="rId21" Type="http://schemas.openxmlformats.org/officeDocument/2006/relationships/image" Target="../media/image19.png"/><Relationship Id="rId7" Type="http://schemas.openxmlformats.org/officeDocument/2006/relationships/audio" Target="../media/audio13.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10.png"/><Relationship Id="rId5" Type="http://schemas.openxmlformats.org/officeDocument/2006/relationships/audio" Target="../media/audio11.wav"/><Relationship Id="rId15" Type="http://schemas.openxmlformats.org/officeDocument/2006/relationships/audio" Target="../media/audio17.wav"/><Relationship Id="rId10" Type="http://schemas.openxmlformats.org/officeDocument/2006/relationships/audio" Target="../media/audio16.wav"/><Relationship Id="rId19" Type="http://schemas.openxmlformats.org/officeDocument/2006/relationships/image" Target="../media/image17.pn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audio" Target="../media/audio18.wav"/><Relationship Id="rId21" Type="http://schemas.openxmlformats.org/officeDocument/2006/relationships/image" Target="../media/image28.png"/><Relationship Id="rId7" Type="http://schemas.openxmlformats.org/officeDocument/2006/relationships/audio" Target="../media/audio22.wav"/><Relationship Id="rId12" Type="http://schemas.openxmlformats.org/officeDocument/2006/relationships/image" Target="../media/image13.sv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12.png"/><Relationship Id="rId5" Type="http://schemas.openxmlformats.org/officeDocument/2006/relationships/audio" Target="../media/audio20.wav"/><Relationship Id="rId15" Type="http://schemas.openxmlformats.org/officeDocument/2006/relationships/image" Target="../media/image22.png"/><Relationship Id="rId10" Type="http://schemas.openxmlformats.org/officeDocument/2006/relationships/audio" Target="../media/audio25.wav"/><Relationship Id="rId19" Type="http://schemas.openxmlformats.org/officeDocument/2006/relationships/image" Target="../media/image26.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29.png"/><Relationship Id="rId18" Type="http://schemas.openxmlformats.org/officeDocument/2006/relationships/image" Target="../media/image33.svg"/><Relationship Id="rId26" Type="http://schemas.openxmlformats.org/officeDocument/2006/relationships/image" Target="../media/image41.svg"/><Relationship Id="rId3" Type="http://schemas.openxmlformats.org/officeDocument/2006/relationships/audio" Target="../media/audio26.wav"/><Relationship Id="rId21" Type="http://schemas.openxmlformats.org/officeDocument/2006/relationships/image" Target="../media/image36.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audio" Target="../media/audio36.wav"/><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audio" Target="../media/audio29.wav"/><Relationship Id="rId11" Type="http://schemas.openxmlformats.org/officeDocument/2006/relationships/audio" Target="../media/audio34.wav"/><Relationship Id="rId24" Type="http://schemas.openxmlformats.org/officeDocument/2006/relationships/image" Target="../media/image39.svg"/><Relationship Id="rId32" Type="http://schemas.openxmlformats.org/officeDocument/2006/relationships/image" Target="../media/image27.png"/><Relationship Id="rId5" Type="http://schemas.openxmlformats.org/officeDocument/2006/relationships/audio" Target="../media/audio28.wav"/><Relationship Id="rId15" Type="http://schemas.openxmlformats.org/officeDocument/2006/relationships/image" Target="../media/image31.svg"/><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audio" Target="../media/audio33.wav"/><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30.pn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s>
</file>

<file path=ppt/slides/_rels/slide7.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9.png"/><Relationship Id="rId26" Type="http://schemas.openxmlformats.org/officeDocument/2006/relationships/image" Target="../media/image39.svg"/><Relationship Id="rId3" Type="http://schemas.openxmlformats.org/officeDocument/2006/relationships/audio" Target="../media/audio33.wav"/><Relationship Id="rId21" Type="http://schemas.openxmlformats.org/officeDocument/2006/relationships/image" Target="../media/image34.png"/><Relationship Id="rId34" Type="http://schemas.openxmlformats.org/officeDocument/2006/relationships/image" Target="../media/image46.png"/><Relationship Id="rId7" Type="http://schemas.openxmlformats.org/officeDocument/2006/relationships/audio" Target="../media/audio35.wav"/><Relationship Id="rId12" Type="http://schemas.openxmlformats.org/officeDocument/2006/relationships/audio" Target="../media/audio26.wav"/><Relationship Id="rId17" Type="http://schemas.openxmlformats.org/officeDocument/2006/relationships/image" Target="../media/image48.gif"/><Relationship Id="rId25" Type="http://schemas.openxmlformats.org/officeDocument/2006/relationships/image" Target="../media/image38.png"/><Relationship Id="rId33"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47.pn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audio" Target="../media/audio31.wav"/><Relationship Id="rId24" Type="http://schemas.openxmlformats.org/officeDocument/2006/relationships/image" Target="../media/image37.svg"/><Relationship Id="rId32" Type="http://schemas.openxmlformats.org/officeDocument/2006/relationships/image" Target="../media/image45.svg"/><Relationship Id="rId5" Type="http://schemas.openxmlformats.org/officeDocument/2006/relationships/audio" Target="../media/audio32.wav"/><Relationship Id="rId15" Type="http://schemas.openxmlformats.org/officeDocument/2006/relationships/audio" Target="../media/audio37.wav"/><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audio" Target="../media/audio30.wav"/><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audio" Target="../media/audio34.wav"/><Relationship Id="rId9" Type="http://schemas.openxmlformats.org/officeDocument/2006/relationships/audio" Target="../media/audio28.wav"/><Relationship Id="rId14" Type="http://schemas.openxmlformats.org/officeDocument/2006/relationships/image" Target="../media/image13.sv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 Id="rId8" Type="http://schemas.openxmlformats.org/officeDocument/2006/relationships/audio" Target="../media/audio27.wav"/></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8.wav"/><Relationship Id="rId7" Type="http://schemas.openxmlformats.org/officeDocument/2006/relationships/image" Target="../media/image52.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audio" Target="../media/audio39.wav"/></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image" Target="../media/image54.png"/><Relationship Id="rId5" Type="http://schemas.openxmlformats.org/officeDocument/2006/relationships/audio" Target="../media/audio42.wav"/><Relationship Id="rId15" Type="http://schemas.openxmlformats.org/officeDocument/2006/relationships/image" Target="../media/image58.png"/><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sp>
        <p:nvSpPr>
          <p:cNvPr id="5" name="CustomShape 3">
            <a:extLst>
              <a:ext uri="{FF2B5EF4-FFF2-40B4-BE49-F238E27FC236}">
                <a16:creationId xmlns:a16="http://schemas.microsoft.com/office/drawing/2014/main" id="{FDE077F2-2B5E-17C6-544D-A4AC116D88E5}"/>
              </a:ext>
            </a:extLst>
          </p:cNvPr>
          <p:cNvSpPr/>
          <p:nvPr/>
        </p:nvSpPr>
        <p:spPr>
          <a:xfrm>
            <a:off x="0" y="507204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auf (R3) location and in (R2) movement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ss|ß</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hlinkClick r:id="" action="ppaction://noaction">
              <a:snd r:embed="rId4" name="T2_W8_1.1.wav"/>
            </a:hlinkClick>
            <a:extLst>
              <a:ext uri="{FF2B5EF4-FFF2-40B4-BE49-F238E27FC236}">
                <a16:creationId xmlns:a16="http://schemas.microsoft.com/office/drawing/2014/main" id="{232688F1-9C46-D707-349B-2ADEB883C3E0}"/>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Am </a:t>
            </a:r>
            <a:r>
              <a:rPr lang="en-GB" sz="2400" dirty="0" err="1">
                <a:solidFill>
                  <a:srgbClr val="002060"/>
                </a:solidFill>
              </a:rPr>
              <a:t>Wochenende</a:t>
            </a:r>
            <a:r>
              <a:rPr lang="en-GB" sz="2400" dirty="0">
                <a:solidFill>
                  <a:srgbClr val="002060"/>
                </a:solidFill>
              </a:rPr>
              <a:t>*</a:t>
            </a:r>
          </a:p>
        </p:txBody>
      </p:sp>
      <p:sp>
        <p:nvSpPr>
          <p:cNvPr id="7" name="TextBox 6">
            <a:extLst>
              <a:ext uri="{FF2B5EF4-FFF2-40B4-BE49-F238E27FC236}">
                <a16:creationId xmlns:a16="http://schemas.microsoft.com/office/drawing/2014/main" id="{794F5D45-5F43-B478-EBA9-10F1EC79C56B}"/>
              </a:ext>
            </a:extLst>
          </p:cNvPr>
          <p:cNvSpPr txBox="1"/>
          <p:nvPr/>
        </p:nvSpPr>
        <p:spPr>
          <a:xfrm>
            <a:off x="4566126" y="6468485"/>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1" name="Picture 10" descr="A cartoon of a row of houses&#10;&#10;Description automatically generated">
            <a:extLst>
              <a:ext uri="{FF2B5EF4-FFF2-40B4-BE49-F238E27FC236}">
                <a16:creationId xmlns:a16="http://schemas.microsoft.com/office/drawing/2014/main" id="{DC69C3E0-1848-BDBA-3398-1ACB97FD5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80" y="1327460"/>
            <a:ext cx="3741424" cy="2806068"/>
          </a:xfrm>
          <a:prstGeom prst="rect">
            <a:avLst/>
          </a:prstGeom>
        </p:spPr>
      </p:pic>
      <p:pic>
        <p:nvPicPr>
          <p:cNvPr id="12" name="Picture 11" descr="A green calendar with a white number on it&#10;&#10;Description automatically generated">
            <a:extLst>
              <a:ext uri="{FF2B5EF4-FFF2-40B4-BE49-F238E27FC236}">
                <a16:creationId xmlns:a16="http://schemas.microsoft.com/office/drawing/2014/main" id="{E2B54D64-591F-26F9-F8C1-4B0ADEFDEA1F}"/>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876886" y="3000110"/>
            <a:ext cx="1294008" cy="1285921"/>
          </a:xfrm>
          <a:prstGeom prst="rect">
            <a:avLst/>
          </a:prstGeom>
          <a:solidFill>
            <a:schemeClr val="bg1"/>
          </a:solidFill>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stone street with a yellow line&#10;&#10;Description automatically generated with medium confidence">
            <a:extLst>
              <a:ext uri="{FF2B5EF4-FFF2-40B4-BE49-F238E27FC236}">
                <a16:creationId xmlns:a16="http://schemas.microsoft.com/office/drawing/2014/main" id="{7C02656B-DEAD-487C-E413-13C6A2842E69}"/>
              </a:ext>
            </a:extLst>
          </p:cNvPr>
          <p:cNvPicPr>
            <a:picLocks noChangeAspect="1"/>
          </p:cNvPicPr>
          <p:nvPr/>
        </p:nvPicPr>
        <p:blipFill rotWithShape="1">
          <a:blip r:embed="rId10">
            <a:extLst>
              <a:ext uri="{28A0092B-C50C-407E-A947-70E740481C1C}">
                <a14:useLocalDpi xmlns:a14="http://schemas.microsoft.com/office/drawing/2010/main" val="0"/>
              </a:ext>
            </a:extLst>
          </a:blip>
          <a:srcRect l="1503" t="-187" r="-1503" b="18013"/>
          <a:stretch/>
        </p:blipFill>
        <p:spPr>
          <a:xfrm>
            <a:off x="6748396" y="1211179"/>
            <a:ext cx="4211999" cy="5193727"/>
          </a:xfrm>
          <a:prstGeom prst="rect">
            <a:avLst/>
          </a:prstGeom>
        </p:spPr>
      </p:pic>
      <p:sp>
        <p:nvSpPr>
          <p:cNvPr id="13" name="Speech Bubble: Rectangle with Corners Rounded 13">
            <a:hlinkClick r:id="" action="ppaction://noaction">
              <a:snd r:embed="rId11" name="T2_W8_10.2.wav"/>
            </a:hlinkClick>
            <a:extLst>
              <a:ext uri="{FF2B5EF4-FFF2-40B4-BE49-F238E27FC236}">
                <a16:creationId xmlns:a16="http://schemas.microsoft.com/office/drawing/2014/main" id="{05268C31-8CC8-9ED0-8121-2A73A69DA61A}"/>
              </a:ext>
            </a:extLst>
          </p:cNvPr>
          <p:cNvSpPr/>
          <p:nvPr/>
        </p:nvSpPr>
        <p:spPr>
          <a:xfrm>
            <a:off x="1039682" y="621145"/>
            <a:ext cx="6353009" cy="518040"/>
          </a:xfrm>
          <a:prstGeom prst="wedgeRoundRectCallout">
            <a:avLst>
              <a:gd name="adj1" fmla="val -54991"/>
              <a:gd name="adj2" fmla="val -7585"/>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Google Shape;108;p3">
            <a:hlinkClick r:id="" action="ppaction://noaction">
              <a:snd r:embed="rId11" name="T2_W8_10.2.wav"/>
            </a:hlinkClick>
            <a:extLst>
              <a:ext uri="{FF2B5EF4-FFF2-40B4-BE49-F238E27FC236}">
                <a16:creationId xmlns:a16="http://schemas.microsoft.com/office/drawing/2014/main" id="{AB9E1BAA-8B47-1C63-3498-3DA77A57FAAB}"/>
              </a:ext>
            </a:extLst>
          </p:cNvPr>
          <p:cNvSpPr txBox="1"/>
          <p:nvPr/>
        </p:nvSpPr>
        <p:spPr>
          <a:xfrm>
            <a:off x="1039683" y="646801"/>
            <a:ext cx="71434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springt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Max?</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166236757"/>
              </p:ext>
            </p:extLst>
          </p:nvPr>
        </p:nvGraphicFramePr>
        <p:xfrm>
          <a:off x="1489324" y="1484655"/>
          <a:ext cx="3435840"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err="1">
                          <a:solidFill>
                            <a:srgbClr val="002060"/>
                          </a:solidFill>
                          <a:latin typeface="Century gothic"/>
                          <a:ea typeface="Century Gothic"/>
                        </a:rPr>
                        <a:t>springen</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ea typeface="Century Gothic"/>
                        </a:rPr>
                        <a:t>sitzen</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8_10.3B.wav"/>
            </a:hlinkClick>
            <a:extLst>
              <a:ext uri="{FF2B5EF4-FFF2-40B4-BE49-F238E27FC236}">
                <a16:creationId xmlns:a16="http://schemas.microsoft.com/office/drawing/2014/main" id="{4247252A-FC32-4F16-8616-A5FE2859FCB7}"/>
              </a:ext>
            </a:extLst>
          </p:cNvPr>
          <p:cNvSpPr/>
          <p:nvPr/>
        </p:nvSpPr>
        <p:spPr>
          <a:xfrm>
            <a:off x="700017" y="24749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13" name="T2_W8_10.4B.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14" name="T2_W8_10.5B.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15" name="T2_W8_10.6B.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16" name="T2_W8_10.7B.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17" name="T2_W8_10.8B.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18" name="T2_W8_10.9B.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9" name="T2_W8_10.1.wav"/>
            </a:hlinkClick>
            <a:extLst>
              <a:ext uri="{FF2B5EF4-FFF2-40B4-BE49-F238E27FC236}">
                <a16:creationId xmlns:a16="http://schemas.microsoft.com/office/drawing/2014/main" id="{85BDA598-D8FC-421B-AEDB-34FBDED665F3}"/>
              </a:ext>
            </a:extLst>
          </p:cNvPr>
          <p:cNvSpPr/>
          <p:nvPr/>
        </p:nvSpPr>
        <p:spPr>
          <a:xfrm>
            <a:off x="-37322" y="26727"/>
            <a:ext cx="115011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7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Olivia und Max </a:t>
            </a:r>
            <a:r>
              <a:rPr kumimoji="0" lang="en-GB" sz="27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sind</a:t>
            </a:r>
            <a:r>
              <a:rPr kumimoji="0" lang="en-GB" sz="27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der Stadt. Olivia </a:t>
            </a:r>
            <a:r>
              <a:rPr kumimoji="0" lang="en-GB" sz="27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schickt</a:t>
            </a:r>
            <a:r>
              <a:rPr lang="en-GB" sz="2700" b="1" spc="-1" dirty="0">
                <a:solidFill>
                  <a:srgbClr val="002060"/>
                </a:solidFill>
                <a:latin typeface="Century Gothic" panose="020B0502020202020204" pitchFamily="34" charset="0"/>
                <a:ea typeface="Century Gothic"/>
              </a:rPr>
              <a:t> </a:t>
            </a:r>
            <a:r>
              <a:rPr lang="en-GB" sz="2700" b="1" spc="-1" dirty="0" err="1">
                <a:solidFill>
                  <a:srgbClr val="002060"/>
                </a:solidFill>
                <a:latin typeface="Century Gothic" panose="020B0502020202020204" pitchFamily="34" charset="0"/>
                <a:ea typeface="Century Gothic"/>
              </a:rPr>
              <a:t>Sprachnachrichten</a:t>
            </a:r>
            <a:r>
              <a:rPr lang="en-GB" sz="2700" b="1" spc="-1" dirty="0">
                <a:solidFill>
                  <a:srgbClr val="002060"/>
                </a:solidFill>
                <a:latin typeface="Century Gothic" panose="020B0502020202020204" pitchFamily="34" charset="0"/>
                <a:ea typeface="Century Gothic"/>
              </a:rPr>
              <a:t>*.</a:t>
            </a:r>
            <a:endParaRPr kumimoji="0" lang="en-GB" sz="27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2269114" y="240373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68065" y="2903229"/>
            <a:ext cx="517321" cy="517320"/>
          </a:xfrm>
          <a:prstGeom prst="rect">
            <a:avLst/>
          </a:prstGeom>
        </p:spPr>
      </p:pic>
      <p:pic>
        <p:nvPicPr>
          <p:cNvPr id="7" name="Picture 6" descr="Icon&#10;&#10;Description automatically generated">
            <a:extLst>
              <a:ext uri="{FF2B5EF4-FFF2-40B4-BE49-F238E27FC236}">
                <a16:creationId xmlns:a16="http://schemas.microsoft.com/office/drawing/2014/main" id="{C192341A-52CF-0141-6D40-162C5D8A53E6}"/>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68065" y="3355086"/>
            <a:ext cx="517321" cy="517320"/>
          </a:xfrm>
          <a:prstGeom prst="rect">
            <a:avLst/>
          </a:prstGeom>
        </p:spPr>
      </p:pic>
      <p:pic>
        <p:nvPicPr>
          <p:cNvPr id="8" name="Picture 7" descr="Icon&#10;&#10;Description automatically generated">
            <a:extLst>
              <a:ext uri="{FF2B5EF4-FFF2-40B4-BE49-F238E27FC236}">
                <a16:creationId xmlns:a16="http://schemas.microsoft.com/office/drawing/2014/main" id="{20C74CEE-C736-48BC-B102-C25D5E4E9678}"/>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2098229" y="3840135"/>
            <a:ext cx="517321" cy="517320"/>
          </a:xfrm>
          <a:prstGeom prst="rect">
            <a:avLst/>
          </a:prstGeom>
        </p:spPr>
      </p:pic>
      <p:pic>
        <p:nvPicPr>
          <p:cNvPr id="9" name="Picture 8" descr="Icon&#10;&#10;Description automatically generated">
            <a:extLst>
              <a:ext uri="{FF2B5EF4-FFF2-40B4-BE49-F238E27FC236}">
                <a16:creationId xmlns:a16="http://schemas.microsoft.com/office/drawing/2014/main" id="{33AFD74D-8194-8CFF-DA63-AAB4D407AF2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802005" y="4321803"/>
            <a:ext cx="517321" cy="517320"/>
          </a:xfrm>
          <a:prstGeom prst="rect">
            <a:avLst/>
          </a:prstGeom>
        </p:spPr>
      </p:pic>
      <p:pic>
        <p:nvPicPr>
          <p:cNvPr id="10" name="Picture 9">
            <a:extLst>
              <a:ext uri="{FF2B5EF4-FFF2-40B4-BE49-F238E27FC236}">
                <a16:creationId xmlns:a16="http://schemas.microsoft.com/office/drawing/2014/main" id="{6717101F-653A-0317-CA98-45D020339CA2}"/>
              </a:ext>
            </a:extLst>
          </p:cNvPr>
          <p:cNvPicPr>
            <a:picLocks noChangeAspect="1"/>
          </p:cNvPicPr>
          <p:nvPr/>
        </p:nvPicPr>
        <p:blipFill>
          <a:blip r:embed="rId22"/>
          <a:stretch>
            <a:fillRect/>
          </a:stretch>
        </p:blipFill>
        <p:spPr>
          <a:xfrm>
            <a:off x="2126632" y="4872313"/>
            <a:ext cx="512108" cy="518205"/>
          </a:xfrm>
          <a:prstGeom prst="rect">
            <a:avLst/>
          </a:prstGeom>
        </p:spPr>
      </p:pic>
      <p:pic>
        <p:nvPicPr>
          <p:cNvPr id="11" name="Picture 10" descr="Icon&#10;&#10;Description automatically generated">
            <a:extLst>
              <a:ext uri="{FF2B5EF4-FFF2-40B4-BE49-F238E27FC236}">
                <a16:creationId xmlns:a16="http://schemas.microsoft.com/office/drawing/2014/main" id="{2E795F40-5A92-9411-B3FF-4ABB5874CF7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764907" y="5285895"/>
            <a:ext cx="517321" cy="517320"/>
          </a:xfrm>
          <a:prstGeom prst="rect">
            <a:avLst/>
          </a:prstGeom>
        </p:spPr>
      </p:pic>
      <p:pic>
        <p:nvPicPr>
          <p:cNvPr id="12" name="Graphic 11" descr="Teacher">
            <a:extLst>
              <a:ext uri="{FF2B5EF4-FFF2-40B4-BE49-F238E27FC236}">
                <a16:creationId xmlns:a16="http://schemas.microsoft.com/office/drawing/2014/main" id="{3258B15E-1225-A9C1-CFD5-0FACAFF8E11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8457" y="450960"/>
            <a:ext cx="914400" cy="914400"/>
          </a:xfrm>
          <a:prstGeom prst="rect">
            <a:avLst/>
          </a:prstGeom>
        </p:spPr>
      </p:pic>
      <p:sp>
        <p:nvSpPr>
          <p:cNvPr id="20" name="TextBox 19">
            <a:extLst>
              <a:ext uri="{FF2B5EF4-FFF2-40B4-BE49-F238E27FC236}">
                <a16:creationId xmlns:a16="http://schemas.microsoft.com/office/drawing/2014/main" id="{34A5B78B-D37E-12A8-B078-88643542CA14}"/>
              </a:ext>
            </a:extLst>
          </p:cNvPr>
          <p:cNvSpPr txBox="1"/>
          <p:nvPr/>
        </p:nvSpPr>
        <p:spPr>
          <a:xfrm>
            <a:off x="7707087" y="6457890"/>
            <a:ext cx="4484914" cy="400110"/>
          </a:xfrm>
          <a:prstGeom prst="rect">
            <a:avLst/>
          </a:prstGeom>
          <a:solidFill>
            <a:schemeClr val="accent2"/>
          </a:solidFill>
        </p:spPr>
        <p:txBody>
          <a:bodyPr wrap="square" rtlCol="0">
            <a:spAutoFit/>
          </a:bodyPr>
          <a:lstStyle/>
          <a:p>
            <a:pPr algn="ctr"/>
            <a:r>
              <a:rPr lang="en-GB" sz="2000" dirty="0"/>
              <a:t>die </a:t>
            </a:r>
            <a:r>
              <a:rPr lang="en-GB" sz="2000" dirty="0" err="1"/>
              <a:t>Einkaufsliste</a:t>
            </a:r>
            <a:r>
              <a:rPr lang="en-GB" sz="2000" dirty="0"/>
              <a:t> – the shopping list</a:t>
            </a:r>
          </a:p>
        </p:txBody>
      </p:sp>
      <p:pic>
        <p:nvPicPr>
          <p:cNvPr id="23" name="Picture 22" descr="A cartoon of a person in a black outfit&#10;&#10;Description automatically generated">
            <a:extLst>
              <a:ext uri="{FF2B5EF4-FFF2-40B4-BE49-F238E27FC236}">
                <a16:creationId xmlns:a16="http://schemas.microsoft.com/office/drawing/2014/main" id="{955AA749-F36A-23D7-FA46-77E6D1BA4492}"/>
              </a:ext>
            </a:extLst>
          </p:cNvPr>
          <p:cNvPicPr>
            <a:picLocks noChangeAspect="1"/>
          </p:cNvPicPr>
          <p:nvPr/>
        </p:nvPicPr>
        <p:blipFill rotWithShape="1">
          <a:blip r:embed="rId25">
            <a:extLst>
              <a:ext uri="{28A0092B-C50C-407E-A947-70E740481C1C}">
                <a14:useLocalDpi xmlns:a14="http://schemas.microsoft.com/office/drawing/2010/main" val="0"/>
              </a:ext>
            </a:extLst>
          </a:blip>
          <a:srcRect t="-1" b="326"/>
          <a:stretch/>
        </p:blipFill>
        <p:spPr>
          <a:xfrm>
            <a:off x="9400977" y="2948330"/>
            <a:ext cx="1180046" cy="3445430"/>
          </a:xfrm>
          <a:prstGeom prst="rect">
            <a:avLst/>
          </a:prstGeom>
        </p:spPr>
      </p:pic>
      <p:pic>
        <p:nvPicPr>
          <p:cNvPr id="32" name="Picture 31" descr="A group of cartoon dogs&#10;&#10;Description automatically generated">
            <a:extLst>
              <a:ext uri="{FF2B5EF4-FFF2-40B4-BE49-F238E27FC236}">
                <a16:creationId xmlns:a16="http://schemas.microsoft.com/office/drawing/2014/main" id="{8D62C2A3-6B01-AD18-0B44-A21E2CAE5408}"/>
              </a:ext>
            </a:extLst>
          </p:cNvPr>
          <p:cNvPicPr>
            <a:picLocks noChangeAspect="1"/>
          </p:cNvPicPr>
          <p:nvPr/>
        </p:nvPicPr>
        <p:blipFill rotWithShape="1">
          <a:blip r:embed="rId26">
            <a:extLst>
              <a:ext uri="{28A0092B-C50C-407E-A947-70E740481C1C}">
                <a14:useLocalDpi xmlns:a14="http://schemas.microsoft.com/office/drawing/2010/main" val="0"/>
              </a:ext>
            </a:extLst>
          </a:blip>
          <a:srcRect l="33690" t="10838" r="53520" b="53081"/>
          <a:stretch/>
        </p:blipFill>
        <p:spPr>
          <a:xfrm>
            <a:off x="8679408" y="4929642"/>
            <a:ext cx="1101551" cy="1553800"/>
          </a:xfrm>
          <a:prstGeom prst="rect">
            <a:avLst/>
          </a:prstGeom>
        </p:spPr>
      </p:pic>
      <p:pic>
        <p:nvPicPr>
          <p:cNvPr id="33" name="Picture 32">
            <a:extLst>
              <a:ext uri="{FF2B5EF4-FFF2-40B4-BE49-F238E27FC236}">
                <a16:creationId xmlns:a16="http://schemas.microsoft.com/office/drawing/2014/main" id="{16B15BF2-3D2C-8147-9065-2B639371F9E5}"/>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3168108" y="1361398"/>
            <a:ext cx="517321" cy="727248"/>
          </a:xfrm>
          <a:prstGeom prst="rect">
            <a:avLst/>
          </a:prstGeom>
        </p:spPr>
      </p:pic>
      <p:pic>
        <p:nvPicPr>
          <p:cNvPr id="34" name="Picture 2">
            <a:extLst>
              <a:ext uri="{FF2B5EF4-FFF2-40B4-BE49-F238E27FC236}">
                <a16:creationId xmlns:a16="http://schemas.microsoft.com/office/drawing/2014/main" id="{D53AB9A7-02D3-020F-CC1C-D0399232106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1002390" y="1120937"/>
            <a:ext cx="1124242" cy="11320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583A518-79D0-4371-8815-F7A68B9F4BEF}"/>
              </a:ext>
            </a:extLst>
          </p:cNvPr>
          <p:cNvSpPr txBox="1"/>
          <p:nvPr/>
        </p:nvSpPr>
        <p:spPr>
          <a:xfrm>
            <a:off x="-1" y="6457890"/>
            <a:ext cx="4925165" cy="400110"/>
          </a:xfrm>
          <a:prstGeom prst="rect">
            <a:avLst/>
          </a:prstGeom>
          <a:solidFill>
            <a:schemeClr val="accent2"/>
          </a:solidFill>
        </p:spPr>
        <p:txBody>
          <a:bodyPr wrap="square" rtlCol="0">
            <a:spAutoFit/>
          </a:bodyPr>
          <a:lstStyle/>
          <a:p>
            <a:r>
              <a:rPr lang="en-GB" sz="2000" dirty="0"/>
              <a:t>die </a:t>
            </a:r>
            <a:r>
              <a:rPr lang="en-GB" sz="2000" dirty="0" err="1"/>
              <a:t>Sprachnachricht</a:t>
            </a:r>
            <a:r>
              <a:rPr lang="en-GB" sz="2000" dirty="0"/>
              <a:t> – voice message</a:t>
            </a:r>
          </a:p>
        </p:txBody>
      </p:sp>
    </p:spTree>
    <p:extLst>
      <p:ext uri="{BB962C8B-B14F-4D97-AF65-F5344CB8AC3E}">
        <p14:creationId xmlns:p14="http://schemas.microsoft.com/office/powerpoint/2010/main" val="242333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8_10.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2_W8_10.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2_W8_10.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2_W8_10.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2_W8_10.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2_W8_10.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61790" y="157425"/>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974" y="-142232"/>
            <a:ext cx="6656550" cy="779748"/>
          </a:xfrm>
        </p:spPr>
        <p:txBody>
          <a:bodyPr/>
          <a:lstStyle/>
          <a:p>
            <a:r>
              <a:rPr lang="en-GB" sz="2800" b="1" spc="-1" dirty="0">
                <a:latin typeface="Century Gothic" panose="020B0502020202020204" pitchFamily="34" charset="0"/>
                <a:ea typeface="Century Gothic"/>
              </a:rPr>
              <a:t>The preposition ‘auf’ (at, to)</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2"/>
          <a:stretch/>
        </p:blipFill>
        <p:spPr>
          <a:xfrm>
            <a:off x="1943629" y="2639983"/>
            <a:ext cx="633960" cy="671040"/>
          </a:xfrm>
          <a:prstGeom prst="rect">
            <a:avLst/>
          </a:prstGeom>
          <a:ln>
            <a:noFill/>
          </a:ln>
        </p:spPr>
      </p:pic>
      <p:sp>
        <p:nvSpPr>
          <p:cNvPr id="45" name="TextBox 44">
            <a:extLst>
              <a:ext uri="{FF2B5EF4-FFF2-40B4-BE49-F238E27FC236}">
                <a16:creationId xmlns:a16="http://schemas.microsoft.com/office/drawing/2014/main" id="{918C03F7-D494-46E8-B5DF-D2456C65781B}"/>
              </a:ext>
            </a:extLst>
          </p:cNvPr>
          <p:cNvSpPr txBox="1"/>
          <p:nvPr/>
        </p:nvSpPr>
        <p:spPr>
          <a:xfrm>
            <a:off x="420543" y="3281013"/>
            <a:ext cx="356145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4472C4">
                    <a:lumMod val="50000"/>
                  </a:srgbClr>
                </a:solidFill>
                <a:latin typeface="Century Gothic" panose="020B0502020202020204" pitchFamily="34" charset="0"/>
                <a:cs typeface="Arial"/>
                <a:sym typeface="Arial"/>
              </a:rPr>
              <a:t>Ich </a:t>
            </a:r>
            <a:r>
              <a:rPr lang="en-GB" sz="2800" b="1" kern="0" dirty="0" err="1">
                <a:solidFill>
                  <a:srgbClr val="4472C4">
                    <a:lumMod val="50000"/>
                  </a:srgbClr>
                </a:solidFill>
                <a:latin typeface="Century Gothic" panose="020B0502020202020204" pitchFamily="34" charset="0"/>
                <a:cs typeface="Arial"/>
                <a:sym typeface="Arial"/>
              </a:rPr>
              <a:t>gehe</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5953184" y="3281013"/>
            <a:ext cx="3106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Straße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281013"/>
            <a:ext cx="3476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a:ln>
                  <a:noFill/>
                </a:ln>
                <a:solidFill>
                  <a:srgbClr val="00B050"/>
                </a:solidFill>
                <a:effectLst/>
                <a:uLnTx/>
                <a:uFillTx/>
                <a:latin typeface="Century Gothic" panose="020B0502020202020204" pitchFamily="34" charset="0"/>
                <a:ea typeface="+mn-ea"/>
                <a:cs typeface="Arial"/>
                <a:sym typeface="Arial"/>
              </a:rPr>
              <a:t>das</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Land</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237228" y="3281013"/>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den</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Markt</a:t>
            </a:r>
            <a:endPar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385173"/>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385173"/>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33453" y="1385173"/>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61" name="TextBox 60">
            <a:extLst>
              <a:ext uri="{FF2B5EF4-FFF2-40B4-BE49-F238E27FC236}">
                <a16:creationId xmlns:a16="http://schemas.microsoft.com/office/drawing/2014/main" id="{2B9EAEF6-F557-4C8F-8531-710F040D5CB0}"/>
              </a:ext>
            </a:extLst>
          </p:cNvPr>
          <p:cNvSpPr txBox="1"/>
          <p:nvPr/>
        </p:nvSpPr>
        <p:spPr>
          <a:xfrm>
            <a:off x="420543" y="5732289"/>
            <a:ext cx="296628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06723" y="5732289"/>
            <a:ext cx="3287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lang="en-GB" sz="2800" b="1" kern="0" dirty="0" err="1">
                <a:solidFill>
                  <a:srgbClr val="4472C4">
                    <a:lumMod val="50000"/>
                  </a:srgbClr>
                </a:solidFill>
                <a:latin typeface="Century Gothic" panose="020B0502020202020204" pitchFamily="34" charset="0"/>
                <a:cs typeface="Arial"/>
                <a:sym typeface="Arial"/>
              </a:rPr>
              <a:t>Straße</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324577" y="5732289"/>
            <a:ext cx="3476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Land</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08765" y="5732289"/>
            <a:ext cx="3561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Markt</a:t>
            </a:r>
            <a:endPar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1" name="CustomShape 3">
            <a:extLst>
              <a:ext uri="{FF2B5EF4-FFF2-40B4-BE49-F238E27FC236}">
                <a16:creationId xmlns:a16="http://schemas.microsoft.com/office/drawing/2014/main" id="{C9201ACC-62CF-4CDD-A600-0432FAF95E94}"/>
              </a:ext>
            </a:extLst>
          </p:cNvPr>
          <p:cNvSpPr/>
          <p:nvPr/>
        </p:nvSpPr>
        <p:spPr>
          <a:xfrm>
            <a:off x="0" y="64102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can also mean ‘at’ or ‘to’ for </a:t>
            </a:r>
            <a:r>
              <a:rPr kumimoji="0" lang="en-US" sz="24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open spaces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or </a:t>
            </a:r>
            <a:r>
              <a:rPr kumimoji="0" lang="en-US" sz="24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events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5" name="Picture 24" descr="Icon&#10;&#10;Description automatically generated">
            <a:extLst>
              <a:ext uri="{FF2B5EF4-FFF2-40B4-BE49-F238E27FC236}">
                <a16:creationId xmlns:a16="http://schemas.microsoft.com/office/drawing/2014/main" id="{756D1EFB-4F3C-43AF-9F04-D4165A3974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649" y="1775612"/>
            <a:ext cx="1471746" cy="1454409"/>
          </a:xfrm>
          <a:prstGeom prst="rect">
            <a:avLst/>
          </a:prstGeom>
        </p:spPr>
      </p:pic>
      <p:pic>
        <p:nvPicPr>
          <p:cNvPr id="26" name="Picture 25" descr="Shape, circle&#10;&#10;Description automatically generated">
            <a:extLst>
              <a:ext uri="{FF2B5EF4-FFF2-40B4-BE49-F238E27FC236}">
                <a16:creationId xmlns:a16="http://schemas.microsoft.com/office/drawing/2014/main" id="{8C56FBD5-B326-4FF9-A708-12C7B2E622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2001" y="4278028"/>
            <a:ext cx="1519042" cy="1480875"/>
          </a:xfrm>
          <a:prstGeom prst="rect">
            <a:avLst/>
          </a:prstGeom>
        </p:spPr>
      </p:pic>
      <p:pic>
        <p:nvPicPr>
          <p:cNvPr id="4" name="Picture 3">
            <a:extLst>
              <a:ext uri="{FF2B5EF4-FFF2-40B4-BE49-F238E27FC236}">
                <a16:creationId xmlns:a16="http://schemas.microsoft.com/office/drawing/2014/main" id="{DEA7BD9C-767C-1FF3-EDE2-E7B9A991425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10738" y="4274458"/>
            <a:ext cx="2115854" cy="1192759"/>
          </a:xfrm>
          <a:prstGeom prst="rect">
            <a:avLst/>
          </a:prstGeom>
        </p:spPr>
      </p:pic>
      <p:pic>
        <p:nvPicPr>
          <p:cNvPr id="5" name="Picture 4">
            <a:extLst>
              <a:ext uri="{FF2B5EF4-FFF2-40B4-BE49-F238E27FC236}">
                <a16:creationId xmlns:a16="http://schemas.microsoft.com/office/drawing/2014/main" id="{03BE20DC-7438-A079-6816-D98800A84F22}"/>
              </a:ext>
            </a:extLst>
          </p:cNvPr>
          <p:cNvPicPr>
            <a:picLocks noChangeAspect="1"/>
          </p:cNvPicPr>
          <p:nvPr/>
        </p:nvPicPr>
        <p:blipFill>
          <a:blip r:embed="rId16"/>
          <a:stretch>
            <a:fillRect/>
          </a:stretch>
        </p:blipFill>
        <p:spPr>
          <a:xfrm>
            <a:off x="6649900" y="1969092"/>
            <a:ext cx="1316970" cy="1316970"/>
          </a:xfrm>
          <a:prstGeom prst="rect">
            <a:avLst/>
          </a:prstGeom>
        </p:spPr>
      </p:pic>
      <p:pic>
        <p:nvPicPr>
          <p:cNvPr id="6" name="Picture 5">
            <a:extLst>
              <a:ext uri="{FF2B5EF4-FFF2-40B4-BE49-F238E27FC236}">
                <a16:creationId xmlns:a16="http://schemas.microsoft.com/office/drawing/2014/main" id="{E16A5697-C734-B0D0-80F1-F5F191E6A7F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013196" y="2038829"/>
            <a:ext cx="1870421" cy="1243403"/>
          </a:xfrm>
          <a:prstGeom prst="rect">
            <a:avLst/>
          </a:prstGeom>
        </p:spPr>
      </p:pic>
      <p:sp>
        <p:nvSpPr>
          <p:cNvPr id="7" name="CustomShape 4">
            <a:extLst>
              <a:ext uri="{FF2B5EF4-FFF2-40B4-BE49-F238E27FC236}">
                <a16:creationId xmlns:a16="http://schemas.microsoft.com/office/drawing/2014/main" id="{19D7A1DD-6CED-B8ED-8A89-39661FD100EE}"/>
              </a:ext>
            </a:extLst>
          </p:cNvPr>
          <p:cNvSpPr/>
          <p:nvPr/>
        </p:nvSpPr>
        <p:spPr>
          <a:xfrm>
            <a:off x="245914"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I’m going/I go…</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4">
            <a:extLst>
              <a:ext uri="{FF2B5EF4-FFF2-40B4-BE49-F238E27FC236}">
                <a16:creationId xmlns:a16="http://schemas.microsoft.com/office/drawing/2014/main" id="{65311830-B1F9-381F-D5C4-D528588B11A9}"/>
              </a:ext>
            </a:extLst>
          </p:cNvPr>
          <p:cNvSpPr/>
          <p:nvPr/>
        </p:nvSpPr>
        <p:spPr>
          <a:xfrm>
            <a:off x="2977769"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to the market</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4">
            <a:extLst>
              <a:ext uri="{FF2B5EF4-FFF2-40B4-BE49-F238E27FC236}">
                <a16:creationId xmlns:a16="http://schemas.microsoft.com/office/drawing/2014/main" id="{909AB852-B65D-9B34-6020-97D0E47723C0}"/>
              </a:ext>
            </a:extLst>
          </p:cNvPr>
          <p:cNvSpPr/>
          <p:nvPr/>
        </p:nvSpPr>
        <p:spPr>
          <a:xfrm>
            <a:off x="6052185"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(on)to the street</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CustomShape 4">
            <a:extLst>
              <a:ext uri="{FF2B5EF4-FFF2-40B4-BE49-F238E27FC236}">
                <a16:creationId xmlns:a16="http://schemas.microsoft.com/office/drawing/2014/main" id="{B0241AB7-307B-0BE6-5783-09DF1F0BE76D}"/>
              </a:ext>
            </a:extLst>
          </p:cNvPr>
          <p:cNvSpPr/>
          <p:nvPr/>
        </p:nvSpPr>
        <p:spPr>
          <a:xfrm>
            <a:off x="9307198" y="376614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spc="-1" dirty="0">
                <a:solidFill>
                  <a:srgbClr val="92D050"/>
                </a:solidFill>
                <a:latin typeface="Century Gothic" panose="020B0502020202020204" pitchFamily="34" charset="0"/>
              </a:rPr>
              <a:t>to the countryside</a:t>
            </a:r>
            <a:endParaRPr kumimoji="0" lang="en-GB" sz="22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1" name="Picture 10">
            <a:extLst>
              <a:ext uri="{FF2B5EF4-FFF2-40B4-BE49-F238E27FC236}">
                <a16:creationId xmlns:a16="http://schemas.microsoft.com/office/drawing/2014/main" id="{9DA4BD09-1E19-FF0D-8E01-6B2E2E92935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008689" y="4385394"/>
            <a:ext cx="1891717" cy="1257560"/>
          </a:xfrm>
          <a:prstGeom prst="rect">
            <a:avLst/>
          </a:prstGeom>
        </p:spPr>
      </p:pic>
      <p:pic>
        <p:nvPicPr>
          <p:cNvPr id="12" name="Picture 11">
            <a:extLst>
              <a:ext uri="{FF2B5EF4-FFF2-40B4-BE49-F238E27FC236}">
                <a16:creationId xmlns:a16="http://schemas.microsoft.com/office/drawing/2014/main" id="{73136424-0C37-CE91-3121-3A465B9D5CAF}"/>
              </a:ext>
            </a:extLst>
          </p:cNvPr>
          <p:cNvPicPr>
            <a:picLocks noChangeAspect="1"/>
          </p:cNvPicPr>
          <p:nvPr/>
        </p:nvPicPr>
        <p:blipFill>
          <a:blip r:embed="rId16"/>
          <a:stretch>
            <a:fillRect/>
          </a:stretch>
        </p:blipFill>
        <p:spPr>
          <a:xfrm>
            <a:off x="6693041" y="4401095"/>
            <a:ext cx="1316970" cy="1316970"/>
          </a:xfrm>
          <a:prstGeom prst="rect">
            <a:avLst/>
          </a:prstGeom>
        </p:spPr>
      </p:pic>
      <p:pic>
        <p:nvPicPr>
          <p:cNvPr id="13" name="Picture 12">
            <a:extLst>
              <a:ext uri="{FF2B5EF4-FFF2-40B4-BE49-F238E27FC236}">
                <a16:creationId xmlns:a16="http://schemas.microsoft.com/office/drawing/2014/main" id="{A079408D-FE0E-E420-74E6-EF7C5627DCA0}"/>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487447" y="2038829"/>
            <a:ext cx="2162435" cy="1219019"/>
          </a:xfrm>
          <a:prstGeom prst="rect">
            <a:avLst/>
          </a:prstGeom>
        </p:spPr>
      </p:pic>
      <p:pic>
        <p:nvPicPr>
          <p:cNvPr id="14" name="Google Shape;184;p8">
            <a:extLst>
              <a:ext uri="{FF2B5EF4-FFF2-40B4-BE49-F238E27FC236}">
                <a16:creationId xmlns:a16="http://schemas.microsoft.com/office/drawing/2014/main" id="{09EC2608-DF31-3981-E1B4-453AB361912C}"/>
              </a:ext>
            </a:extLst>
          </p:cNvPr>
          <p:cNvPicPr/>
          <p:nvPr/>
        </p:nvPicPr>
        <p:blipFill>
          <a:blip r:embed="rId12"/>
          <a:stretch/>
        </p:blipFill>
        <p:spPr>
          <a:xfrm>
            <a:off x="1927496" y="5116960"/>
            <a:ext cx="633960" cy="671040"/>
          </a:xfrm>
          <a:prstGeom prst="rect">
            <a:avLst/>
          </a:prstGeom>
          <a:ln>
            <a:noFill/>
          </a:ln>
        </p:spPr>
      </p:pic>
      <p:sp>
        <p:nvSpPr>
          <p:cNvPr id="15" name="CustomShape 4">
            <a:extLst>
              <a:ext uri="{FF2B5EF4-FFF2-40B4-BE49-F238E27FC236}">
                <a16:creationId xmlns:a16="http://schemas.microsoft.com/office/drawing/2014/main" id="{7FD6060A-9EDB-8552-D4DA-54FA01499C45}"/>
              </a:ext>
            </a:extLst>
          </p:cNvPr>
          <p:cNvSpPr/>
          <p:nvPr/>
        </p:nvSpPr>
        <p:spPr>
          <a:xfrm>
            <a:off x="621357" y="6209340"/>
            <a:ext cx="235150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I </a:t>
            </a:r>
            <a:r>
              <a:rPr lang="en-US" sz="2200" spc="-1" dirty="0">
                <a:solidFill>
                  <a:srgbClr val="92D050"/>
                </a:solidFill>
                <a:latin typeface="Century Gothic" panose="020B0502020202020204" pitchFamily="34" charset="0"/>
              </a:rPr>
              <a:t>am</a:t>
            </a:r>
            <a:r>
              <a:rPr lang="en-US" sz="2400" spc="-1" dirty="0">
                <a:solidFill>
                  <a:srgbClr val="92D050"/>
                </a:solidFill>
                <a:latin typeface="Century Gothic" panose="020B0502020202020204" pitchFamily="34" charset="0"/>
              </a:rPr>
              <a: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4">
            <a:extLst>
              <a:ext uri="{FF2B5EF4-FFF2-40B4-BE49-F238E27FC236}">
                <a16:creationId xmlns:a16="http://schemas.microsoft.com/office/drawing/2014/main" id="{5714BA83-E4C7-A9D6-4826-39E91FE086DF}"/>
              </a:ext>
            </a:extLst>
          </p:cNvPr>
          <p:cNvSpPr/>
          <p:nvPr/>
        </p:nvSpPr>
        <p:spPr>
          <a:xfrm>
            <a:off x="2818180"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at the market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4">
            <a:extLst>
              <a:ext uri="{FF2B5EF4-FFF2-40B4-BE49-F238E27FC236}">
                <a16:creationId xmlns:a16="http://schemas.microsoft.com/office/drawing/2014/main" id="{597B01BF-24CC-00EC-6FA8-947F8828A04E}"/>
              </a:ext>
            </a:extLst>
          </p:cNvPr>
          <p:cNvSpPr/>
          <p:nvPr/>
        </p:nvSpPr>
        <p:spPr>
          <a:xfrm>
            <a:off x="6222675"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on the street</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4">
            <a:extLst>
              <a:ext uri="{FF2B5EF4-FFF2-40B4-BE49-F238E27FC236}">
                <a16:creationId xmlns:a16="http://schemas.microsoft.com/office/drawing/2014/main" id="{B4EBBE73-CA96-D0C3-8B51-FD965065611D}"/>
              </a:ext>
            </a:extLst>
          </p:cNvPr>
          <p:cNvSpPr/>
          <p:nvPr/>
        </p:nvSpPr>
        <p:spPr>
          <a:xfrm>
            <a:off x="9188076" y="6193011"/>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92D050"/>
                </a:solidFill>
                <a:latin typeface="Century Gothic" panose="020B0502020202020204" pitchFamily="34" charset="0"/>
              </a:rPr>
              <a:t>at the countryside</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auf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das</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aufs</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662501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1.1.wav"/>
                                        </p:tgtEl>
                                      </p:cMediaNode>
                                    </p:audio>
                                  </p:sub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2_W8_11.2.wav"/>
                                        </p:tgtEl>
                                      </p:cMediaNode>
                                    </p:audio>
                                  </p:sub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8_11.3.wav"/>
                                        </p:tgtEl>
                                      </p:cMediaNode>
                                    </p:audio>
                                  </p:sub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8_11.4.wav"/>
                                        </p:tgtEl>
                                      </p:cMediaNode>
                                    </p:audio>
                                  </p:sub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repl">
                                        <p:cTn id="4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T2_W8_11.5.wav"/>
                                        </p:tgtEl>
                                      </p:cMediaNode>
                                    </p:audio>
                                  </p:subTnLst>
                                </p:cTn>
                              </p:par>
                              <p:par>
                                <p:cTn id="66" presetID="1"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T2_W8_11.6.wav"/>
                                        </p:tgtEl>
                                      </p:cMediaNode>
                                    </p:audio>
                                  </p:subTnLst>
                                </p:cTn>
                              </p:par>
                              <p:par>
                                <p:cTn id="72" presetID="1" presetClass="entr" presetSubtype="0"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9" name="T2_W8_11.7.wav"/>
                                        </p:tgtEl>
                                      </p:cMediaNode>
                                    </p:audio>
                                  </p:subTnLst>
                                </p:cTn>
                              </p:par>
                              <p:par>
                                <p:cTn id="78" presetID="1" presetClass="entr" presetSubtype="0" fill="hold" nodeType="with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0" name="T2_W8_11.8.wav"/>
                                        </p:tgtEl>
                                      </p:cMediaNode>
                                    </p:audio>
                                  </p:subTnLst>
                                </p:cTn>
                              </p:par>
                              <p:par>
                                <p:cTn id="84" presetID="1" presetClass="entr" presetSubtype="0" fill="hold" nodeType="withEffect">
                                  <p:stCondLst>
                                    <p:cond delay="0"/>
                                  </p:stCondLst>
                                  <p:childTnLst>
                                    <p:set>
                                      <p:cBhvr>
                                        <p:cTn id="85" dur="1" fill="hold">
                                          <p:stCondLst>
                                            <p:cond delay="0"/>
                                          </p:stCondLst>
                                        </p:cTn>
                                        <p:tgtEl>
                                          <p:spTgt spid="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additive="repl">
                                        <p:cTn id="90"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E4985A86-9734-437F-BC85-4D048FCC462E}"/>
              </a:ext>
            </a:extLst>
          </p:cNvPr>
          <p:cNvSpPr txBox="1"/>
          <p:nvPr/>
        </p:nvSpPr>
        <p:spPr>
          <a:xfrm>
            <a:off x="4005772" y="2393534"/>
            <a:ext cx="428400" cy="398063"/>
          </a:xfrm>
          <a:prstGeom prst="rect">
            <a:avLst/>
          </a:prstGeom>
          <a:noFill/>
          <a:ln w="28575">
            <a:solidFill>
              <a:srgbClr val="2E94AF"/>
            </a:solidFill>
          </a:ln>
        </p:spPr>
        <p:txBody>
          <a:bodyPr wrap="square" rtlCol="0">
            <a:spAutoFit/>
          </a:bodyPr>
          <a:lstStyle/>
          <a:p>
            <a:endParaRPr lang="en-GB" dirty="0"/>
          </a:p>
        </p:txBody>
      </p:sp>
      <p:sp>
        <p:nvSpPr>
          <p:cNvPr id="112" name="CustomShape 6">
            <a:hlinkClick r:id="" action="ppaction://noaction">
              <a:snd r:embed="rId3" name="T2_W8_12.1.wav"/>
            </a:hlinkClick>
          </p:cNvPr>
          <p:cNvSpPr/>
          <p:nvPr/>
        </p:nvSpPr>
        <p:spPr>
          <a:xfrm>
            <a:off x="0" y="3359"/>
            <a:ext cx="87521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a:solidFill>
                  <a:srgbClr val="002060"/>
                </a:solidFill>
                <a:latin typeface="Century gothic"/>
                <a:ea typeface="Century Gothic"/>
              </a:rPr>
              <a:t>Was </a:t>
            </a:r>
            <a:r>
              <a:rPr lang="en-GB" sz="2600" b="1" spc="-1" dirty="0" err="1">
                <a:solidFill>
                  <a:srgbClr val="002060"/>
                </a:solidFill>
                <a:latin typeface="Century gothic"/>
                <a:ea typeface="Century Gothic"/>
              </a:rPr>
              <a:t>machen</a:t>
            </a:r>
            <a:r>
              <a:rPr lang="en-GB" sz="2600" b="1" spc="-1" dirty="0">
                <a:solidFill>
                  <a:srgbClr val="002060"/>
                </a:solidFill>
                <a:latin typeface="Century gothic"/>
                <a:ea typeface="Century Gothic"/>
              </a:rPr>
              <a:t> Olivia und Max dieses </a:t>
            </a:r>
            <a:r>
              <a:rPr lang="en-GB" sz="2600" b="1" spc="-1" dirty="0" err="1">
                <a:solidFill>
                  <a:srgbClr val="002060"/>
                </a:solidFill>
                <a:latin typeface="Century gothic"/>
                <a:ea typeface="Century Gothic"/>
              </a:rPr>
              <a:t>Wochenende</a:t>
            </a:r>
            <a:r>
              <a:rPr lang="en-GB" sz="2600" b="1" spc="-1" dirty="0">
                <a:solidFill>
                  <a:srgbClr val="002060"/>
                </a:solidFill>
                <a:latin typeface="Century gothic"/>
                <a:ea typeface="Century Gothic"/>
              </a:rPr>
              <a:t>?</a:t>
            </a:r>
            <a:endParaRPr kumimoji="0" lang="en-GB" sz="26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4005773" y="1503036"/>
            <a:ext cx="433069" cy="398063"/>
          </a:xfrm>
          <a:prstGeom prst="rect">
            <a:avLst/>
          </a:prstGeom>
          <a:noFill/>
          <a:ln w="28575">
            <a:solidFill>
              <a:srgbClr val="2E94AF"/>
            </a:solidFill>
          </a:ln>
        </p:spPr>
        <p:txBody>
          <a:bodyPr wrap="square" rtlCol="0">
            <a:spAutoFit/>
          </a:bodyPr>
          <a:lstStyle/>
          <a:p>
            <a:endParaRPr lang="en-GB" dirty="0"/>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74104" y="1386336"/>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034767" y="1359342"/>
            <a:ext cx="22033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gehen</a:t>
            </a:r>
            <a:r>
              <a:rPr lang="en-GB" sz="2000" kern="1200" dirty="0">
                <a:solidFill>
                  <a:srgbClr val="1F4E79"/>
                </a:solidFill>
                <a:latin typeface="Century Gothic" panose="020B0502020202020204" pitchFamily="34" charset="0"/>
                <a:ea typeface="+mn-ea"/>
                <a:cs typeface="+mn-cs"/>
              </a:rPr>
              <a:t> auf das Land.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0" name="TextBox 19">
            <a:hlinkClick r:id="" action="ppaction://noaction">
              <a:snd r:embed="rId4" name="T2_W8_12.2.wav"/>
            </a:hlinkClick>
            <a:extLst>
              <a:ext uri="{FF2B5EF4-FFF2-40B4-BE49-F238E27FC236}">
                <a16:creationId xmlns:a16="http://schemas.microsoft.com/office/drawing/2014/main" id="{76629107-549E-4B60-9A05-7B0B89B30765}"/>
              </a:ext>
            </a:extLst>
          </p:cNvPr>
          <p:cNvSpPr txBox="1"/>
          <p:nvPr/>
        </p:nvSpPr>
        <p:spPr>
          <a:xfrm>
            <a:off x="169972" y="105056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4005773" y="1052278"/>
            <a:ext cx="433069" cy="398063"/>
          </a:xfrm>
          <a:prstGeom prst="rect">
            <a:avLst/>
          </a:prstGeom>
          <a:noFill/>
          <a:ln w="28575">
            <a:solidFill>
              <a:srgbClr val="2E94AF"/>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FACFC432-5E19-4F84-B63E-E189C50EEB68}"/>
              </a:ext>
            </a:extLst>
          </p:cNvPr>
          <p:cNvSpPr txBox="1"/>
          <p:nvPr/>
        </p:nvSpPr>
        <p:spPr>
          <a:xfrm>
            <a:off x="4521571" y="1052278"/>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521571" y="1503036"/>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924766" y="3374927"/>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dirty="0" err="1">
                <a:solidFill>
                  <a:srgbClr val="1F4E79"/>
                </a:solidFill>
                <a:latin typeface="Century Gothic" panose="020B0502020202020204" pitchFamily="34" charset="0"/>
              </a:rPr>
              <a:t>spielen</a:t>
            </a:r>
            <a:r>
              <a:rPr lang="en-GB" sz="2000" kern="1200" dirty="0">
                <a:solidFill>
                  <a:srgbClr val="1F4E79"/>
                </a:solidFill>
                <a:latin typeface="Century Gothic" panose="020B0502020202020204" pitchFamily="34" charset="0"/>
                <a:ea typeface="+mn-ea"/>
                <a:cs typeface="+mn-cs"/>
              </a:rPr>
              <a:t> auf der </a:t>
            </a:r>
            <a:r>
              <a:rPr lang="en-GB" sz="2000" kern="1200" dirty="0" err="1">
                <a:solidFill>
                  <a:srgbClr val="1F4E79"/>
                </a:solidFill>
                <a:latin typeface="Century Gothic" panose="020B0502020202020204" pitchFamily="34" charset="0"/>
                <a:ea typeface="+mn-ea"/>
                <a:cs typeface="+mn-cs"/>
              </a:rPr>
              <a:t>Straße</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1" name="TextBox 30">
            <a:hlinkClick r:id="" action="ppaction://noaction">
              <a:snd r:embed="rId5" name="T2_W8_12.3.wav"/>
            </a:hlinkClick>
            <a:extLst>
              <a:ext uri="{FF2B5EF4-FFF2-40B4-BE49-F238E27FC236}">
                <a16:creationId xmlns:a16="http://schemas.microsoft.com/office/drawing/2014/main" id="{821232D9-BAD1-486E-AC36-E2DD1E9885CC}"/>
              </a:ext>
            </a:extLst>
          </p:cNvPr>
          <p:cNvSpPr txBox="1"/>
          <p:nvPr/>
        </p:nvSpPr>
        <p:spPr>
          <a:xfrm>
            <a:off x="169972" y="306645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347002" y="226753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350928" y="259949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434781" y="374527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851202" y="3396553"/>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941284" y="3432514"/>
            <a:ext cx="2255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Max </a:t>
            </a:r>
            <a:r>
              <a:rPr lang="en-GB" sz="2000" kern="1200" dirty="0" err="1">
                <a:solidFill>
                  <a:srgbClr val="1F4E79"/>
                </a:solidFill>
                <a:latin typeface="Century Gothic" panose="020B0502020202020204" pitchFamily="34" charset="0"/>
                <a:ea typeface="+mn-ea"/>
                <a:cs typeface="+mn-cs"/>
              </a:rPr>
              <a:t>springt</a:t>
            </a:r>
            <a:r>
              <a:rPr lang="en-GB" sz="2000" kern="1200" dirty="0">
                <a:solidFill>
                  <a:srgbClr val="1F4E79"/>
                </a:solidFill>
                <a:latin typeface="Century Gothic" panose="020B0502020202020204" pitchFamily="34" charset="0"/>
                <a:ea typeface="+mn-ea"/>
                <a:cs typeface="+mn-cs"/>
              </a:rPr>
              <a:t> auf den </a:t>
            </a:r>
            <a:r>
              <a:rPr lang="en-GB" sz="2000" kern="1200" dirty="0" err="1">
                <a:solidFill>
                  <a:srgbClr val="1F4E79"/>
                </a:solidFill>
                <a:latin typeface="Century Gothic" panose="020B0502020202020204" pitchFamily="34" charset="0"/>
                <a:ea typeface="+mn-ea"/>
                <a:cs typeface="+mn-cs"/>
              </a:rPr>
              <a:t>Verkäufer</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71325" y="5342973"/>
            <a:ext cx="2395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gehen</a:t>
            </a:r>
            <a:r>
              <a:rPr lang="en-GB" sz="2000" kern="1200" dirty="0">
                <a:solidFill>
                  <a:srgbClr val="1F4E79"/>
                </a:solidFill>
                <a:latin typeface="Century Gothic" panose="020B0502020202020204" pitchFamily="34" charset="0"/>
                <a:ea typeface="+mn-ea"/>
                <a:cs typeface="+mn-cs"/>
              </a:rPr>
              <a:t> auf den </a:t>
            </a:r>
            <a:r>
              <a:rPr lang="en-GB" sz="2000" kern="1200" dirty="0" err="1">
                <a:solidFill>
                  <a:srgbClr val="1F4E79"/>
                </a:solidFill>
                <a:latin typeface="Century Gothic" panose="020B0502020202020204" pitchFamily="34" charset="0"/>
                <a:ea typeface="+mn-ea"/>
                <a:cs typeface="+mn-cs"/>
              </a:rPr>
              <a:t>Markt</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hlinkClick r:id="" action="ppaction://noaction">
              <a:snd r:embed="rId6" name="T2_W8_12.4.wav"/>
            </a:hlinkClick>
            <a:extLst>
              <a:ext uri="{FF2B5EF4-FFF2-40B4-BE49-F238E27FC236}">
                <a16:creationId xmlns:a16="http://schemas.microsoft.com/office/drawing/2014/main" id="{48654096-BC00-45D3-89B8-99ECBA40136D}"/>
              </a:ext>
            </a:extLst>
          </p:cNvPr>
          <p:cNvSpPr txBox="1"/>
          <p:nvPr/>
        </p:nvSpPr>
        <p:spPr>
          <a:xfrm>
            <a:off x="169972" y="5017637"/>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347002" y="42547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354635" y="45867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493392"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851202" y="5383804"/>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860456" y="5390691"/>
            <a:ext cx="2195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kommen</a:t>
            </a:r>
            <a:r>
              <a:rPr lang="en-GB" sz="2000" dirty="0">
                <a:solidFill>
                  <a:srgbClr val="1F4E79"/>
                </a:solidFill>
                <a:latin typeface="Century Gothic" panose="020B0502020202020204" pitchFamily="34" charset="0"/>
              </a:rPr>
              <a:t> </a:t>
            </a:r>
            <a:r>
              <a:rPr lang="en-GB" sz="2000" kern="1200" dirty="0" err="1">
                <a:solidFill>
                  <a:srgbClr val="1F4E79"/>
                </a:solidFill>
                <a:latin typeface="Century Gothic" panose="020B0502020202020204" pitchFamily="34" charset="0"/>
                <a:ea typeface="+mn-ea"/>
                <a:cs typeface="+mn-cs"/>
              </a:rPr>
              <a:t>nach</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Hause</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2" name="TextBox 61">
            <a:hlinkClick r:id="" action="ppaction://noaction">
              <a:snd r:embed="rId7" name="T2_W8_12.6.wav"/>
            </a:hlinkClick>
            <a:extLst>
              <a:ext uri="{FF2B5EF4-FFF2-40B4-BE49-F238E27FC236}">
                <a16:creationId xmlns:a16="http://schemas.microsoft.com/office/drawing/2014/main" id="{D06A5264-6A2C-431C-8F07-EAEA01BA084D}"/>
              </a:ext>
            </a:extLst>
          </p:cNvPr>
          <p:cNvSpPr txBox="1"/>
          <p:nvPr/>
        </p:nvSpPr>
        <p:spPr>
          <a:xfrm>
            <a:off x="6051490" y="3060780"/>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9"/>
          <a:stretch>
            <a:fillRect/>
          </a:stretch>
        </p:blipFill>
        <p:spPr>
          <a:xfrm>
            <a:off x="4036641" y="2231271"/>
            <a:ext cx="546339" cy="506217"/>
          </a:xfrm>
          <a:prstGeom prst="rect">
            <a:avLst/>
          </a:prstGeom>
        </p:spPr>
      </p:pic>
      <p:sp>
        <p:nvSpPr>
          <p:cNvPr id="73" name="TextBox 72">
            <a:extLst>
              <a:ext uri="{FF2B5EF4-FFF2-40B4-BE49-F238E27FC236}">
                <a16:creationId xmlns:a16="http://schemas.microsoft.com/office/drawing/2014/main" id="{F95C4D8B-DD3A-4195-B3EC-9FB8910C6BF6}"/>
              </a:ext>
            </a:extLst>
          </p:cNvPr>
          <p:cNvSpPr txBox="1"/>
          <p:nvPr/>
        </p:nvSpPr>
        <p:spPr>
          <a:xfrm>
            <a:off x="4005773" y="1953794"/>
            <a:ext cx="433069" cy="398063"/>
          </a:xfrm>
          <a:prstGeom prst="rect">
            <a:avLst/>
          </a:prstGeom>
          <a:noFill/>
          <a:ln w="28575">
            <a:solidFill>
              <a:srgbClr val="2E94AF"/>
            </a:solidFill>
          </a:ln>
        </p:spPr>
        <p:txBody>
          <a:bodyPr wrap="square" rtlCol="0">
            <a:spAutoFit/>
          </a:bodyPr>
          <a:lstStyle/>
          <a:p>
            <a:endParaRPr lang="en-GB" dirty="0"/>
          </a:p>
        </p:txBody>
      </p:sp>
      <p:sp>
        <p:nvSpPr>
          <p:cNvPr id="74" name="TextBox 73">
            <a:extLst>
              <a:ext uri="{FF2B5EF4-FFF2-40B4-BE49-F238E27FC236}">
                <a16:creationId xmlns:a16="http://schemas.microsoft.com/office/drawing/2014/main" id="{B7E92B33-4997-4A09-AE49-A68076A5BA69}"/>
              </a:ext>
            </a:extLst>
          </p:cNvPr>
          <p:cNvSpPr txBox="1"/>
          <p:nvPr/>
        </p:nvSpPr>
        <p:spPr>
          <a:xfrm>
            <a:off x="4521571" y="1953794"/>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75" name="TextBox 74">
            <a:extLst>
              <a:ext uri="{FF2B5EF4-FFF2-40B4-BE49-F238E27FC236}">
                <a16:creationId xmlns:a16="http://schemas.microsoft.com/office/drawing/2014/main" id="{2CEB819C-F736-4488-893F-539BAA686408}"/>
              </a:ext>
            </a:extLst>
          </p:cNvPr>
          <p:cNvSpPr txBox="1"/>
          <p:nvPr/>
        </p:nvSpPr>
        <p:spPr>
          <a:xfrm>
            <a:off x="4521571" y="2393534"/>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2" name="TextBox 1">
            <a:extLst>
              <a:ext uri="{FF2B5EF4-FFF2-40B4-BE49-F238E27FC236}">
                <a16:creationId xmlns:a16="http://schemas.microsoft.com/office/drawing/2014/main" id="{ABDD652A-607E-3ADB-9A88-84CC5552EA85}"/>
              </a:ext>
            </a:extLst>
          </p:cNvPr>
          <p:cNvSpPr txBox="1"/>
          <p:nvPr/>
        </p:nvSpPr>
        <p:spPr>
          <a:xfrm>
            <a:off x="4005774" y="3399333"/>
            <a:ext cx="428400" cy="398063"/>
          </a:xfrm>
          <a:prstGeom prst="rect">
            <a:avLst/>
          </a:prstGeom>
          <a:noFill/>
          <a:ln w="28575">
            <a:solidFill>
              <a:srgbClr val="2E94AF"/>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62D2EC14-D8EC-7C2D-9D68-DDAD2E5DF86D}"/>
              </a:ext>
            </a:extLst>
          </p:cNvPr>
          <p:cNvSpPr txBox="1"/>
          <p:nvPr/>
        </p:nvSpPr>
        <p:spPr>
          <a:xfrm>
            <a:off x="4005773" y="2962888"/>
            <a:ext cx="428400" cy="398063"/>
          </a:xfrm>
          <a:prstGeom prst="rect">
            <a:avLst/>
          </a:prstGeom>
          <a:noFill/>
          <a:ln w="28575">
            <a:solidFill>
              <a:srgbClr val="2E94AF"/>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A8115A29-100F-C1D2-6E5C-DF6D1F67A491}"/>
              </a:ext>
            </a:extLst>
          </p:cNvPr>
          <p:cNvSpPr txBox="1"/>
          <p:nvPr/>
        </p:nvSpPr>
        <p:spPr>
          <a:xfrm>
            <a:off x="4521571" y="2962888"/>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7" name="TextBox 6">
            <a:extLst>
              <a:ext uri="{FF2B5EF4-FFF2-40B4-BE49-F238E27FC236}">
                <a16:creationId xmlns:a16="http://schemas.microsoft.com/office/drawing/2014/main" id="{15063D3C-3163-1FBA-CF3B-6A7F7DCB90C0}"/>
              </a:ext>
            </a:extLst>
          </p:cNvPr>
          <p:cNvSpPr txBox="1"/>
          <p:nvPr/>
        </p:nvSpPr>
        <p:spPr>
          <a:xfrm>
            <a:off x="4521571" y="3399333"/>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9"/>
          <a:stretch>
            <a:fillRect/>
          </a:stretch>
        </p:blipFill>
        <p:spPr>
          <a:xfrm>
            <a:off x="4060820" y="2791597"/>
            <a:ext cx="546339" cy="506217"/>
          </a:xfrm>
          <a:prstGeom prst="rect">
            <a:avLst/>
          </a:prstGeom>
        </p:spPr>
      </p:pic>
      <p:sp>
        <p:nvSpPr>
          <p:cNvPr id="14" name="TextBox 13">
            <a:extLst>
              <a:ext uri="{FF2B5EF4-FFF2-40B4-BE49-F238E27FC236}">
                <a16:creationId xmlns:a16="http://schemas.microsoft.com/office/drawing/2014/main" id="{7E2D81A6-B6D8-1203-387A-AB38EDB76C1F}"/>
              </a:ext>
            </a:extLst>
          </p:cNvPr>
          <p:cNvSpPr txBox="1"/>
          <p:nvPr/>
        </p:nvSpPr>
        <p:spPr>
          <a:xfrm>
            <a:off x="4005773" y="4283240"/>
            <a:ext cx="428400" cy="398063"/>
          </a:xfrm>
          <a:prstGeom prst="rect">
            <a:avLst/>
          </a:prstGeom>
          <a:noFill/>
          <a:ln w="28575">
            <a:solidFill>
              <a:srgbClr val="2E94AF"/>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F87CD750-C4BD-CE97-A5F3-BFEAA5D938B0}"/>
              </a:ext>
            </a:extLst>
          </p:cNvPr>
          <p:cNvSpPr txBox="1"/>
          <p:nvPr/>
        </p:nvSpPr>
        <p:spPr>
          <a:xfrm>
            <a:off x="4005774" y="3846795"/>
            <a:ext cx="428400" cy="398063"/>
          </a:xfrm>
          <a:prstGeom prst="rect">
            <a:avLst/>
          </a:prstGeom>
          <a:noFill/>
          <a:ln w="28575">
            <a:solidFill>
              <a:srgbClr val="2E94AF"/>
            </a:solidFill>
          </a:ln>
        </p:spPr>
        <p:txBody>
          <a:bodyPr wrap="square" rtlCol="0">
            <a:spAutoFit/>
          </a:bodyPr>
          <a:lstStyle/>
          <a:p>
            <a:endParaRPr lang="en-GB" dirty="0"/>
          </a:p>
        </p:txBody>
      </p:sp>
      <p:sp>
        <p:nvSpPr>
          <p:cNvPr id="29" name="TextBox 28">
            <a:extLst>
              <a:ext uri="{FF2B5EF4-FFF2-40B4-BE49-F238E27FC236}">
                <a16:creationId xmlns:a16="http://schemas.microsoft.com/office/drawing/2014/main" id="{E87507B3-A425-390C-4FF3-69342B2E174B}"/>
              </a:ext>
            </a:extLst>
          </p:cNvPr>
          <p:cNvSpPr txBox="1"/>
          <p:nvPr/>
        </p:nvSpPr>
        <p:spPr>
          <a:xfrm>
            <a:off x="4521571" y="384679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32" name="TextBox 31">
            <a:extLst>
              <a:ext uri="{FF2B5EF4-FFF2-40B4-BE49-F238E27FC236}">
                <a16:creationId xmlns:a16="http://schemas.microsoft.com/office/drawing/2014/main" id="{84641EFE-B687-44CB-776B-7105145F8B2C}"/>
              </a:ext>
            </a:extLst>
          </p:cNvPr>
          <p:cNvSpPr txBox="1"/>
          <p:nvPr/>
        </p:nvSpPr>
        <p:spPr>
          <a:xfrm>
            <a:off x="4521571" y="4283240"/>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94" name="TextBox 93">
            <a:extLst>
              <a:ext uri="{FF2B5EF4-FFF2-40B4-BE49-F238E27FC236}">
                <a16:creationId xmlns:a16="http://schemas.microsoft.com/office/drawing/2014/main" id="{53408F61-E74F-00D6-22D0-0D5D82071047}"/>
              </a:ext>
            </a:extLst>
          </p:cNvPr>
          <p:cNvSpPr txBox="1"/>
          <p:nvPr/>
        </p:nvSpPr>
        <p:spPr>
          <a:xfrm>
            <a:off x="9903205" y="3388003"/>
            <a:ext cx="428400" cy="398063"/>
          </a:xfrm>
          <a:prstGeom prst="rect">
            <a:avLst/>
          </a:prstGeom>
          <a:noFill/>
          <a:ln w="28575">
            <a:solidFill>
              <a:srgbClr val="2E94AF"/>
            </a:solidFill>
          </a:ln>
        </p:spPr>
        <p:txBody>
          <a:bodyPr wrap="square" rtlCol="0">
            <a:spAutoFit/>
          </a:bodyPr>
          <a:lstStyle/>
          <a:p>
            <a:endParaRPr lang="en-GB" dirty="0"/>
          </a:p>
        </p:txBody>
      </p:sp>
      <p:sp>
        <p:nvSpPr>
          <p:cNvPr id="96" name="TextBox 95">
            <a:extLst>
              <a:ext uri="{FF2B5EF4-FFF2-40B4-BE49-F238E27FC236}">
                <a16:creationId xmlns:a16="http://schemas.microsoft.com/office/drawing/2014/main" id="{8273FC09-F382-3420-048B-2DED3AEDB7C4}"/>
              </a:ext>
            </a:extLst>
          </p:cNvPr>
          <p:cNvSpPr txBox="1"/>
          <p:nvPr/>
        </p:nvSpPr>
        <p:spPr>
          <a:xfrm>
            <a:off x="9903958" y="2945893"/>
            <a:ext cx="428400" cy="398063"/>
          </a:xfrm>
          <a:prstGeom prst="rect">
            <a:avLst/>
          </a:prstGeom>
          <a:noFill/>
          <a:ln w="28575">
            <a:solidFill>
              <a:srgbClr val="2E94AF"/>
            </a:solidFill>
          </a:ln>
        </p:spPr>
        <p:txBody>
          <a:bodyPr wrap="square" rtlCol="0">
            <a:spAutoFit/>
          </a:bodyPr>
          <a:lstStyle/>
          <a:p>
            <a:endParaRPr lang="en-GB" dirty="0"/>
          </a:p>
        </p:txBody>
      </p:sp>
      <p:sp>
        <p:nvSpPr>
          <p:cNvPr id="97" name="TextBox 96">
            <a:extLst>
              <a:ext uri="{FF2B5EF4-FFF2-40B4-BE49-F238E27FC236}">
                <a16:creationId xmlns:a16="http://schemas.microsoft.com/office/drawing/2014/main" id="{3F776C99-8AF9-C1D0-E932-DC716F68BEBA}"/>
              </a:ext>
            </a:extLst>
          </p:cNvPr>
          <p:cNvSpPr txBox="1"/>
          <p:nvPr/>
        </p:nvSpPr>
        <p:spPr>
          <a:xfrm>
            <a:off x="10412954" y="294384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98" name="TextBox 97">
            <a:extLst>
              <a:ext uri="{FF2B5EF4-FFF2-40B4-BE49-F238E27FC236}">
                <a16:creationId xmlns:a16="http://schemas.microsoft.com/office/drawing/2014/main" id="{0E403764-0DD2-4942-7A73-D7CED623C4B8}"/>
              </a:ext>
            </a:extLst>
          </p:cNvPr>
          <p:cNvSpPr txBox="1"/>
          <p:nvPr/>
        </p:nvSpPr>
        <p:spPr>
          <a:xfrm>
            <a:off x="10412954" y="3385956"/>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9"/>
          <a:stretch>
            <a:fillRect/>
          </a:stretch>
        </p:blipFill>
        <p:spPr>
          <a:xfrm>
            <a:off x="9960083" y="3229588"/>
            <a:ext cx="546339" cy="506217"/>
          </a:xfrm>
          <a:prstGeom prst="rect">
            <a:avLst/>
          </a:prstGeom>
        </p:spPr>
      </p:pic>
      <p:sp>
        <p:nvSpPr>
          <p:cNvPr id="100" name="TextBox 99">
            <a:extLst>
              <a:ext uri="{FF2B5EF4-FFF2-40B4-BE49-F238E27FC236}">
                <a16:creationId xmlns:a16="http://schemas.microsoft.com/office/drawing/2014/main" id="{CF1A4C70-91E5-C385-6B54-959E4E3CAA6F}"/>
              </a:ext>
            </a:extLst>
          </p:cNvPr>
          <p:cNvSpPr txBox="1"/>
          <p:nvPr/>
        </p:nvSpPr>
        <p:spPr>
          <a:xfrm>
            <a:off x="9903957" y="4272223"/>
            <a:ext cx="428400" cy="398063"/>
          </a:xfrm>
          <a:prstGeom prst="rect">
            <a:avLst/>
          </a:prstGeom>
          <a:noFill/>
          <a:ln w="28575">
            <a:solidFill>
              <a:srgbClr val="2E94AF"/>
            </a:solidFill>
          </a:ln>
        </p:spPr>
        <p:txBody>
          <a:bodyPr wrap="square" rtlCol="0">
            <a:spAutoFit/>
          </a:bodyPr>
          <a:lstStyle/>
          <a:p>
            <a:endParaRPr lang="en-GB" dirty="0"/>
          </a:p>
        </p:txBody>
      </p:sp>
      <p:sp>
        <p:nvSpPr>
          <p:cNvPr id="101" name="TextBox 100">
            <a:extLst>
              <a:ext uri="{FF2B5EF4-FFF2-40B4-BE49-F238E27FC236}">
                <a16:creationId xmlns:a16="http://schemas.microsoft.com/office/drawing/2014/main" id="{22000CB0-B210-FCB0-2E69-30A46324C2BA}"/>
              </a:ext>
            </a:extLst>
          </p:cNvPr>
          <p:cNvSpPr txBox="1"/>
          <p:nvPr/>
        </p:nvSpPr>
        <p:spPr>
          <a:xfrm>
            <a:off x="9903205" y="3830113"/>
            <a:ext cx="428400" cy="398063"/>
          </a:xfrm>
          <a:prstGeom prst="rect">
            <a:avLst/>
          </a:prstGeom>
          <a:noFill/>
          <a:ln w="28575">
            <a:solidFill>
              <a:srgbClr val="2E94AF"/>
            </a:solidFill>
          </a:ln>
        </p:spPr>
        <p:txBody>
          <a:bodyPr wrap="square" rtlCol="0">
            <a:spAutoFit/>
          </a:bodyPr>
          <a:lstStyle/>
          <a:p>
            <a:endParaRPr lang="en-GB" dirty="0"/>
          </a:p>
        </p:txBody>
      </p:sp>
      <p:sp>
        <p:nvSpPr>
          <p:cNvPr id="102" name="TextBox 101">
            <a:extLst>
              <a:ext uri="{FF2B5EF4-FFF2-40B4-BE49-F238E27FC236}">
                <a16:creationId xmlns:a16="http://schemas.microsoft.com/office/drawing/2014/main" id="{2F2D7FFF-EF2E-DA96-8228-00F8766A4622}"/>
              </a:ext>
            </a:extLst>
          </p:cNvPr>
          <p:cNvSpPr txBox="1"/>
          <p:nvPr/>
        </p:nvSpPr>
        <p:spPr>
          <a:xfrm>
            <a:off x="10412954" y="382806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03" name="TextBox 102">
            <a:extLst>
              <a:ext uri="{FF2B5EF4-FFF2-40B4-BE49-F238E27FC236}">
                <a16:creationId xmlns:a16="http://schemas.microsoft.com/office/drawing/2014/main" id="{F4A9E9E5-B818-2CE0-F9A5-6A763B43C204}"/>
              </a:ext>
            </a:extLst>
          </p:cNvPr>
          <p:cNvSpPr txBox="1"/>
          <p:nvPr/>
        </p:nvSpPr>
        <p:spPr>
          <a:xfrm>
            <a:off x="10412954" y="4270176"/>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04" name="TextBox 103">
            <a:extLst>
              <a:ext uri="{FF2B5EF4-FFF2-40B4-BE49-F238E27FC236}">
                <a16:creationId xmlns:a16="http://schemas.microsoft.com/office/drawing/2014/main" id="{716DCD64-7A1A-254C-FEB1-C4DC5243D3E5}"/>
              </a:ext>
            </a:extLst>
          </p:cNvPr>
          <p:cNvSpPr txBox="1"/>
          <p:nvPr/>
        </p:nvSpPr>
        <p:spPr>
          <a:xfrm>
            <a:off x="9903205" y="5374067"/>
            <a:ext cx="428400" cy="403200"/>
          </a:xfrm>
          <a:prstGeom prst="rect">
            <a:avLst/>
          </a:prstGeom>
          <a:noFill/>
          <a:ln w="28575">
            <a:solidFill>
              <a:srgbClr val="2E94AF"/>
            </a:solidFill>
          </a:ln>
        </p:spPr>
        <p:txBody>
          <a:bodyPr wrap="square" rtlCol="0">
            <a:spAutoFit/>
          </a:bodyPr>
          <a:lstStyle/>
          <a:p>
            <a:endParaRPr lang="en-GB" dirty="0"/>
          </a:p>
        </p:txBody>
      </p:sp>
      <p:sp>
        <p:nvSpPr>
          <p:cNvPr id="106" name="TextBox 105">
            <a:extLst>
              <a:ext uri="{FF2B5EF4-FFF2-40B4-BE49-F238E27FC236}">
                <a16:creationId xmlns:a16="http://schemas.microsoft.com/office/drawing/2014/main" id="{610FD754-4017-5F43-1CFF-2D19AC652246}"/>
              </a:ext>
            </a:extLst>
          </p:cNvPr>
          <p:cNvSpPr txBox="1"/>
          <p:nvPr/>
        </p:nvSpPr>
        <p:spPr>
          <a:xfrm>
            <a:off x="9903957" y="4926840"/>
            <a:ext cx="428400" cy="403200"/>
          </a:xfrm>
          <a:prstGeom prst="rect">
            <a:avLst/>
          </a:prstGeom>
          <a:noFill/>
          <a:ln w="28575">
            <a:solidFill>
              <a:srgbClr val="2E94AF"/>
            </a:solidFill>
          </a:ln>
        </p:spPr>
        <p:txBody>
          <a:bodyPr wrap="square" rtlCol="0">
            <a:spAutoFit/>
          </a:bodyPr>
          <a:lstStyle/>
          <a:p>
            <a:endParaRPr lang="en-GB" dirty="0"/>
          </a:p>
        </p:txBody>
      </p:sp>
      <p:sp>
        <p:nvSpPr>
          <p:cNvPr id="107" name="TextBox 106">
            <a:extLst>
              <a:ext uri="{FF2B5EF4-FFF2-40B4-BE49-F238E27FC236}">
                <a16:creationId xmlns:a16="http://schemas.microsoft.com/office/drawing/2014/main" id="{3058F08E-E18B-2135-EA1E-185A5AF4FE99}"/>
              </a:ext>
            </a:extLst>
          </p:cNvPr>
          <p:cNvSpPr txBox="1"/>
          <p:nvPr/>
        </p:nvSpPr>
        <p:spPr>
          <a:xfrm>
            <a:off x="10412954" y="4929930"/>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08" name="TextBox 107">
            <a:extLst>
              <a:ext uri="{FF2B5EF4-FFF2-40B4-BE49-F238E27FC236}">
                <a16:creationId xmlns:a16="http://schemas.microsoft.com/office/drawing/2014/main" id="{2C14EE6C-33A4-E6D4-F871-CB91DFB68635}"/>
              </a:ext>
            </a:extLst>
          </p:cNvPr>
          <p:cNvSpPr txBox="1"/>
          <p:nvPr/>
        </p:nvSpPr>
        <p:spPr>
          <a:xfrm>
            <a:off x="10412954" y="5377157"/>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9"/>
          <a:stretch>
            <a:fillRect/>
          </a:stretch>
        </p:blipFill>
        <p:spPr>
          <a:xfrm>
            <a:off x="9972094" y="6113740"/>
            <a:ext cx="546339" cy="506217"/>
          </a:xfrm>
          <a:prstGeom prst="rect">
            <a:avLst/>
          </a:prstGeom>
        </p:spPr>
      </p:pic>
      <p:sp>
        <p:nvSpPr>
          <p:cNvPr id="110" name="TextBox 109">
            <a:extLst>
              <a:ext uri="{FF2B5EF4-FFF2-40B4-BE49-F238E27FC236}">
                <a16:creationId xmlns:a16="http://schemas.microsoft.com/office/drawing/2014/main" id="{FF0A302B-1ED3-18E9-F865-0C5FF5C43659}"/>
              </a:ext>
            </a:extLst>
          </p:cNvPr>
          <p:cNvSpPr txBox="1"/>
          <p:nvPr/>
        </p:nvSpPr>
        <p:spPr>
          <a:xfrm>
            <a:off x="9903205" y="6280993"/>
            <a:ext cx="428400" cy="403200"/>
          </a:xfrm>
          <a:prstGeom prst="rect">
            <a:avLst/>
          </a:prstGeom>
          <a:noFill/>
          <a:ln w="28575">
            <a:solidFill>
              <a:srgbClr val="2E94AF"/>
            </a:solidFill>
          </a:ln>
        </p:spPr>
        <p:txBody>
          <a:bodyPr wrap="square" rtlCol="0">
            <a:spAutoFit/>
          </a:bodyPr>
          <a:lstStyle/>
          <a:p>
            <a:endParaRPr lang="en-GB" dirty="0"/>
          </a:p>
        </p:txBody>
      </p:sp>
      <p:sp>
        <p:nvSpPr>
          <p:cNvPr id="111" name="TextBox 110">
            <a:extLst>
              <a:ext uri="{FF2B5EF4-FFF2-40B4-BE49-F238E27FC236}">
                <a16:creationId xmlns:a16="http://schemas.microsoft.com/office/drawing/2014/main" id="{10244E0E-3A21-4B4A-CFA5-C445676CAFEC}"/>
              </a:ext>
            </a:extLst>
          </p:cNvPr>
          <p:cNvSpPr txBox="1"/>
          <p:nvPr/>
        </p:nvSpPr>
        <p:spPr>
          <a:xfrm>
            <a:off x="9903205" y="5821294"/>
            <a:ext cx="428400" cy="403200"/>
          </a:xfrm>
          <a:prstGeom prst="rect">
            <a:avLst/>
          </a:prstGeom>
          <a:noFill/>
          <a:ln w="28575">
            <a:solidFill>
              <a:srgbClr val="2E94AF"/>
            </a:solidFill>
          </a:ln>
        </p:spPr>
        <p:txBody>
          <a:bodyPr wrap="square" rtlCol="0">
            <a:spAutoFit/>
          </a:bodyPr>
          <a:lstStyle/>
          <a:p>
            <a:endParaRPr lang="en-GB" dirty="0"/>
          </a:p>
        </p:txBody>
      </p:sp>
      <p:sp>
        <p:nvSpPr>
          <p:cNvPr id="113" name="TextBox 112">
            <a:extLst>
              <a:ext uri="{FF2B5EF4-FFF2-40B4-BE49-F238E27FC236}">
                <a16:creationId xmlns:a16="http://schemas.microsoft.com/office/drawing/2014/main" id="{4A119795-CE2A-8424-6213-2F4F00E25538}"/>
              </a:ext>
            </a:extLst>
          </p:cNvPr>
          <p:cNvSpPr txBox="1"/>
          <p:nvPr/>
        </p:nvSpPr>
        <p:spPr>
          <a:xfrm>
            <a:off x="10412954" y="5824384"/>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14" name="TextBox 113">
            <a:extLst>
              <a:ext uri="{FF2B5EF4-FFF2-40B4-BE49-F238E27FC236}">
                <a16:creationId xmlns:a16="http://schemas.microsoft.com/office/drawing/2014/main" id="{3894C752-9FC2-DF9B-4814-B4339066BFDA}"/>
              </a:ext>
            </a:extLst>
          </p:cNvPr>
          <p:cNvSpPr txBox="1"/>
          <p:nvPr/>
        </p:nvSpPr>
        <p:spPr>
          <a:xfrm>
            <a:off x="10412954" y="6284083"/>
            <a:ext cx="651188"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15" name="TextBox 114">
            <a:extLst>
              <a:ext uri="{FF2B5EF4-FFF2-40B4-BE49-F238E27FC236}">
                <a16:creationId xmlns:a16="http://schemas.microsoft.com/office/drawing/2014/main" id="{36F853D2-E4D5-0D46-27AC-CBBED913D855}"/>
              </a:ext>
            </a:extLst>
          </p:cNvPr>
          <p:cNvSpPr txBox="1"/>
          <p:nvPr/>
        </p:nvSpPr>
        <p:spPr>
          <a:xfrm>
            <a:off x="9892187" y="1477137"/>
            <a:ext cx="428400" cy="398063"/>
          </a:xfrm>
          <a:prstGeom prst="rect">
            <a:avLst/>
          </a:prstGeom>
          <a:noFill/>
          <a:ln w="28575">
            <a:solidFill>
              <a:srgbClr val="2E94AF"/>
            </a:solidFill>
          </a:ln>
        </p:spPr>
        <p:txBody>
          <a:bodyPr wrap="square" rtlCol="0">
            <a:spAutoFit/>
          </a:bodyPr>
          <a:lstStyle/>
          <a:p>
            <a:endParaRPr lang="en-GB" dirty="0"/>
          </a:p>
        </p:txBody>
      </p:sp>
      <p:sp>
        <p:nvSpPr>
          <p:cNvPr id="117" name="TextBox 116">
            <a:extLst>
              <a:ext uri="{FF2B5EF4-FFF2-40B4-BE49-F238E27FC236}">
                <a16:creationId xmlns:a16="http://schemas.microsoft.com/office/drawing/2014/main" id="{295CA363-ECAB-1131-2DBA-71D626FDE637}"/>
              </a:ext>
            </a:extLst>
          </p:cNvPr>
          <p:cNvSpPr txBox="1"/>
          <p:nvPr/>
        </p:nvSpPr>
        <p:spPr>
          <a:xfrm>
            <a:off x="9892188" y="1033062"/>
            <a:ext cx="428400" cy="398063"/>
          </a:xfrm>
          <a:prstGeom prst="rect">
            <a:avLst/>
          </a:prstGeom>
          <a:noFill/>
          <a:ln w="28575">
            <a:solidFill>
              <a:srgbClr val="2E94AF"/>
            </a:solidFill>
          </a:ln>
        </p:spPr>
        <p:txBody>
          <a:bodyPr wrap="square" rtlCol="0">
            <a:spAutoFit/>
          </a:bodyPr>
          <a:lstStyle/>
          <a:p>
            <a:endParaRPr lang="en-GB" dirty="0"/>
          </a:p>
        </p:txBody>
      </p:sp>
      <p:sp>
        <p:nvSpPr>
          <p:cNvPr id="118" name="TextBox 117">
            <a:extLst>
              <a:ext uri="{FF2B5EF4-FFF2-40B4-BE49-F238E27FC236}">
                <a16:creationId xmlns:a16="http://schemas.microsoft.com/office/drawing/2014/main" id="{648054D7-1AEF-B7C1-028C-2D36F373C231}"/>
              </a:ext>
            </a:extLst>
          </p:cNvPr>
          <p:cNvSpPr txBox="1"/>
          <p:nvPr/>
        </p:nvSpPr>
        <p:spPr>
          <a:xfrm>
            <a:off x="10412954" y="103101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19" name="TextBox 118">
            <a:extLst>
              <a:ext uri="{FF2B5EF4-FFF2-40B4-BE49-F238E27FC236}">
                <a16:creationId xmlns:a16="http://schemas.microsoft.com/office/drawing/2014/main" id="{A593BB20-EB64-E7C1-A669-C426B872B1E6}"/>
              </a:ext>
            </a:extLst>
          </p:cNvPr>
          <p:cNvSpPr txBox="1"/>
          <p:nvPr/>
        </p:nvSpPr>
        <p:spPr>
          <a:xfrm>
            <a:off x="10412954" y="1475090"/>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9"/>
          <a:stretch>
            <a:fillRect/>
          </a:stretch>
        </p:blipFill>
        <p:spPr>
          <a:xfrm>
            <a:off x="9930536" y="1767598"/>
            <a:ext cx="546339" cy="506217"/>
          </a:xfrm>
          <a:prstGeom prst="rect">
            <a:avLst/>
          </a:prstGeom>
        </p:spPr>
      </p:pic>
      <p:sp>
        <p:nvSpPr>
          <p:cNvPr id="121" name="TextBox 120">
            <a:extLst>
              <a:ext uri="{FF2B5EF4-FFF2-40B4-BE49-F238E27FC236}">
                <a16:creationId xmlns:a16="http://schemas.microsoft.com/office/drawing/2014/main" id="{FD5055BD-122C-B95C-2BD7-53A3C3E14B75}"/>
              </a:ext>
            </a:extLst>
          </p:cNvPr>
          <p:cNvSpPr txBox="1"/>
          <p:nvPr/>
        </p:nvSpPr>
        <p:spPr>
          <a:xfrm>
            <a:off x="9892187" y="2365287"/>
            <a:ext cx="428400" cy="398063"/>
          </a:xfrm>
          <a:prstGeom prst="rect">
            <a:avLst/>
          </a:prstGeom>
          <a:noFill/>
          <a:ln w="28575">
            <a:solidFill>
              <a:srgbClr val="2E94AF"/>
            </a:solidFill>
          </a:ln>
        </p:spPr>
        <p:txBody>
          <a:bodyPr wrap="square" rtlCol="0">
            <a:spAutoFit/>
          </a:bodyPr>
          <a:lstStyle/>
          <a:p>
            <a:endParaRPr lang="en-GB" dirty="0"/>
          </a:p>
        </p:txBody>
      </p:sp>
      <p:sp>
        <p:nvSpPr>
          <p:cNvPr id="122" name="TextBox 121">
            <a:extLst>
              <a:ext uri="{FF2B5EF4-FFF2-40B4-BE49-F238E27FC236}">
                <a16:creationId xmlns:a16="http://schemas.microsoft.com/office/drawing/2014/main" id="{C960F57D-4702-C1C1-1C82-EDA8A543915F}"/>
              </a:ext>
            </a:extLst>
          </p:cNvPr>
          <p:cNvSpPr txBox="1"/>
          <p:nvPr/>
        </p:nvSpPr>
        <p:spPr>
          <a:xfrm>
            <a:off x="9892188" y="1921212"/>
            <a:ext cx="428400" cy="398063"/>
          </a:xfrm>
          <a:prstGeom prst="rect">
            <a:avLst/>
          </a:prstGeom>
          <a:noFill/>
          <a:ln w="28575">
            <a:solidFill>
              <a:srgbClr val="2E94AF"/>
            </a:solidFill>
          </a:ln>
        </p:spPr>
        <p:txBody>
          <a:bodyPr wrap="square" rtlCol="0">
            <a:spAutoFit/>
          </a:bodyPr>
          <a:lstStyle/>
          <a:p>
            <a:endParaRPr lang="en-GB" dirty="0"/>
          </a:p>
        </p:txBody>
      </p:sp>
      <p:sp>
        <p:nvSpPr>
          <p:cNvPr id="123" name="TextBox 122">
            <a:extLst>
              <a:ext uri="{FF2B5EF4-FFF2-40B4-BE49-F238E27FC236}">
                <a16:creationId xmlns:a16="http://schemas.microsoft.com/office/drawing/2014/main" id="{D2C0D47D-7772-797A-E8D0-C3983114223C}"/>
              </a:ext>
            </a:extLst>
          </p:cNvPr>
          <p:cNvSpPr txBox="1"/>
          <p:nvPr/>
        </p:nvSpPr>
        <p:spPr>
          <a:xfrm>
            <a:off x="10412954" y="1919165"/>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24" name="TextBox 123">
            <a:extLst>
              <a:ext uri="{FF2B5EF4-FFF2-40B4-BE49-F238E27FC236}">
                <a16:creationId xmlns:a16="http://schemas.microsoft.com/office/drawing/2014/main" id="{BAAEBE3A-5560-50D0-3AC8-497443758FEA}"/>
              </a:ext>
            </a:extLst>
          </p:cNvPr>
          <p:cNvSpPr txBox="1"/>
          <p:nvPr/>
        </p:nvSpPr>
        <p:spPr>
          <a:xfrm>
            <a:off x="10412954" y="2363240"/>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7347002" y="25556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402141" y="59922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917304" y="143861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460037" y="1734977"/>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950094" y="1436947"/>
            <a:ext cx="2105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rgbClr val="1F4E79"/>
                </a:solidFill>
                <a:latin typeface="Century Gothic" panose="020B0502020202020204" pitchFamily="34" charset="0"/>
                <a:ea typeface="+mn-ea"/>
                <a:cs typeface="+mn-cs"/>
              </a:rPr>
              <a:t>Wir</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kaufen</a:t>
            </a:r>
            <a:r>
              <a:rPr lang="en-GB" sz="2000" kern="1200" dirty="0">
                <a:solidFill>
                  <a:srgbClr val="1F4E79"/>
                </a:solidFill>
                <a:latin typeface="Century Gothic" panose="020B0502020202020204" pitchFamily="34" charset="0"/>
                <a:ea typeface="+mn-ea"/>
                <a:cs typeface="+mn-cs"/>
              </a:rPr>
              <a:t> auf </a:t>
            </a:r>
            <a:r>
              <a:rPr lang="en-GB" sz="2000" kern="1200" dirty="0" err="1">
                <a:solidFill>
                  <a:srgbClr val="1F4E79"/>
                </a:solidFill>
                <a:latin typeface="Century Gothic" panose="020B0502020202020204" pitchFamily="34" charset="0"/>
                <a:ea typeface="+mn-ea"/>
                <a:cs typeface="+mn-cs"/>
              </a:rPr>
              <a:t>dem</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Markt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ein</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hlinkClick r:id="" action="ppaction://noaction">
              <a:snd r:embed="rId10" name="T2_W8_12.5.wav"/>
            </a:hlinkClick>
            <a:extLst>
              <a:ext uri="{FF2B5EF4-FFF2-40B4-BE49-F238E27FC236}">
                <a16:creationId xmlns:a16="http://schemas.microsoft.com/office/drawing/2014/main" id="{284211E8-A02A-46E8-9D59-5FDAFA50B723}"/>
              </a:ext>
            </a:extLst>
          </p:cNvPr>
          <p:cNvSpPr txBox="1"/>
          <p:nvPr/>
        </p:nvSpPr>
        <p:spPr>
          <a:xfrm>
            <a:off x="6051490" y="104881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hlinkClick r:id="" action="ppaction://noaction">
              <a:snd r:embed="rId11" name="T2_W8_12.7.wav"/>
            </a:hlinkClick>
            <a:extLst>
              <a:ext uri="{FF2B5EF4-FFF2-40B4-BE49-F238E27FC236}">
                <a16:creationId xmlns:a16="http://schemas.microsoft.com/office/drawing/2014/main" id="{D1DA55D0-69A0-EB8D-DCB8-FD2F84967AEE}"/>
              </a:ext>
            </a:extLst>
          </p:cNvPr>
          <p:cNvSpPr txBox="1"/>
          <p:nvPr/>
        </p:nvSpPr>
        <p:spPr>
          <a:xfrm>
            <a:off x="6051490" y="504803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pSp>
        <p:nvGrpSpPr>
          <p:cNvPr id="131" name="Group 130">
            <a:extLst>
              <a:ext uri="{FF2B5EF4-FFF2-40B4-BE49-F238E27FC236}">
                <a16:creationId xmlns:a16="http://schemas.microsoft.com/office/drawing/2014/main" id="{8B44B418-BD1E-E7C8-32B9-A7983C500200}"/>
              </a:ext>
            </a:extLst>
          </p:cNvPr>
          <p:cNvGrpSpPr/>
          <p:nvPr/>
        </p:nvGrpSpPr>
        <p:grpSpPr>
          <a:xfrm>
            <a:off x="6051490" y="4183656"/>
            <a:ext cx="3473824" cy="1076725"/>
            <a:chOff x="5179719" y="3855585"/>
            <a:chExt cx="2531537" cy="1297515"/>
          </a:xfrm>
        </p:grpSpPr>
        <p:sp>
          <p:nvSpPr>
            <p:cNvPr id="132" name="Oval Callout 13">
              <a:extLst>
                <a:ext uri="{FF2B5EF4-FFF2-40B4-BE49-F238E27FC236}">
                  <a16:creationId xmlns:a16="http://schemas.microsoft.com/office/drawing/2014/main" id="{EF1D7CB4-A964-B86F-1D64-36824B2588E6}"/>
                </a:ext>
              </a:extLst>
            </p:cNvPr>
            <p:cNvSpPr/>
            <p:nvPr/>
          </p:nvSpPr>
          <p:spPr>
            <a:xfrm>
              <a:off x="5179719" y="3855585"/>
              <a:ext cx="2531537" cy="1225439"/>
            </a:xfrm>
            <a:prstGeom prst="wedgeEllipseCallout">
              <a:avLst>
                <a:gd name="adj1" fmla="val -6908"/>
                <a:gd name="adj2" fmla="val 771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33" name="TextBox 132">
              <a:extLst>
                <a:ext uri="{FF2B5EF4-FFF2-40B4-BE49-F238E27FC236}">
                  <a16:creationId xmlns:a16="http://schemas.microsoft.com/office/drawing/2014/main" id="{4BD21BB1-E4CB-204E-9A79-DECF78548C63}"/>
                </a:ext>
              </a:extLst>
            </p:cNvPr>
            <p:cNvSpPr txBox="1"/>
            <p:nvPr/>
          </p:nvSpPr>
          <p:spPr>
            <a:xfrm>
              <a:off x="5296340" y="3952771"/>
              <a:ext cx="2304748" cy="1200329"/>
            </a:xfrm>
            <a:prstGeom prst="rect">
              <a:avLst/>
            </a:prstGeom>
            <a:noFill/>
          </p:spPr>
          <p:txBody>
            <a:bodyPr wrap="square" rtlCol="0">
              <a:spAutoFit/>
            </a:bodyPr>
            <a:lstStyle/>
            <a:p>
              <a:pPr algn="ctr"/>
              <a:r>
                <a:rPr lang="en-GB" dirty="0">
                  <a:solidFill>
                    <a:schemeClr val="bg1"/>
                  </a:solidFill>
                </a:rPr>
                <a:t>You have learnt the phrase ‘</a:t>
              </a:r>
              <a:r>
                <a:rPr lang="en-GB" dirty="0" err="1">
                  <a:solidFill>
                    <a:schemeClr val="bg1"/>
                  </a:solidFill>
                </a:rPr>
                <a:t>nach</a:t>
              </a:r>
              <a:r>
                <a:rPr lang="en-GB" dirty="0">
                  <a:solidFill>
                    <a:schemeClr val="bg1"/>
                  </a:solidFill>
                </a:rPr>
                <a:t> </a:t>
              </a:r>
              <a:r>
                <a:rPr lang="en-GB" dirty="0" err="1">
                  <a:solidFill>
                    <a:schemeClr val="bg1"/>
                  </a:solidFill>
                </a:rPr>
                <a:t>Hause</a:t>
              </a:r>
              <a:r>
                <a:rPr lang="en-GB" dirty="0">
                  <a:solidFill>
                    <a:schemeClr val="bg1"/>
                  </a:solidFill>
                </a:rPr>
                <a:t>’ earlier this lesson! </a:t>
              </a:r>
            </a:p>
          </p:txBody>
        </p:sp>
      </p:grpSp>
      <p:sp>
        <p:nvSpPr>
          <p:cNvPr id="134" name="TextBox 133">
            <a:extLst>
              <a:ext uri="{FF2B5EF4-FFF2-40B4-BE49-F238E27FC236}">
                <a16:creationId xmlns:a16="http://schemas.microsoft.com/office/drawing/2014/main" id="{63E12D59-C1FB-32F1-840E-95559A4EE23C}"/>
              </a:ext>
            </a:extLst>
          </p:cNvPr>
          <p:cNvSpPr txBox="1"/>
          <p:nvPr/>
        </p:nvSpPr>
        <p:spPr>
          <a:xfrm>
            <a:off x="4005772" y="5377122"/>
            <a:ext cx="428400" cy="398063"/>
          </a:xfrm>
          <a:prstGeom prst="rect">
            <a:avLst/>
          </a:prstGeom>
          <a:noFill/>
          <a:ln w="28575">
            <a:solidFill>
              <a:srgbClr val="2E94AF"/>
            </a:solidFill>
          </a:ln>
        </p:spPr>
        <p:txBody>
          <a:bodyPr wrap="square" rtlCol="0">
            <a:spAutoFit/>
          </a:bodyPr>
          <a:lstStyle/>
          <a:p>
            <a:endParaRPr lang="en-GB" dirty="0"/>
          </a:p>
        </p:txBody>
      </p:sp>
      <p:sp>
        <p:nvSpPr>
          <p:cNvPr id="135" name="TextBox 134">
            <a:extLst>
              <a:ext uri="{FF2B5EF4-FFF2-40B4-BE49-F238E27FC236}">
                <a16:creationId xmlns:a16="http://schemas.microsoft.com/office/drawing/2014/main" id="{F64CD12A-7602-3CB8-ED72-9A74CEC57F98}"/>
              </a:ext>
            </a:extLst>
          </p:cNvPr>
          <p:cNvSpPr txBox="1"/>
          <p:nvPr/>
        </p:nvSpPr>
        <p:spPr>
          <a:xfrm>
            <a:off x="4005772" y="4931421"/>
            <a:ext cx="428400" cy="398063"/>
          </a:xfrm>
          <a:prstGeom prst="rect">
            <a:avLst/>
          </a:prstGeom>
          <a:noFill/>
          <a:ln w="28575">
            <a:solidFill>
              <a:srgbClr val="2E94AF"/>
            </a:solidFill>
          </a:ln>
        </p:spPr>
        <p:txBody>
          <a:bodyPr wrap="square" rtlCol="0">
            <a:spAutoFit/>
          </a:bodyPr>
          <a:lstStyle/>
          <a:p>
            <a:endParaRPr lang="en-GB" dirty="0"/>
          </a:p>
        </p:txBody>
      </p:sp>
      <p:sp>
        <p:nvSpPr>
          <p:cNvPr id="136" name="TextBox 135">
            <a:extLst>
              <a:ext uri="{FF2B5EF4-FFF2-40B4-BE49-F238E27FC236}">
                <a16:creationId xmlns:a16="http://schemas.microsoft.com/office/drawing/2014/main" id="{219E7F62-398C-035C-03D8-89DEF14FAE80}"/>
              </a:ext>
            </a:extLst>
          </p:cNvPr>
          <p:cNvSpPr txBox="1"/>
          <p:nvPr/>
        </p:nvSpPr>
        <p:spPr>
          <a:xfrm>
            <a:off x="4521571" y="4931421"/>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a:t>
            </a:r>
          </a:p>
        </p:txBody>
      </p:sp>
      <p:sp>
        <p:nvSpPr>
          <p:cNvPr id="137" name="TextBox 136">
            <a:extLst>
              <a:ext uri="{FF2B5EF4-FFF2-40B4-BE49-F238E27FC236}">
                <a16:creationId xmlns:a16="http://schemas.microsoft.com/office/drawing/2014/main" id="{F06D4BB3-B79F-83AB-9226-6A6CB973E489}"/>
              </a:ext>
            </a:extLst>
          </p:cNvPr>
          <p:cNvSpPr txBox="1"/>
          <p:nvPr/>
        </p:nvSpPr>
        <p:spPr>
          <a:xfrm>
            <a:off x="4521571" y="5377122"/>
            <a:ext cx="804095"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onto</a:t>
            </a:r>
          </a:p>
        </p:txBody>
      </p:sp>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9"/>
          <a:stretch>
            <a:fillRect/>
          </a:stretch>
        </p:blipFill>
        <p:spPr>
          <a:xfrm>
            <a:off x="4078496" y="6113741"/>
            <a:ext cx="546339" cy="506217"/>
          </a:xfrm>
          <a:prstGeom prst="rect">
            <a:avLst/>
          </a:prstGeom>
        </p:spPr>
      </p:pic>
      <p:sp>
        <p:nvSpPr>
          <p:cNvPr id="139" name="TextBox 138">
            <a:extLst>
              <a:ext uri="{FF2B5EF4-FFF2-40B4-BE49-F238E27FC236}">
                <a16:creationId xmlns:a16="http://schemas.microsoft.com/office/drawing/2014/main" id="{702458BA-8C2E-65AF-4C9E-A8B808047445}"/>
              </a:ext>
            </a:extLst>
          </p:cNvPr>
          <p:cNvSpPr txBox="1"/>
          <p:nvPr/>
        </p:nvSpPr>
        <p:spPr>
          <a:xfrm>
            <a:off x="4005772" y="6257506"/>
            <a:ext cx="428400" cy="398063"/>
          </a:xfrm>
          <a:prstGeom prst="rect">
            <a:avLst/>
          </a:prstGeom>
          <a:noFill/>
          <a:ln w="28575">
            <a:solidFill>
              <a:srgbClr val="2E94AF"/>
            </a:solidFill>
          </a:ln>
        </p:spPr>
        <p:txBody>
          <a:bodyPr wrap="square" rtlCol="0">
            <a:spAutoFit/>
          </a:bodyPr>
          <a:lstStyle/>
          <a:p>
            <a:endParaRPr lang="en-GB" dirty="0"/>
          </a:p>
        </p:txBody>
      </p:sp>
      <p:sp>
        <p:nvSpPr>
          <p:cNvPr id="140" name="TextBox 139">
            <a:extLst>
              <a:ext uri="{FF2B5EF4-FFF2-40B4-BE49-F238E27FC236}">
                <a16:creationId xmlns:a16="http://schemas.microsoft.com/office/drawing/2014/main" id="{24A9604B-E0CB-9EEC-0456-99F267F46F88}"/>
              </a:ext>
            </a:extLst>
          </p:cNvPr>
          <p:cNvSpPr txBox="1"/>
          <p:nvPr/>
        </p:nvSpPr>
        <p:spPr>
          <a:xfrm>
            <a:off x="4005772" y="5811806"/>
            <a:ext cx="428400" cy="398063"/>
          </a:xfrm>
          <a:prstGeom prst="rect">
            <a:avLst/>
          </a:prstGeom>
          <a:noFill/>
          <a:ln w="28575">
            <a:solidFill>
              <a:srgbClr val="2E94AF"/>
            </a:solidFill>
          </a:ln>
        </p:spPr>
        <p:txBody>
          <a:bodyPr wrap="square" rtlCol="0">
            <a:spAutoFit/>
          </a:bodyPr>
          <a:lstStyle/>
          <a:p>
            <a:endParaRPr lang="en-GB" dirty="0"/>
          </a:p>
        </p:txBody>
      </p:sp>
      <p:sp>
        <p:nvSpPr>
          <p:cNvPr id="141" name="TextBox 140">
            <a:extLst>
              <a:ext uri="{FF2B5EF4-FFF2-40B4-BE49-F238E27FC236}">
                <a16:creationId xmlns:a16="http://schemas.microsoft.com/office/drawing/2014/main" id="{E3C3FBF5-19A9-6A87-7027-96815032C20A}"/>
              </a:ext>
            </a:extLst>
          </p:cNvPr>
          <p:cNvSpPr txBox="1"/>
          <p:nvPr/>
        </p:nvSpPr>
        <p:spPr>
          <a:xfrm>
            <a:off x="4521571" y="5811806"/>
            <a:ext cx="59447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at</a:t>
            </a:r>
          </a:p>
        </p:txBody>
      </p:sp>
      <p:sp>
        <p:nvSpPr>
          <p:cNvPr id="142" name="TextBox 141">
            <a:extLst>
              <a:ext uri="{FF2B5EF4-FFF2-40B4-BE49-F238E27FC236}">
                <a16:creationId xmlns:a16="http://schemas.microsoft.com/office/drawing/2014/main" id="{0F4D7EED-D0CC-CC43-B156-F4BE4DFCCD46}"/>
              </a:ext>
            </a:extLst>
          </p:cNvPr>
          <p:cNvSpPr txBox="1"/>
          <p:nvPr/>
        </p:nvSpPr>
        <p:spPr>
          <a:xfrm>
            <a:off x="4521571" y="6257506"/>
            <a:ext cx="604250" cy="400110"/>
          </a:xfrm>
          <a:prstGeom prst="rect">
            <a:avLst/>
          </a:prstGeom>
          <a:solidFill>
            <a:srgbClr val="EFF9FB"/>
          </a:solidFill>
          <a:ln>
            <a:solidFill>
              <a:srgbClr val="2E94AF"/>
            </a:solidFill>
          </a:ln>
        </p:spPr>
        <p:txBody>
          <a:bodyPr wrap="square" rtlCol="0">
            <a:spAutoFit/>
          </a:bodyPr>
          <a:lstStyle/>
          <a:p>
            <a:pPr algn="ctr"/>
            <a:r>
              <a:rPr lang="en-GB" sz="2000" dirty="0">
                <a:solidFill>
                  <a:srgbClr val="002060"/>
                </a:solidFill>
                <a:latin typeface="Century Gothic" panose="020B0502020202020204" pitchFamily="34" charset="0"/>
              </a:rPr>
              <a:t>to</a:t>
            </a:r>
          </a:p>
        </p:txBody>
      </p:sp>
      <p:sp>
        <p:nvSpPr>
          <p:cNvPr id="143" name="CustomShape 7">
            <a:extLst>
              <a:ext uri="{FF2B5EF4-FFF2-40B4-BE49-F238E27FC236}">
                <a16:creationId xmlns:a16="http://schemas.microsoft.com/office/drawing/2014/main" id="{1273201B-79EE-9100-987A-65B4F4F40E31}"/>
              </a:ext>
            </a:extLst>
          </p:cNvPr>
          <p:cNvSpPr/>
          <p:nvPr/>
        </p:nvSpPr>
        <p:spPr>
          <a:xfrm>
            <a:off x="19454" y="380997"/>
            <a:ext cx="7037589"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Tick the correct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meaning of ‘auf’.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07C02D24-F35D-D9DF-4BFB-6771CE2695A3}"/>
              </a:ext>
            </a:extLst>
          </p:cNvPr>
          <p:cNvSpPr txBox="1"/>
          <p:nvPr/>
        </p:nvSpPr>
        <p:spPr>
          <a:xfrm>
            <a:off x="7058035" y="579686"/>
            <a:ext cx="2701388" cy="400110"/>
          </a:xfrm>
          <a:prstGeom prst="rect">
            <a:avLst/>
          </a:prstGeom>
          <a:solidFill>
            <a:schemeClr val="accent2"/>
          </a:solidFill>
        </p:spPr>
        <p:txBody>
          <a:bodyPr wrap="square" rtlCol="0">
            <a:spAutoFit/>
          </a:bodyPr>
          <a:lstStyle/>
          <a:p>
            <a:pPr algn="ctr"/>
            <a:r>
              <a:rPr lang="en-GB" sz="2000" dirty="0"/>
              <a:t>der </a:t>
            </a:r>
            <a:r>
              <a:rPr lang="en-GB" sz="2000" dirty="0" err="1"/>
              <a:t>Verkäufer</a:t>
            </a:r>
            <a:r>
              <a:rPr lang="en-GB" sz="2000" dirty="0"/>
              <a:t> - seller</a:t>
            </a:r>
          </a:p>
        </p:txBody>
      </p:sp>
      <p:grpSp>
        <p:nvGrpSpPr>
          <p:cNvPr id="8" name="Group 7">
            <a:extLst>
              <a:ext uri="{FF2B5EF4-FFF2-40B4-BE49-F238E27FC236}">
                <a16:creationId xmlns:a16="http://schemas.microsoft.com/office/drawing/2014/main" id="{CC50A5B3-B44A-EFAB-109E-06C8295CFF0E}"/>
              </a:ext>
            </a:extLst>
          </p:cNvPr>
          <p:cNvGrpSpPr/>
          <p:nvPr/>
        </p:nvGrpSpPr>
        <p:grpSpPr>
          <a:xfrm>
            <a:off x="5938629" y="2232070"/>
            <a:ext cx="3991909" cy="858145"/>
            <a:chOff x="6768449" y="4042535"/>
            <a:chExt cx="3456412" cy="670130"/>
          </a:xfrm>
        </p:grpSpPr>
        <p:sp>
          <p:nvSpPr>
            <p:cNvPr id="9" name="Oval Callout 13">
              <a:extLst>
                <a:ext uri="{FF2B5EF4-FFF2-40B4-BE49-F238E27FC236}">
                  <a16:creationId xmlns:a16="http://schemas.microsoft.com/office/drawing/2014/main" id="{2D1BAF9C-7497-3E72-13D2-EF4F5AE13E61}"/>
                </a:ext>
              </a:extLst>
            </p:cNvPr>
            <p:cNvSpPr/>
            <p:nvPr/>
          </p:nvSpPr>
          <p:spPr>
            <a:xfrm>
              <a:off x="6768449" y="4042535"/>
              <a:ext cx="3456412" cy="670130"/>
            </a:xfrm>
            <a:prstGeom prst="wedgeEllipseCallout">
              <a:avLst>
                <a:gd name="adj1" fmla="val -7664"/>
                <a:gd name="adj2" fmla="val -65832"/>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AF268293-7B0A-E8F5-EA96-D7C36AB9E5E4}"/>
                </a:ext>
              </a:extLst>
            </p:cNvPr>
            <p:cNvSpPr txBox="1"/>
            <p:nvPr/>
          </p:nvSpPr>
          <p:spPr>
            <a:xfrm>
              <a:off x="7100315" y="4120517"/>
              <a:ext cx="2872168" cy="504723"/>
            </a:xfrm>
            <a:prstGeom prst="rect">
              <a:avLst/>
            </a:prstGeom>
            <a:noFill/>
          </p:spPr>
          <p:txBody>
            <a:bodyPr wrap="square" rtlCol="0">
              <a:spAutoFit/>
            </a:bodyPr>
            <a:lstStyle/>
            <a:p>
              <a:pPr algn="ctr"/>
              <a:r>
                <a:rPr lang="en-GB" dirty="0">
                  <a:solidFill>
                    <a:schemeClr val="bg1"/>
                  </a:solidFill>
                </a:rPr>
                <a:t>Notice how ‘</a:t>
              </a:r>
              <a:r>
                <a:rPr lang="en-GB" dirty="0" err="1">
                  <a:solidFill>
                    <a:schemeClr val="bg1"/>
                  </a:solidFill>
                </a:rPr>
                <a:t>einkaufen</a:t>
              </a:r>
              <a:r>
                <a:rPr lang="en-GB" dirty="0">
                  <a:solidFill>
                    <a:schemeClr val="bg1"/>
                  </a:solidFill>
                </a:rPr>
                <a:t>’ is separated into </a:t>
              </a:r>
              <a:r>
                <a:rPr lang="en-GB" dirty="0" err="1">
                  <a:solidFill>
                    <a:schemeClr val="bg1"/>
                  </a:solidFill>
                </a:rPr>
                <a:t>kaufen</a:t>
              </a:r>
              <a:r>
                <a:rPr lang="en-GB" dirty="0">
                  <a:solidFill>
                    <a:schemeClr val="bg1"/>
                  </a:solidFill>
                </a:rPr>
                <a:t>...</a:t>
              </a:r>
              <a:r>
                <a:rPr lang="en-GB" dirty="0" err="1">
                  <a:solidFill>
                    <a:schemeClr val="bg1"/>
                  </a:solidFill>
                </a:rPr>
                <a:t>ein</a:t>
              </a:r>
              <a:r>
                <a:rPr lang="en-GB" dirty="0">
                  <a:solidFill>
                    <a:schemeClr val="bg1"/>
                  </a:solidFill>
                </a:rPr>
                <a:t>. </a:t>
              </a:r>
            </a:p>
          </p:txBody>
        </p:sp>
      </p:grpSp>
    </p:spTree>
    <p:extLst>
      <p:ext uri="{BB962C8B-B14F-4D97-AF65-F5344CB8AC3E}">
        <p14:creationId xmlns:p14="http://schemas.microsoft.com/office/powerpoint/2010/main" val="127115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8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10"/>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11"/>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12"/>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hlinkClick r:id="" action="ppaction://noaction">
              <a:snd r:embed="rId14" name="T2_W8_2.1.wav"/>
            </a:hlinkClick>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8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8_3.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8_3.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4259096" y="851518"/>
          <a:ext cx="6691480" cy="5441760"/>
        </p:xfrm>
        <a:graphic>
          <a:graphicData uri="http://schemas.openxmlformats.org/drawingml/2006/table">
            <a:tbl>
              <a:tblPr/>
              <a:tblGrid>
                <a:gridCol w="1091482">
                  <a:extLst>
                    <a:ext uri="{9D8B030D-6E8A-4147-A177-3AD203B41FA5}">
                      <a16:colId xmlns:a16="http://schemas.microsoft.com/office/drawing/2014/main" val="20000"/>
                    </a:ext>
                  </a:extLst>
                </a:gridCol>
                <a:gridCol w="1171630">
                  <a:extLst>
                    <a:ext uri="{9D8B030D-6E8A-4147-A177-3AD203B41FA5}">
                      <a16:colId xmlns:a16="http://schemas.microsoft.com/office/drawing/2014/main" val="20001"/>
                    </a:ext>
                  </a:extLst>
                </a:gridCol>
                <a:gridCol w="4428368">
                  <a:extLst>
                    <a:ext uri="{9D8B030D-6E8A-4147-A177-3AD203B41FA5}">
                      <a16:colId xmlns:a16="http://schemas.microsoft.com/office/drawing/2014/main" val="972992219"/>
                    </a:ext>
                  </a:extLst>
                </a:gridCol>
              </a:tblGrid>
              <a:tr h="961200">
                <a:tc>
                  <a:txBody>
                    <a:bodyPr/>
                    <a:lstStyle/>
                    <a:p>
                      <a:pPr algn="ctr">
                        <a:lnSpc>
                          <a:spcPct val="100000"/>
                        </a:lnSpc>
                      </a:pPr>
                      <a:r>
                        <a:rPr lang="en-US" sz="2000" b="1" strike="noStrike" spc="-1" dirty="0">
                          <a:solidFill>
                            <a:srgbClr val="002060"/>
                          </a:solidFill>
                          <a:latin typeface="Century gothic"/>
                        </a:rPr>
                        <a:t>[</a:t>
                      </a:r>
                      <a:r>
                        <a:rPr lang="en-GB" sz="2000" b="1" strike="noStrike" spc="-1" dirty="0">
                          <a:solidFill>
                            <a:srgbClr val="002060"/>
                          </a:solidFill>
                          <a:latin typeface="Century gothic"/>
                        </a:rPr>
                        <a:t>s]</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ea typeface="Century Gothic"/>
                        </a:rPr>
                        <a:t>[ss]</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400" dirty="0">
                          <a:solidFill>
                            <a:srgbClr val="002060"/>
                          </a:solidFill>
                        </a:rPr>
                        <a:t>[better]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42623">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kern="1200" dirty="0">
                        <a:solidFill>
                          <a:srgbClr val="002060"/>
                        </a:solidFill>
                        <a:latin typeface="+mn-lt"/>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2400" dirty="0">
                          <a:solidFill>
                            <a:srgbClr val="002060"/>
                          </a:solidFill>
                        </a:rPr>
                        <a:t>[summer]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192852" y="846853"/>
          <a:ext cx="3831712" cy="5433480"/>
        </p:xfrm>
        <a:graphic>
          <a:graphicData uri="http://schemas.openxmlformats.org/drawingml/2006/table">
            <a:tbl>
              <a:tblPr/>
              <a:tblGrid>
                <a:gridCol w="1046638">
                  <a:extLst>
                    <a:ext uri="{9D8B030D-6E8A-4147-A177-3AD203B41FA5}">
                      <a16:colId xmlns:a16="http://schemas.microsoft.com/office/drawing/2014/main" val="20000"/>
                    </a:ext>
                  </a:extLst>
                </a:gridCol>
                <a:gridCol w="2785074">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1" strike="noStrike" spc="-1" dirty="0">
                          <a:solidFill>
                            <a:srgbClr val="002060"/>
                          </a:solidFill>
                          <a:latin typeface="Century gothic"/>
                        </a:rPr>
                        <a:t>b e ss e 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K l a ss 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a c h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E ss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e p t e m b e r </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sz="1800" dirty="0"/>
                    </a:p>
                    <a:p>
                      <a:endParaRPr lang="en-US" sz="18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i n g e 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strike="noStrike" kern="1200" spc="-1" dirty="0">
                        <a:solidFill>
                          <a:srgbClr val="002060"/>
                        </a:solidFill>
                        <a:latin typeface="Century gothic"/>
                        <a:ea typeface="+mn-ea"/>
                        <a:cs typeface="+mn-cs"/>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kern="1200" spc="-1" dirty="0">
                          <a:solidFill>
                            <a:srgbClr val="002060"/>
                          </a:solidFill>
                          <a:latin typeface="Century gothic"/>
                          <a:ea typeface="+mn-ea"/>
                          <a:cs typeface="+mn-cs"/>
                        </a:rPr>
                        <a:t>S   o m </a:t>
                      </a:r>
                      <a:r>
                        <a:rPr lang="en-US" sz="2400" b="1" strike="noStrike" kern="1200" spc="-1" dirty="0" err="1">
                          <a:solidFill>
                            <a:srgbClr val="002060"/>
                          </a:solidFill>
                          <a:latin typeface="Century gothic"/>
                          <a:ea typeface="+mn-ea"/>
                          <a:cs typeface="+mn-cs"/>
                        </a:rPr>
                        <a:t>m</a:t>
                      </a:r>
                      <a:r>
                        <a:rPr lang="en-US" sz="2400" b="1" strike="noStrike" kern="1200" spc="-1" dirty="0">
                          <a:solidFill>
                            <a:srgbClr val="002060"/>
                          </a:solidFill>
                          <a:latin typeface="Century gothic"/>
                          <a:ea typeface="+mn-ea"/>
                          <a:cs typeface="+mn-cs"/>
                        </a:rPr>
                        <a:t> e r</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8_4.3.wav"/>
            </a:hlinkClick>
            <a:extLst>
              <a:ext uri="{FF2B5EF4-FFF2-40B4-BE49-F238E27FC236}">
                <a16:creationId xmlns:a16="http://schemas.microsoft.com/office/drawing/2014/main" id="{4247252A-FC32-4F16-8616-A5FE2859FCB7}"/>
              </a:ext>
            </a:extLst>
          </p:cNvPr>
          <p:cNvSpPr/>
          <p:nvPr/>
        </p:nvSpPr>
        <p:spPr>
          <a:xfrm>
            <a:off x="352183" y="1856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8_4.4.wav"/>
            </a:hlinkClick>
            <a:extLst>
              <a:ext uri="{FF2B5EF4-FFF2-40B4-BE49-F238E27FC236}">
                <a16:creationId xmlns:a16="http://schemas.microsoft.com/office/drawing/2014/main" id="{3AD5864B-E328-4811-82EC-A3D77BDC6BF2}"/>
              </a:ext>
            </a:extLst>
          </p:cNvPr>
          <p:cNvSpPr/>
          <p:nvPr/>
        </p:nvSpPr>
        <p:spPr>
          <a:xfrm>
            <a:off x="352183" y="25109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8_4.5.wav"/>
            </a:hlinkClick>
            <a:extLst>
              <a:ext uri="{FF2B5EF4-FFF2-40B4-BE49-F238E27FC236}">
                <a16:creationId xmlns:a16="http://schemas.microsoft.com/office/drawing/2014/main" id="{F2DAD2AC-ADD2-4480-845B-008BBA9A5F70}"/>
              </a:ext>
            </a:extLst>
          </p:cNvPr>
          <p:cNvSpPr/>
          <p:nvPr/>
        </p:nvSpPr>
        <p:spPr>
          <a:xfrm>
            <a:off x="352183" y="316527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8_4.6.wav"/>
            </a:hlinkClick>
            <a:extLst>
              <a:ext uri="{FF2B5EF4-FFF2-40B4-BE49-F238E27FC236}">
                <a16:creationId xmlns:a16="http://schemas.microsoft.com/office/drawing/2014/main" id="{E47FAB46-1A11-4EF4-B700-EF919D0338F8}"/>
              </a:ext>
            </a:extLst>
          </p:cNvPr>
          <p:cNvSpPr/>
          <p:nvPr/>
        </p:nvSpPr>
        <p:spPr>
          <a:xfrm>
            <a:off x="352183" y="38196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8_4.7.wav"/>
            </a:hlinkClick>
            <a:extLst>
              <a:ext uri="{FF2B5EF4-FFF2-40B4-BE49-F238E27FC236}">
                <a16:creationId xmlns:a16="http://schemas.microsoft.com/office/drawing/2014/main" id="{1ECA2C39-8E1B-46F9-B4CE-5D69DA706F12}"/>
              </a:ext>
            </a:extLst>
          </p:cNvPr>
          <p:cNvSpPr/>
          <p:nvPr/>
        </p:nvSpPr>
        <p:spPr>
          <a:xfrm>
            <a:off x="352183" y="44739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8_4.8.wav"/>
            </a:hlinkClick>
            <a:extLst>
              <a:ext uri="{FF2B5EF4-FFF2-40B4-BE49-F238E27FC236}">
                <a16:creationId xmlns:a16="http://schemas.microsoft.com/office/drawing/2014/main" id="{B06E6BFD-FB69-40F9-9653-301D379E5A17}"/>
              </a:ext>
            </a:extLst>
          </p:cNvPr>
          <p:cNvSpPr/>
          <p:nvPr/>
        </p:nvSpPr>
        <p:spPr>
          <a:xfrm>
            <a:off x="352183" y="51283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8_4.9.wav"/>
            </a:hlinkClick>
            <a:extLst>
              <a:ext uri="{FF2B5EF4-FFF2-40B4-BE49-F238E27FC236}">
                <a16:creationId xmlns:a16="http://schemas.microsoft.com/office/drawing/2014/main" id="{34261C61-C209-49EF-A2E1-6B62F7BA1FCB}"/>
              </a:ext>
            </a:extLst>
          </p:cNvPr>
          <p:cNvSpPr/>
          <p:nvPr/>
        </p:nvSpPr>
        <p:spPr>
          <a:xfrm>
            <a:off x="352183" y="57826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2_W8_4.1.wav"/>
            </a:hlinkClick>
            <a:extLst>
              <a:ext uri="{FF2B5EF4-FFF2-40B4-BE49-F238E27FC236}">
                <a16:creationId xmlns:a16="http://schemas.microsoft.com/office/drawing/2014/main" id="{85BDA598-D8FC-421B-AEDB-34FBDED665F3}"/>
              </a:ext>
            </a:extLst>
          </p:cNvPr>
          <p:cNvSpPr/>
          <p:nvPr/>
        </p:nvSpPr>
        <p:spPr>
          <a:xfrm>
            <a:off x="1" y="0"/>
            <a:ext cx="1478432" cy="5423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178875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2537004"/>
            <a:ext cx="517321" cy="517320"/>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93151" y="-106961"/>
            <a:ext cx="914400" cy="914400"/>
          </a:xfrm>
          <a:prstGeom prst="rect">
            <a:avLst/>
          </a:prstGeom>
        </p:spPr>
      </p:pic>
      <p:sp>
        <p:nvSpPr>
          <p:cNvPr id="23" name="Speech Bubble: Rectangle with Corners Rounded 22">
            <a:hlinkClick r:id="" action="ppaction://noaction">
              <a:snd r:embed="rId15" name="T2_W8_4.2.wav"/>
            </a:hlinkClick>
            <a:extLst>
              <a:ext uri="{FF2B5EF4-FFF2-40B4-BE49-F238E27FC236}">
                <a16:creationId xmlns:a16="http://schemas.microsoft.com/office/drawing/2014/main" id="{9031242A-6C06-4C99-98C8-65900A9410C5}"/>
              </a:ext>
            </a:extLst>
          </p:cNvPr>
          <p:cNvSpPr/>
          <p:nvPr/>
        </p:nvSpPr>
        <p:spPr>
          <a:xfrm>
            <a:off x="2250148" y="108757"/>
            <a:ext cx="2896781" cy="473294"/>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5" name="T2_W8_4.2.wav"/>
            </a:hlinkClick>
            <a:extLst>
              <a:ext uri="{FF2B5EF4-FFF2-40B4-BE49-F238E27FC236}">
                <a16:creationId xmlns:a16="http://schemas.microsoft.com/office/drawing/2014/main" id="{807AA42F-1717-4BA6-ADE4-E7ABD8E8DAC6}"/>
              </a:ext>
            </a:extLst>
          </p:cNvPr>
          <p:cNvSpPr txBox="1"/>
          <p:nvPr/>
        </p:nvSpPr>
        <p:spPr>
          <a:xfrm>
            <a:off x="2282593" y="120427"/>
            <a:ext cx="354679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[s]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[ss]?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 name="TextBox 7">
            <a:extLst>
              <a:ext uri="{FF2B5EF4-FFF2-40B4-BE49-F238E27FC236}">
                <a16:creationId xmlns:a16="http://schemas.microsoft.com/office/drawing/2014/main" id="{E2780659-0806-C599-1A29-9864D9051DF3}"/>
              </a:ext>
            </a:extLst>
          </p:cNvPr>
          <p:cNvSpPr txBox="1"/>
          <p:nvPr/>
        </p:nvSpPr>
        <p:spPr>
          <a:xfrm>
            <a:off x="6553144" y="1856588"/>
            <a:ext cx="1166371" cy="363236"/>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0D36B6F4-1B2B-242E-C21E-0746412637A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3167916"/>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F4FBC554-9BF7-7989-1539-610690B0B04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38654" y="3782354"/>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1B6F9180-38E0-BCB4-0425-9708F39B4C4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4408324"/>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FA6779CF-8221-499C-D07E-51CA98709BE1}"/>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5067833"/>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EFC5F506-5F9C-F627-BAB6-249716CA48E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620807" y="5701194"/>
            <a:ext cx="517321" cy="517320"/>
          </a:xfrm>
          <a:prstGeom prst="rect">
            <a:avLst/>
          </a:prstGeom>
        </p:spPr>
      </p:pic>
      <p:sp>
        <p:nvSpPr>
          <p:cNvPr id="3" name="TextBox 2">
            <a:extLst>
              <a:ext uri="{FF2B5EF4-FFF2-40B4-BE49-F238E27FC236}">
                <a16:creationId xmlns:a16="http://schemas.microsoft.com/office/drawing/2014/main" id="{7791248E-7213-7290-9528-C9352A3B4AA7}"/>
              </a:ext>
            </a:extLst>
          </p:cNvPr>
          <p:cNvSpPr txBox="1"/>
          <p:nvPr/>
        </p:nvSpPr>
        <p:spPr>
          <a:xfrm>
            <a:off x="6571029" y="5742629"/>
            <a:ext cx="1455277" cy="363236"/>
          </a:xfrm>
          <a:prstGeom prst="rect">
            <a:avLst/>
          </a:prstGeom>
          <a:solidFill>
            <a:schemeClr val="bg1"/>
          </a:solidFill>
        </p:spPr>
        <p:txBody>
          <a:bodyPr wrap="square" rtlCol="0">
            <a:spAutoFit/>
          </a:bodyPr>
          <a:lstStyle/>
          <a:p>
            <a:endParaRPr lang="en-GB" dirty="0"/>
          </a:p>
        </p:txBody>
      </p:sp>
      <p:pic>
        <p:nvPicPr>
          <p:cNvPr id="13" name="Picture 12" descr="A green arrow pointing upwards&#10;&#10;Description automatically generated">
            <a:extLst>
              <a:ext uri="{FF2B5EF4-FFF2-40B4-BE49-F238E27FC236}">
                <a16:creationId xmlns:a16="http://schemas.microsoft.com/office/drawing/2014/main" id="{3DFE02A9-99E6-256F-36B7-2BFB6CF848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5531" y="1836525"/>
            <a:ext cx="814495" cy="563147"/>
          </a:xfrm>
          <a:prstGeom prst="rect">
            <a:avLst/>
          </a:prstGeom>
        </p:spPr>
      </p:pic>
      <p:pic>
        <p:nvPicPr>
          <p:cNvPr id="29" name="Picture 28" descr="A teacher teaching children in a classroom&#10;&#10;Description automatically generated">
            <a:extLst>
              <a:ext uri="{FF2B5EF4-FFF2-40B4-BE49-F238E27FC236}">
                <a16:creationId xmlns:a16="http://schemas.microsoft.com/office/drawing/2014/main" id="{E0DD1DEB-A7B5-2A7F-90A7-9C7FA7C198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55099" y="2471643"/>
            <a:ext cx="812728" cy="619705"/>
          </a:xfrm>
          <a:prstGeom prst="rect">
            <a:avLst/>
          </a:prstGeom>
        </p:spPr>
      </p:pic>
      <p:pic>
        <p:nvPicPr>
          <p:cNvPr id="31" name="Picture 4" descr="Free children toys child's things cutout vector">
            <a:extLst>
              <a:ext uri="{FF2B5EF4-FFF2-40B4-BE49-F238E27FC236}">
                <a16:creationId xmlns:a16="http://schemas.microsoft.com/office/drawing/2014/main" id="{76DBF7FA-FBB7-5A7B-C8E9-86B25367FE3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 t="755" r="653" b="-5165"/>
          <a:stretch/>
        </p:blipFill>
        <p:spPr bwMode="auto">
          <a:xfrm>
            <a:off x="3362688" y="3113069"/>
            <a:ext cx="405571" cy="63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red circle with a white plate and spoon and fork&#10;&#10;Description automatically generated">
            <a:extLst>
              <a:ext uri="{FF2B5EF4-FFF2-40B4-BE49-F238E27FC236}">
                <a16:creationId xmlns:a16="http://schemas.microsoft.com/office/drawing/2014/main" id="{2A8C1689-3861-DE0C-C2BE-DF811FF060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7650" y="3804631"/>
            <a:ext cx="503225" cy="49504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7BD73836-6B81-7122-0FDB-67468937AB89}"/>
              </a:ext>
            </a:extLst>
          </p:cNvPr>
          <p:cNvSpPr/>
          <p:nvPr/>
        </p:nvSpPr>
        <p:spPr>
          <a:xfrm rot="20094333">
            <a:off x="2884936" y="4521174"/>
            <a:ext cx="1745037" cy="369332"/>
          </a:xfrm>
          <a:prstGeom prst="rect">
            <a:avLst/>
          </a:prstGeom>
          <a:noFill/>
        </p:spPr>
        <p:txBody>
          <a:bodyPr wrap="square" lIns="91440" tIns="45720" rIns="91440" bIns="45720">
            <a:spAutoFit/>
          </a:bodyPr>
          <a:lstStyle/>
          <a:p>
            <a:pPr algn="ctr"/>
            <a:r>
              <a:rPr lang="en-GB"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September</a:t>
            </a:r>
          </a:p>
        </p:txBody>
      </p:sp>
      <p:pic>
        <p:nvPicPr>
          <p:cNvPr id="1028" name="Picture 4" descr="Logo, icon&#10;&#10;Description automatically generated">
            <a:extLst>
              <a:ext uri="{FF2B5EF4-FFF2-40B4-BE49-F238E27FC236}">
                <a16:creationId xmlns:a16="http://schemas.microsoft.com/office/drawing/2014/main" id="{1627517F-01D2-B48F-ACF8-11A8C203E72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82868" y="5085314"/>
            <a:ext cx="485391" cy="4823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beach with water and sand and sandals&#10;&#10;Description automatically generated with medium confidence">
            <a:extLst>
              <a:ext uri="{FF2B5EF4-FFF2-40B4-BE49-F238E27FC236}">
                <a16:creationId xmlns:a16="http://schemas.microsoft.com/office/drawing/2014/main" id="{3480CD2E-D214-25F5-11D0-F25A042A552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19713" y="5718675"/>
            <a:ext cx="638487" cy="482357"/>
          </a:xfrm>
          <a:prstGeom prst="rect">
            <a:avLst/>
          </a:prstGeom>
        </p:spPr>
      </p:pic>
      <p:sp>
        <p:nvSpPr>
          <p:cNvPr id="36" name="TextBox 35">
            <a:extLst>
              <a:ext uri="{FF2B5EF4-FFF2-40B4-BE49-F238E27FC236}">
                <a16:creationId xmlns:a16="http://schemas.microsoft.com/office/drawing/2014/main" id="{BAFBC8C1-156F-41F0-91A8-35582D105A4B}"/>
              </a:ext>
            </a:extLst>
          </p:cNvPr>
          <p:cNvSpPr txBox="1"/>
          <p:nvPr/>
        </p:nvSpPr>
        <p:spPr>
          <a:xfrm>
            <a:off x="1800774" y="1942062"/>
            <a:ext cx="458150" cy="369332"/>
          </a:xfrm>
          <a:prstGeom prst="rect">
            <a:avLst/>
          </a:prstGeom>
          <a:solidFill>
            <a:schemeClr val="bg1"/>
          </a:solidFill>
        </p:spPr>
        <p:txBody>
          <a:bodyPr wrap="square">
            <a:spAutoFit/>
          </a:bodyPr>
          <a:lstStyle/>
          <a:p>
            <a:r>
              <a:rPr lang="en-GB" dirty="0"/>
              <a:t>__</a:t>
            </a:r>
          </a:p>
        </p:txBody>
      </p:sp>
      <p:sp>
        <p:nvSpPr>
          <p:cNvPr id="37" name="TextBox 36">
            <a:extLst>
              <a:ext uri="{FF2B5EF4-FFF2-40B4-BE49-F238E27FC236}">
                <a16:creationId xmlns:a16="http://schemas.microsoft.com/office/drawing/2014/main" id="{4C98D480-DFA8-4782-8692-FD6BF9FEDA34}"/>
              </a:ext>
            </a:extLst>
          </p:cNvPr>
          <p:cNvSpPr txBox="1"/>
          <p:nvPr/>
        </p:nvSpPr>
        <p:spPr>
          <a:xfrm>
            <a:off x="1932897" y="2594478"/>
            <a:ext cx="458150" cy="369332"/>
          </a:xfrm>
          <a:prstGeom prst="rect">
            <a:avLst/>
          </a:prstGeom>
          <a:solidFill>
            <a:schemeClr val="bg1"/>
          </a:solidFill>
        </p:spPr>
        <p:txBody>
          <a:bodyPr wrap="square">
            <a:spAutoFit/>
          </a:bodyPr>
          <a:lstStyle/>
          <a:p>
            <a:r>
              <a:rPr lang="en-GB" dirty="0"/>
              <a:t>__</a:t>
            </a:r>
          </a:p>
        </p:txBody>
      </p:sp>
      <p:sp>
        <p:nvSpPr>
          <p:cNvPr id="39" name="TextBox 38">
            <a:extLst>
              <a:ext uri="{FF2B5EF4-FFF2-40B4-BE49-F238E27FC236}">
                <a16:creationId xmlns:a16="http://schemas.microsoft.com/office/drawing/2014/main" id="{6C05BDDF-D030-4E91-A340-485CA1D37234}"/>
              </a:ext>
            </a:extLst>
          </p:cNvPr>
          <p:cNvSpPr txBox="1"/>
          <p:nvPr/>
        </p:nvSpPr>
        <p:spPr>
          <a:xfrm>
            <a:off x="1256172" y="3203066"/>
            <a:ext cx="458150" cy="369332"/>
          </a:xfrm>
          <a:prstGeom prst="rect">
            <a:avLst/>
          </a:prstGeom>
          <a:solidFill>
            <a:schemeClr val="bg1"/>
          </a:solidFill>
        </p:spPr>
        <p:txBody>
          <a:bodyPr wrap="square">
            <a:spAutoFit/>
          </a:bodyPr>
          <a:lstStyle/>
          <a:p>
            <a:r>
              <a:rPr lang="en-GB" dirty="0"/>
              <a:t>__</a:t>
            </a:r>
          </a:p>
        </p:txBody>
      </p:sp>
      <p:sp>
        <p:nvSpPr>
          <p:cNvPr id="40" name="TextBox 39">
            <a:extLst>
              <a:ext uri="{FF2B5EF4-FFF2-40B4-BE49-F238E27FC236}">
                <a16:creationId xmlns:a16="http://schemas.microsoft.com/office/drawing/2014/main" id="{17205938-9984-4D53-ACED-97F22BA12AE9}"/>
              </a:ext>
            </a:extLst>
          </p:cNvPr>
          <p:cNvSpPr txBox="1"/>
          <p:nvPr/>
        </p:nvSpPr>
        <p:spPr>
          <a:xfrm>
            <a:off x="1478432" y="3876868"/>
            <a:ext cx="458150" cy="369332"/>
          </a:xfrm>
          <a:prstGeom prst="rect">
            <a:avLst/>
          </a:prstGeom>
          <a:solidFill>
            <a:schemeClr val="bg1"/>
          </a:solidFill>
        </p:spPr>
        <p:txBody>
          <a:bodyPr wrap="square">
            <a:spAutoFit/>
          </a:bodyPr>
          <a:lstStyle/>
          <a:p>
            <a:r>
              <a:rPr lang="en-GB" dirty="0"/>
              <a:t>__</a:t>
            </a:r>
          </a:p>
        </p:txBody>
      </p:sp>
      <p:sp>
        <p:nvSpPr>
          <p:cNvPr id="43" name="TextBox 42">
            <a:extLst>
              <a:ext uri="{FF2B5EF4-FFF2-40B4-BE49-F238E27FC236}">
                <a16:creationId xmlns:a16="http://schemas.microsoft.com/office/drawing/2014/main" id="{4E730037-80AA-4410-9BB5-BD3BE1B1F049}"/>
              </a:ext>
            </a:extLst>
          </p:cNvPr>
          <p:cNvSpPr txBox="1"/>
          <p:nvPr/>
        </p:nvSpPr>
        <p:spPr>
          <a:xfrm>
            <a:off x="1295748" y="4521174"/>
            <a:ext cx="448070" cy="369332"/>
          </a:xfrm>
          <a:prstGeom prst="rect">
            <a:avLst/>
          </a:prstGeom>
          <a:solidFill>
            <a:schemeClr val="bg1"/>
          </a:solidFill>
        </p:spPr>
        <p:txBody>
          <a:bodyPr wrap="square">
            <a:spAutoFit/>
          </a:bodyPr>
          <a:lstStyle/>
          <a:p>
            <a:r>
              <a:rPr lang="en-GB" dirty="0"/>
              <a:t>__</a:t>
            </a:r>
          </a:p>
        </p:txBody>
      </p:sp>
      <p:sp>
        <p:nvSpPr>
          <p:cNvPr id="44" name="TextBox 43">
            <a:extLst>
              <a:ext uri="{FF2B5EF4-FFF2-40B4-BE49-F238E27FC236}">
                <a16:creationId xmlns:a16="http://schemas.microsoft.com/office/drawing/2014/main" id="{94A06CFF-7203-4463-A78C-F1D6D89E059E}"/>
              </a:ext>
            </a:extLst>
          </p:cNvPr>
          <p:cNvSpPr txBox="1"/>
          <p:nvPr/>
        </p:nvSpPr>
        <p:spPr>
          <a:xfrm>
            <a:off x="1276036" y="5176309"/>
            <a:ext cx="448070" cy="369332"/>
          </a:xfrm>
          <a:prstGeom prst="rect">
            <a:avLst/>
          </a:prstGeom>
          <a:solidFill>
            <a:schemeClr val="bg1"/>
          </a:solidFill>
        </p:spPr>
        <p:txBody>
          <a:bodyPr wrap="square">
            <a:spAutoFit/>
          </a:bodyPr>
          <a:lstStyle/>
          <a:p>
            <a:r>
              <a:rPr lang="en-GB" dirty="0"/>
              <a:t>__</a:t>
            </a:r>
          </a:p>
        </p:txBody>
      </p:sp>
      <p:sp>
        <p:nvSpPr>
          <p:cNvPr id="45" name="TextBox 44">
            <a:extLst>
              <a:ext uri="{FF2B5EF4-FFF2-40B4-BE49-F238E27FC236}">
                <a16:creationId xmlns:a16="http://schemas.microsoft.com/office/drawing/2014/main" id="{9CE7B06E-D958-457B-8214-6FA6C1D0BFE3}"/>
              </a:ext>
            </a:extLst>
          </p:cNvPr>
          <p:cNvSpPr txBox="1"/>
          <p:nvPr/>
        </p:nvSpPr>
        <p:spPr>
          <a:xfrm>
            <a:off x="1266252" y="5785877"/>
            <a:ext cx="448070" cy="369332"/>
          </a:xfrm>
          <a:prstGeom prst="rect">
            <a:avLst/>
          </a:prstGeom>
          <a:solidFill>
            <a:schemeClr val="bg1"/>
          </a:solidFill>
        </p:spPr>
        <p:txBody>
          <a:bodyPr wrap="square">
            <a:spAutoFit/>
          </a:bodyPr>
          <a:lstStyle/>
          <a:p>
            <a:r>
              <a:rPr lang="en-GB" dirty="0"/>
              <a:t>__</a:t>
            </a:r>
          </a:p>
        </p:txBody>
      </p:sp>
    </p:spTree>
    <p:extLst>
      <p:ext uri="{BB962C8B-B14F-4D97-AF65-F5344CB8AC3E}">
        <p14:creationId xmlns:p14="http://schemas.microsoft.com/office/powerpoint/2010/main" val="37455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35" grpId="0"/>
      <p:bldP spid="36" grpId="0" animBg="1"/>
      <p:bldP spid="37" grpId="0" animBg="1"/>
      <p:bldP spid="39" grpId="0" animBg="1"/>
      <p:bldP spid="40"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10" name="T2_W8_5.1.wav"/>
            </a:hlinkClick>
            <a:extLst>
              <a:ext uri="{FF2B5EF4-FFF2-40B4-BE49-F238E27FC236}">
                <a16:creationId xmlns:a16="http://schemas.microsoft.com/office/drawing/2014/main" id="{6DB3918C-D9FA-424B-B34A-BF79C4513D2B}"/>
              </a:ext>
            </a:extLst>
          </p:cNvPr>
          <p:cNvSpPr/>
          <p:nvPr/>
        </p:nvSpPr>
        <p:spPr>
          <a:xfrm>
            <a:off x="1003122" y="204077"/>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401" y="33892"/>
            <a:ext cx="914400" cy="914400"/>
          </a:xfrm>
          <a:prstGeom prst="rect">
            <a:avLst/>
          </a:prstGeom>
        </p:spPr>
      </p:pic>
      <p:sp>
        <p:nvSpPr>
          <p:cNvPr id="24" name="Google Shape;108;p3">
            <a:hlinkClick r:id="" action="ppaction://noaction">
              <a:snd r:embed="rId10" name="T2_W8_5.1.wav"/>
            </a:hlinkClick>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3779094" y="3294867"/>
            <a:ext cx="147508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gehen</a:t>
            </a:r>
            <a:endParaRPr kumimoji="0" lang="en-US" sz="3200" b="0" i="0" u="none" strike="noStrike" kern="0" cap="none" spc="0" normalizeH="0" baseline="0" noProof="0" dirty="0">
              <a:ln>
                <a:noFill/>
              </a:ln>
              <a:solidFill>
                <a:srgbClr val="002060"/>
              </a:solidFill>
              <a:effectLst/>
              <a:uLnTx/>
              <a:uFillTx/>
            </a:endParaRPr>
          </a:p>
        </p:txBody>
      </p:sp>
      <p:sp>
        <p:nvSpPr>
          <p:cNvPr id="20" name="TextBox 19">
            <a:extLst>
              <a:ext uri="{FF2B5EF4-FFF2-40B4-BE49-F238E27FC236}">
                <a16:creationId xmlns:a16="http://schemas.microsoft.com/office/drawing/2014/main" id="{3600BE26-FB0F-4C73-874E-050DAA9652FC}"/>
              </a:ext>
            </a:extLst>
          </p:cNvPr>
          <p:cNvSpPr txBox="1"/>
          <p:nvPr/>
        </p:nvSpPr>
        <p:spPr>
          <a:xfrm>
            <a:off x="5110423" y="6069148"/>
            <a:ext cx="2568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die </a:t>
            </a:r>
            <a:r>
              <a:rPr kumimoji="0" lang="en-US" sz="3200" b="1" i="0" u="none" strike="noStrike" kern="0" cap="none" spc="0" normalizeH="0" baseline="0" noProof="0" dirty="0" err="1">
                <a:ln>
                  <a:noFill/>
                </a:ln>
                <a:solidFill>
                  <a:srgbClr val="002060"/>
                </a:solidFill>
                <a:effectLst/>
                <a:uLnTx/>
                <a:uFillTx/>
              </a:rPr>
              <a:t>Straße</a:t>
            </a:r>
            <a:endParaRPr kumimoji="0" lang="en-US" sz="3200" b="0" i="0" u="none" strike="noStrike" kern="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8732450" y="3294867"/>
            <a:ext cx="258115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nach</a:t>
            </a:r>
            <a:r>
              <a:rPr lang="en-US" sz="3200" b="1" kern="0" dirty="0">
                <a:solidFill>
                  <a:srgbClr val="002060"/>
                </a:solidFill>
              </a:rPr>
              <a:t> </a:t>
            </a:r>
            <a:r>
              <a:rPr lang="en-US" sz="3200" b="1" kern="0" dirty="0" err="1">
                <a:solidFill>
                  <a:srgbClr val="002060"/>
                </a:solidFill>
              </a:rPr>
              <a:t>Hause</a:t>
            </a:r>
            <a:endParaRPr lang="en-US" sz="3200" b="1" kern="0" dirty="0">
              <a:solidFill>
                <a:srgbClr val="002060"/>
              </a:solidFill>
            </a:endParaRPr>
          </a:p>
        </p:txBody>
      </p:sp>
      <p:sp>
        <p:nvSpPr>
          <p:cNvPr id="26" name="TextBox 25">
            <a:extLst>
              <a:ext uri="{FF2B5EF4-FFF2-40B4-BE49-F238E27FC236}">
                <a16:creationId xmlns:a16="http://schemas.microsoft.com/office/drawing/2014/main" id="{9C45BA7D-7F8B-55E6-4AA6-F4CB88655A3E}"/>
              </a:ext>
            </a:extLst>
          </p:cNvPr>
          <p:cNvSpPr txBox="1"/>
          <p:nvPr/>
        </p:nvSpPr>
        <p:spPr>
          <a:xfrm>
            <a:off x="2081587" y="6069148"/>
            <a:ext cx="209586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der </a:t>
            </a:r>
            <a:r>
              <a:rPr kumimoji="0" lang="en-US" sz="3200" b="1" i="0" u="none" strike="noStrike" kern="0" cap="none" spc="0" normalizeH="0" baseline="0" noProof="0" dirty="0" err="1">
                <a:ln>
                  <a:noFill/>
                </a:ln>
                <a:solidFill>
                  <a:srgbClr val="002060"/>
                </a:solidFill>
                <a:effectLst/>
                <a:uLnTx/>
                <a:uFillTx/>
              </a:rPr>
              <a:t>Markt</a:t>
            </a:r>
            <a:endParaRPr kumimoji="0" lang="en-US" sz="3200" b="0" i="0" u="none" strike="noStrike" kern="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6584556" y="3294867"/>
            <a:ext cx="81785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auf</a:t>
            </a:r>
            <a:endParaRPr kumimoji="0" lang="en-US" sz="32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B1AC07AC-22CC-9DCD-CFB2-8182E956AE40}"/>
              </a:ext>
            </a:extLst>
          </p:cNvPr>
          <p:cNvSpPr txBox="1"/>
          <p:nvPr/>
        </p:nvSpPr>
        <p:spPr>
          <a:xfrm>
            <a:off x="743410" y="3294867"/>
            <a:ext cx="197480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2060"/>
                </a:solidFill>
              </a:rPr>
              <a:t>kommen</a:t>
            </a:r>
            <a:endParaRPr kumimoji="0" lang="en-US" sz="3200" b="0" i="0" u="none" strike="noStrike" kern="0" cap="none" spc="0" normalizeH="0" baseline="0" noProof="0" dirty="0">
              <a:ln>
                <a:noFill/>
              </a:ln>
              <a:solidFill>
                <a:srgbClr val="002060"/>
              </a:solidFill>
              <a:effectLst/>
              <a:uLnTx/>
              <a:uFillTx/>
            </a:endParaRPr>
          </a:p>
        </p:txBody>
      </p:sp>
      <p:grpSp>
        <p:nvGrpSpPr>
          <p:cNvPr id="46" name="Group 45">
            <a:extLst>
              <a:ext uri="{FF2B5EF4-FFF2-40B4-BE49-F238E27FC236}">
                <a16:creationId xmlns:a16="http://schemas.microsoft.com/office/drawing/2014/main" id="{B328E69B-C3F5-9B41-60FF-575941EB83DB}"/>
              </a:ext>
            </a:extLst>
          </p:cNvPr>
          <p:cNvGrpSpPr/>
          <p:nvPr/>
        </p:nvGrpSpPr>
        <p:grpSpPr>
          <a:xfrm>
            <a:off x="563770" y="1612819"/>
            <a:ext cx="2529860" cy="1887003"/>
            <a:chOff x="563770" y="1612819"/>
            <a:chExt cx="2529860" cy="1887003"/>
          </a:xfrm>
        </p:grpSpPr>
        <p:grpSp>
          <p:nvGrpSpPr>
            <p:cNvPr id="30" name="Group 29">
              <a:extLst>
                <a:ext uri="{FF2B5EF4-FFF2-40B4-BE49-F238E27FC236}">
                  <a16:creationId xmlns:a16="http://schemas.microsoft.com/office/drawing/2014/main" id="{09013D80-0EB2-6614-C19F-8261A041E9E0}"/>
                </a:ext>
              </a:extLst>
            </p:cNvPr>
            <p:cNvGrpSpPr/>
            <p:nvPr/>
          </p:nvGrpSpPr>
          <p:grpSpPr>
            <a:xfrm>
              <a:off x="1162322" y="1612819"/>
              <a:ext cx="1077217" cy="1077217"/>
              <a:chOff x="1282382" y="4207533"/>
              <a:chExt cx="1077217" cy="1077217"/>
            </a:xfrm>
          </p:grpSpPr>
          <p:sp>
            <p:nvSpPr>
              <p:cNvPr id="15" name="Oval 14">
                <a:extLst>
                  <a:ext uri="{FF2B5EF4-FFF2-40B4-BE49-F238E27FC236}">
                    <a16:creationId xmlns:a16="http://schemas.microsoft.com/office/drawing/2014/main" id="{0AFCD0EE-DFD6-9DE3-7961-03D8C094D6EB}"/>
                  </a:ext>
                </a:extLst>
              </p:cNvPr>
              <p:cNvSpPr/>
              <p:nvPr/>
            </p:nvSpPr>
            <p:spPr>
              <a:xfrm>
                <a:off x="1282382" y="4207533"/>
                <a:ext cx="1077217" cy="1077217"/>
              </a:xfrm>
              <a:prstGeom prst="ellipse">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descr="A couple of people walking&#10;&#10;Description automatically generated">
                <a:extLst>
                  <a:ext uri="{FF2B5EF4-FFF2-40B4-BE49-F238E27FC236}">
                    <a16:creationId xmlns:a16="http://schemas.microsoft.com/office/drawing/2014/main" id="{3D158FCD-CE55-6251-647A-31D937391256}"/>
                  </a:ext>
                </a:extLst>
              </p:cNvPr>
              <p:cNvPicPr>
                <a:picLocks noChangeAspect="1"/>
              </p:cNvPicPr>
              <p:nvPr/>
            </p:nvPicPr>
            <p:blipFill rotWithShape="1">
              <a:blip r:embed="rId13">
                <a:extLst>
                  <a:ext uri="{28A0092B-C50C-407E-A947-70E740481C1C}">
                    <a14:useLocalDpi xmlns:a14="http://schemas.microsoft.com/office/drawing/2010/main" val="0"/>
                  </a:ext>
                </a:extLst>
              </a:blip>
              <a:srcRect l="55659"/>
              <a:stretch/>
            </p:blipFill>
            <p:spPr>
              <a:xfrm>
                <a:off x="1640666" y="4207533"/>
                <a:ext cx="387588" cy="874102"/>
              </a:xfrm>
              <a:prstGeom prst="rect">
                <a:avLst/>
              </a:prstGeom>
            </p:spPr>
          </p:pic>
          <p:sp>
            <p:nvSpPr>
              <p:cNvPr id="29" name="TextBox 28">
                <a:extLst>
                  <a:ext uri="{FF2B5EF4-FFF2-40B4-BE49-F238E27FC236}">
                    <a16:creationId xmlns:a16="http://schemas.microsoft.com/office/drawing/2014/main" id="{6B181A7B-1932-55C3-4AFC-6C9A1398DA54}"/>
                  </a:ext>
                </a:extLst>
              </p:cNvPr>
              <p:cNvSpPr txBox="1"/>
              <p:nvPr/>
            </p:nvSpPr>
            <p:spPr>
              <a:xfrm>
                <a:off x="1434505" y="4978944"/>
                <a:ext cx="772969" cy="261610"/>
              </a:xfrm>
              <a:prstGeom prst="rect">
                <a:avLst/>
              </a:prstGeom>
              <a:noFill/>
            </p:spPr>
            <p:txBody>
              <a:bodyPr wrap="none" rtlCol="0">
                <a:spAutoFit/>
              </a:bodyPr>
              <a:lstStyle/>
              <a:p>
                <a:r>
                  <a:rPr lang="en-US" sz="1100" dirty="0">
                    <a:solidFill>
                      <a:srgbClr val="002060"/>
                    </a:solidFill>
                  </a:rPr>
                  <a:t>to come</a:t>
                </a:r>
              </a:p>
            </p:txBody>
          </p:sp>
        </p:grpSp>
        <p:sp>
          <p:nvSpPr>
            <p:cNvPr id="32" name="TextBox 31">
              <a:extLst>
                <a:ext uri="{FF2B5EF4-FFF2-40B4-BE49-F238E27FC236}">
                  <a16:creationId xmlns:a16="http://schemas.microsoft.com/office/drawing/2014/main" id="{95B1696C-4D23-281E-30D1-4C3DABD178D2}"/>
                </a:ext>
              </a:extLst>
            </p:cNvPr>
            <p:cNvSpPr txBox="1"/>
            <p:nvPr/>
          </p:nvSpPr>
          <p:spPr>
            <a:xfrm>
              <a:off x="563770" y="2791936"/>
              <a:ext cx="2529860" cy="707886"/>
            </a:xfrm>
            <a:prstGeom prst="rect">
              <a:avLst/>
            </a:prstGeom>
            <a:noFill/>
          </p:spPr>
          <p:txBody>
            <a:bodyPr wrap="none" rtlCol="0">
              <a:spAutoFit/>
            </a:bodyPr>
            <a:lstStyle/>
            <a:p>
              <a:r>
                <a:rPr lang="en-US" sz="2000" dirty="0">
                  <a:solidFill>
                    <a:srgbClr val="002060"/>
                  </a:solidFill>
                </a:rPr>
                <a:t>[to come, coming]</a:t>
              </a:r>
            </a:p>
            <a:p>
              <a:endParaRPr lang="en-US" sz="2000" dirty="0">
                <a:solidFill>
                  <a:srgbClr val="002060"/>
                </a:solidFill>
              </a:endParaRPr>
            </a:p>
          </p:txBody>
        </p:sp>
      </p:grpSp>
      <p:grpSp>
        <p:nvGrpSpPr>
          <p:cNvPr id="47" name="Group 46">
            <a:extLst>
              <a:ext uri="{FF2B5EF4-FFF2-40B4-BE49-F238E27FC236}">
                <a16:creationId xmlns:a16="http://schemas.microsoft.com/office/drawing/2014/main" id="{D7594576-B32D-F5CE-EEFE-52C6CF40F806}"/>
              </a:ext>
            </a:extLst>
          </p:cNvPr>
          <p:cNvGrpSpPr/>
          <p:nvPr/>
        </p:nvGrpSpPr>
        <p:grpSpPr>
          <a:xfrm>
            <a:off x="3375151" y="1612819"/>
            <a:ext cx="2257349" cy="1887003"/>
            <a:chOff x="3375151" y="1612819"/>
            <a:chExt cx="2257349" cy="1887003"/>
          </a:xfrm>
        </p:grpSpPr>
        <p:pic>
          <p:nvPicPr>
            <p:cNvPr id="19" name="Picture 18" descr="Icon&#10;&#10;Description automatically generated">
              <a:extLst>
                <a:ext uri="{FF2B5EF4-FFF2-40B4-BE49-F238E27FC236}">
                  <a16:creationId xmlns:a16="http://schemas.microsoft.com/office/drawing/2014/main" id="{159F3831-C978-D23E-EFE8-642422949F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71607" y="1612819"/>
              <a:ext cx="1090058" cy="1077217"/>
            </a:xfrm>
            <a:prstGeom prst="rect">
              <a:avLst/>
            </a:prstGeom>
          </p:spPr>
        </p:pic>
        <p:sp>
          <p:nvSpPr>
            <p:cNvPr id="34" name="TextBox 33">
              <a:extLst>
                <a:ext uri="{FF2B5EF4-FFF2-40B4-BE49-F238E27FC236}">
                  <a16:creationId xmlns:a16="http://schemas.microsoft.com/office/drawing/2014/main" id="{DCBE7BD9-03C9-B86A-6BD1-93D071787561}"/>
                </a:ext>
              </a:extLst>
            </p:cNvPr>
            <p:cNvSpPr txBox="1"/>
            <p:nvPr/>
          </p:nvSpPr>
          <p:spPr>
            <a:xfrm>
              <a:off x="3375151" y="2791936"/>
              <a:ext cx="2257349" cy="707886"/>
            </a:xfrm>
            <a:prstGeom prst="rect">
              <a:avLst/>
            </a:prstGeom>
            <a:noFill/>
          </p:spPr>
          <p:txBody>
            <a:bodyPr wrap="none" rtlCol="0">
              <a:spAutoFit/>
            </a:bodyPr>
            <a:lstStyle/>
            <a:p>
              <a:r>
                <a:rPr lang="en-US" sz="2000" dirty="0">
                  <a:solidFill>
                    <a:srgbClr val="002060"/>
                  </a:solidFill>
                </a:rPr>
                <a:t>[to go, going, </a:t>
              </a:r>
            </a:p>
            <a:p>
              <a:r>
                <a:rPr lang="en-US" sz="2000" dirty="0">
                  <a:solidFill>
                    <a:srgbClr val="002060"/>
                  </a:solidFill>
                </a:rPr>
                <a:t>to walk, walking]</a:t>
              </a:r>
            </a:p>
          </p:txBody>
        </p:sp>
      </p:grpSp>
      <p:grpSp>
        <p:nvGrpSpPr>
          <p:cNvPr id="49" name="Group 48">
            <a:extLst>
              <a:ext uri="{FF2B5EF4-FFF2-40B4-BE49-F238E27FC236}">
                <a16:creationId xmlns:a16="http://schemas.microsoft.com/office/drawing/2014/main" id="{85390F47-1575-D68A-4121-9447AEF4A633}"/>
              </a:ext>
            </a:extLst>
          </p:cNvPr>
          <p:cNvGrpSpPr/>
          <p:nvPr/>
        </p:nvGrpSpPr>
        <p:grpSpPr>
          <a:xfrm>
            <a:off x="6257469" y="1789923"/>
            <a:ext cx="1487908" cy="1709899"/>
            <a:chOff x="6192153" y="1789923"/>
            <a:chExt cx="1487908" cy="1709899"/>
          </a:xfrm>
        </p:grpSpPr>
        <p:pic>
          <p:nvPicPr>
            <p:cNvPr id="37" name="Picture 6" descr="Free Arrow Blue vector and picture">
              <a:extLst>
                <a:ext uri="{FF2B5EF4-FFF2-40B4-BE49-F238E27FC236}">
                  <a16:creationId xmlns:a16="http://schemas.microsoft.com/office/drawing/2014/main" id="{B7A5BBC8-E457-3EBD-2EA2-C8A409F066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659201" flipH="1">
              <a:off x="6507064" y="1618749"/>
              <a:ext cx="788343" cy="113069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F718978-E28A-70EC-10E3-F2AB1DAA3D59}"/>
                </a:ext>
              </a:extLst>
            </p:cNvPr>
            <p:cNvSpPr txBox="1"/>
            <p:nvPr/>
          </p:nvSpPr>
          <p:spPr>
            <a:xfrm>
              <a:off x="6192153" y="2791936"/>
              <a:ext cx="1487908" cy="707886"/>
            </a:xfrm>
            <a:prstGeom prst="rect">
              <a:avLst/>
            </a:prstGeom>
            <a:noFill/>
          </p:spPr>
          <p:txBody>
            <a:bodyPr wrap="none" rtlCol="0">
              <a:spAutoFit/>
            </a:bodyPr>
            <a:lstStyle/>
            <a:p>
              <a:r>
                <a:rPr lang="en-US" sz="2000" dirty="0">
                  <a:solidFill>
                    <a:srgbClr val="002060"/>
                  </a:solidFill>
                </a:rPr>
                <a:t>[on, to, at]</a:t>
              </a:r>
            </a:p>
            <a:p>
              <a:endParaRPr lang="en-US" sz="2000" dirty="0">
                <a:solidFill>
                  <a:srgbClr val="002060"/>
                </a:solidFill>
              </a:endParaRPr>
            </a:p>
          </p:txBody>
        </p:sp>
      </p:grpSp>
      <p:grpSp>
        <p:nvGrpSpPr>
          <p:cNvPr id="51" name="Group 50">
            <a:extLst>
              <a:ext uri="{FF2B5EF4-FFF2-40B4-BE49-F238E27FC236}">
                <a16:creationId xmlns:a16="http://schemas.microsoft.com/office/drawing/2014/main" id="{357E254E-1313-B698-3F74-E4157CC9EF47}"/>
              </a:ext>
            </a:extLst>
          </p:cNvPr>
          <p:cNvGrpSpPr/>
          <p:nvPr/>
        </p:nvGrpSpPr>
        <p:grpSpPr>
          <a:xfrm>
            <a:off x="9075877" y="1775636"/>
            <a:ext cx="1701935" cy="1724186"/>
            <a:chOff x="9206509" y="1775636"/>
            <a:chExt cx="1701935" cy="1724186"/>
          </a:xfrm>
        </p:grpSpPr>
        <p:pic>
          <p:nvPicPr>
            <p:cNvPr id="1032" name="Picture 8" descr="Free House Icon vector and picture">
              <a:extLst>
                <a:ext uri="{FF2B5EF4-FFF2-40B4-BE49-F238E27FC236}">
                  <a16:creationId xmlns:a16="http://schemas.microsoft.com/office/drawing/2014/main" id="{1D685EE0-E380-7F7B-3CC4-F7295E1D44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76666" y="1911378"/>
              <a:ext cx="778658" cy="778658"/>
            </a:xfrm>
            <a:prstGeom prst="rect">
              <a:avLst/>
            </a:prstGeom>
            <a:noFill/>
            <a:extLst>
              <a:ext uri="{909E8E84-426E-40DD-AFC4-6F175D3DCCD1}">
                <a14:hiddenFill xmlns:a14="http://schemas.microsoft.com/office/drawing/2010/main">
                  <a:solidFill>
                    <a:srgbClr val="FFFFFF"/>
                  </a:solidFill>
                </a14:hiddenFill>
              </a:ext>
            </a:extLst>
          </p:spPr>
        </p:pic>
        <p:pic>
          <p:nvPicPr>
            <p:cNvPr id="48" name="Graphic 47" descr="Arrow Right with solid fill">
              <a:extLst>
                <a:ext uri="{FF2B5EF4-FFF2-40B4-BE49-F238E27FC236}">
                  <a16:creationId xmlns:a16="http://schemas.microsoft.com/office/drawing/2014/main" id="{94C45706-A162-FB07-76FB-160A3A99E4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06509" y="1775636"/>
              <a:ext cx="914400" cy="914400"/>
            </a:xfrm>
            <a:prstGeom prst="rect">
              <a:avLst/>
            </a:prstGeom>
          </p:spPr>
        </p:pic>
        <p:sp>
          <p:nvSpPr>
            <p:cNvPr id="40" name="TextBox 39">
              <a:extLst>
                <a:ext uri="{FF2B5EF4-FFF2-40B4-BE49-F238E27FC236}">
                  <a16:creationId xmlns:a16="http://schemas.microsoft.com/office/drawing/2014/main" id="{33BB23C5-0854-FF3F-AAFF-0A42E58CFF1C}"/>
                </a:ext>
              </a:extLst>
            </p:cNvPr>
            <p:cNvSpPr txBox="1"/>
            <p:nvPr/>
          </p:nvSpPr>
          <p:spPr>
            <a:xfrm>
              <a:off x="9297105" y="2791936"/>
              <a:ext cx="1611339" cy="707886"/>
            </a:xfrm>
            <a:prstGeom prst="rect">
              <a:avLst/>
            </a:prstGeom>
            <a:noFill/>
          </p:spPr>
          <p:txBody>
            <a:bodyPr wrap="none" rtlCol="0">
              <a:spAutoFit/>
            </a:bodyPr>
            <a:lstStyle/>
            <a:p>
              <a:r>
                <a:rPr lang="en-US" sz="2000" dirty="0">
                  <a:solidFill>
                    <a:srgbClr val="002060"/>
                  </a:solidFill>
                </a:rPr>
                <a:t>[(to) home]</a:t>
              </a:r>
            </a:p>
            <a:p>
              <a:endParaRPr lang="en-US" sz="2000" dirty="0">
                <a:solidFill>
                  <a:srgbClr val="002060"/>
                </a:solidFill>
              </a:endParaRPr>
            </a:p>
          </p:txBody>
        </p:sp>
      </p:grpSp>
      <p:grpSp>
        <p:nvGrpSpPr>
          <p:cNvPr id="53" name="Group 52">
            <a:extLst>
              <a:ext uri="{FF2B5EF4-FFF2-40B4-BE49-F238E27FC236}">
                <a16:creationId xmlns:a16="http://schemas.microsoft.com/office/drawing/2014/main" id="{CFAE91FD-6249-916A-E141-DC18D0B37214}"/>
              </a:ext>
            </a:extLst>
          </p:cNvPr>
          <p:cNvGrpSpPr/>
          <p:nvPr/>
        </p:nvGrpSpPr>
        <p:grpSpPr>
          <a:xfrm>
            <a:off x="5300712" y="4239643"/>
            <a:ext cx="1717137" cy="1912432"/>
            <a:chOff x="6829811" y="4230294"/>
            <a:chExt cx="1717137" cy="1912432"/>
          </a:xfrm>
        </p:grpSpPr>
        <p:pic>
          <p:nvPicPr>
            <p:cNvPr id="35" name="Picture 34">
              <a:extLst>
                <a:ext uri="{FF2B5EF4-FFF2-40B4-BE49-F238E27FC236}">
                  <a16:creationId xmlns:a16="http://schemas.microsoft.com/office/drawing/2014/main" id="{F6D9F8AA-2786-7CC4-A497-25AD24C5B5AA}"/>
                </a:ext>
              </a:extLst>
            </p:cNvPr>
            <p:cNvPicPr>
              <a:picLocks noChangeAspect="1"/>
            </p:cNvPicPr>
            <p:nvPr/>
          </p:nvPicPr>
          <p:blipFill>
            <a:blip r:embed="rId19"/>
            <a:stretch>
              <a:fillRect/>
            </a:stretch>
          </p:blipFill>
          <p:spPr>
            <a:xfrm>
              <a:off x="6928166" y="4230294"/>
              <a:ext cx="1502142" cy="1502142"/>
            </a:xfrm>
            <a:prstGeom prst="rect">
              <a:avLst/>
            </a:prstGeom>
          </p:spPr>
        </p:pic>
        <p:sp>
          <p:nvSpPr>
            <p:cNvPr id="42" name="TextBox 41">
              <a:extLst>
                <a:ext uri="{FF2B5EF4-FFF2-40B4-BE49-F238E27FC236}">
                  <a16:creationId xmlns:a16="http://schemas.microsoft.com/office/drawing/2014/main" id="{659FB52B-B3AD-E061-315A-38F87E052890}"/>
                </a:ext>
              </a:extLst>
            </p:cNvPr>
            <p:cNvSpPr txBox="1"/>
            <p:nvPr/>
          </p:nvSpPr>
          <p:spPr>
            <a:xfrm>
              <a:off x="6829811" y="5742616"/>
              <a:ext cx="1717137" cy="400110"/>
            </a:xfrm>
            <a:prstGeom prst="rect">
              <a:avLst/>
            </a:prstGeom>
            <a:noFill/>
          </p:spPr>
          <p:txBody>
            <a:bodyPr wrap="none" rtlCol="0">
              <a:spAutoFit/>
            </a:bodyPr>
            <a:lstStyle/>
            <a:p>
              <a:r>
                <a:rPr lang="en-US" sz="2000" dirty="0">
                  <a:solidFill>
                    <a:srgbClr val="002060"/>
                  </a:solidFill>
                </a:rPr>
                <a:t>[(the) street]</a:t>
              </a:r>
            </a:p>
          </p:txBody>
        </p:sp>
      </p:grpSp>
      <p:grpSp>
        <p:nvGrpSpPr>
          <p:cNvPr id="52" name="Group 51">
            <a:extLst>
              <a:ext uri="{FF2B5EF4-FFF2-40B4-BE49-F238E27FC236}">
                <a16:creationId xmlns:a16="http://schemas.microsoft.com/office/drawing/2014/main" id="{7ACEB529-C5E1-4DC8-0E34-384EDC44897D}"/>
              </a:ext>
            </a:extLst>
          </p:cNvPr>
          <p:cNvGrpSpPr/>
          <p:nvPr/>
        </p:nvGrpSpPr>
        <p:grpSpPr>
          <a:xfrm>
            <a:off x="2042047" y="4249823"/>
            <a:ext cx="2238818" cy="1902252"/>
            <a:chOff x="3326213" y="4240474"/>
            <a:chExt cx="2238818" cy="1902252"/>
          </a:xfrm>
        </p:grpSpPr>
        <p:sp>
          <p:nvSpPr>
            <p:cNvPr id="41" name="TextBox 40">
              <a:extLst>
                <a:ext uri="{FF2B5EF4-FFF2-40B4-BE49-F238E27FC236}">
                  <a16:creationId xmlns:a16="http://schemas.microsoft.com/office/drawing/2014/main" id="{AE4DF2D7-A967-E0BB-0E68-FE572C842593}"/>
                </a:ext>
              </a:extLst>
            </p:cNvPr>
            <p:cNvSpPr txBox="1"/>
            <p:nvPr/>
          </p:nvSpPr>
          <p:spPr>
            <a:xfrm>
              <a:off x="3454296" y="5742616"/>
              <a:ext cx="1907895" cy="400110"/>
            </a:xfrm>
            <a:prstGeom prst="rect">
              <a:avLst/>
            </a:prstGeom>
            <a:noFill/>
          </p:spPr>
          <p:txBody>
            <a:bodyPr wrap="none" rtlCol="0">
              <a:spAutoFit/>
            </a:bodyPr>
            <a:lstStyle/>
            <a:p>
              <a:r>
                <a:rPr lang="en-US" sz="2000" dirty="0">
                  <a:solidFill>
                    <a:srgbClr val="002060"/>
                  </a:solidFill>
                </a:rPr>
                <a:t>[(the) market]</a:t>
              </a:r>
            </a:p>
          </p:txBody>
        </p:sp>
        <p:pic>
          <p:nvPicPr>
            <p:cNvPr id="45" name="Picture 44" descr="A person standing in front of a fruit stand&#10;&#10;Description automatically generated">
              <a:extLst>
                <a:ext uri="{FF2B5EF4-FFF2-40B4-BE49-F238E27FC236}">
                  <a16:creationId xmlns:a16="http://schemas.microsoft.com/office/drawing/2014/main" id="{6BE68899-FFBF-A4A7-A62F-6B16AA8CC5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26213" y="4240474"/>
              <a:ext cx="2238818" cy="1491962"/>
            </a:xfrm>
            <a:prstGeom prst="rect">
              <a:avLst/>
            </a:prstGeom>
          </p:spPr>
        </p:pic>
      </p:grpSp>
      <p:grpSp>
        <p:nvGrpSpPr>
          <p:cNvPr id="63" name="Group 62">
            <a:extLst>
              <a:ext uri="{FF2B5EF4-FFF2-40B4-BE49-F238E27FC236}">
                <a16:creationId xmlns:a16="http://schemas.microsoft.com/office/drawing/2014/main" id="{7CB61733-D5FC-E1C1-D90F-5A2351198FE7}"/>
              </a:ext>
            </a:extLst>
          </p:cNvPr>
          <p:cNvGrpSpPr/>
          <p:nvPr/>
        </p:nvGrpSpPr>
        <p:grpSpPr>
          <a:xfrm>
            <a:off x="7851520" y="4547548"/>
            <a:ext cx="2585964" cy="1604527"/>
            <a:chOff x="7851520" y="4547548"/>
            <a:chExt cx="2585964" cy="1604527"/>
          </a:xfrm>
        </p:grpSpPr>
        <p:grpSp>
          <p:nvGrpSpPr>
            <p:cNvPr id="60" name="Group 59">
              <a:extLst>
                <a:ext uri="{FF2B5EF4-FFF2-40B4-BE49-F238E27FC236}">
                  <a16:creationId xmlns:a16="http://schemas.microsoft.com/office/drawing/2014/main" id="{F8B19DED-B359-FA19-0846-2E1B70A418A3}"/>
                </a:ext>
              </a:extLst>
            </p:cNvPr>
            <p:cNvGrpSpPr/>
            <p:nvPr/>
          </p:nvGrpSpPr>
          <p:grpSpPr>
            <a:xfrm>
              <a:off x="8601792" y="4547548"/>
              <a:ext cx="1077217" cy="1077217"/>
              <a:chOff x="8601792" y="4475356"/>
              <a:chExt cx="1077217" cy="1077217"/>
            </a:xfrm>
          </p:grpSpPr>
          <p:sp>
            <p:nvSpPr>
              <p:cNvPr id="56" name="Oval 55">
                <a:extLst>
                  <a:ext uri="{FF2B5EF4-FFF2-40B4-BE49-F238E27FC236}">
                    <a16:creationId xmlns:a16="http://schemas.microsoft.com/office/drawing/2014/main" id="{98E463FF-CB6A-EE82-8830-2F79692FA457}"/>
                  </a:ext>
                </a:extLst>
              </p:cNvPr>
              <p:cNvSpPr/>
              <p:nvPr/>
            </p:nvSpPr>
            <p:spPr>
              <a:xfrm>
                <a:off x="8601792" y="4475356"/>
                <a:ext cx="1077217" cy="1077217"/>
              </a:xfrm>
              <a:prstGeom prst="ellipse">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5" name="Picture 54" descr="A blue shopping basket with black handle&#10;&#10;Description automatically generated">
                <a:extLst>
                  <a:ext uri="{FF2B5EF4-FFF2-40B4-BE49-F238E27FC236}">
                    <a16:creationId xmlns:a16="http://schemas.microsoft.com/office/drawing/2014/main" id="{1F3DCB99-C315-0EC9-FD76-D2E00E1244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48525" y="4508537"/>
                <a:ext cx="773677" cy="743455"/>
              </a:xfrm>
              <a:prstGeom prst="rect">
                <a:avLst/>
              </a:prstGeom>
            </p:spPr>
          </p:pic>
          <p:sp>
            <p:nvSpPr>
              <p:cNvPr id="59" name="TextBox 58">
                <a:extLst>
                  <a:ext uri="{FF2B5EF4-FFF2-40B4-BE49-F238E27FC236}">
                    <a16:creationId xmlns:a16="http://schemas.microsoft.com/office/drawing/2014/main" id="{7F4D4994-2213-6BB6-8DC9-E2359DE8331C}"/>
                  </a:ext>
                </a:extLst>
              </p:cNvPr>
              <p:cNvSpPr txBox="1"/>
              <p:nvPr/>
            </p:nvSpPr>
            <p:spPr>
              <a:xfrm>
                <a:off x="8777979" y="5248505"/>
                <a:ext cx="694421" cy="261610"/>
              </a:xfrm>
              <a:prstGeom prst="rect">
                <a:avLst/>
              </a:prstGeom>
              <a:noFill/>
            </p:spPr>
            <p:txBody>
              <a:bodyPr wrap="none" rtlCol="0">
                <a:spAutoFit/>
              </a:bodyPr>
              <a:lstStyle/>
              <a:p>
                <a:r>
                  <a:rPr lang="en-US" sz="1100" dirty="0">
                    <a:solidFill>
                      <a:srgbClr val="002060"/>
                    </a:solidFill>
                  </a:rPr>
                  <a:t>to shop</a:t>
                </a:r>
              </a:p>
            </p:txBody>
          </p:sp>
        </p:grpSp>
        <p:sp>
          <p:nvSpPr>
            <p:cNvPr id="61" name="TextBox 60">
              <a:extLst>
                <a:ext uri="{FF2B5EF4-FFF2-40B4-BE49-F238E27FC236}">
                  <a16:creationId xmlns:a16="http://schemas.microsoft.com/office/drawing/2014/main" id="{DCD70ACE-7AF7-DCE6-423F-95AD4A617CE8}"/>
                </a:ext>
              </a:extLst>
            </p:cNvPr>
            <p:cNvSpPr txBox="1"/>
            <p:nvPr/>
          </p:nvSpPr>
          <p:spPr>
            <a:xfrm>
              <a:off x="7851520" y="5751965"/>
              <a:ext cx="2585964" cy="400110"/>
            </a:xfrm>
            <a:prstGeom prst="rect">
              <a:avLst/>
            </a:prstGeom>
            <a:noFill/>
          </p:spPr>
          <p:txBody>
            <a:bodyPr wrap="none" rtlCol="0">
              <a:spAutoFit/>
            </a:bodyPr>
            <a:lstStyle/>
            <a:p>
              <a:r>
                <a:rPr lang="en-US" sz="2000" dirty="0">
                  <a:solidFill>
                    <a:srgbClr val="002060"/>
                  </a:solidFill>
                </a:rPr>
                <a:t>[to shop, shopping]</a:t>
              </a:r>
            </a:p>
          </p:txBody>
        </p:sp>
      </p:grpSp>
      <p:sp>
        <p:nvSpPr>
          <p:cNvPr id="62" name="TextBox 61">
            <a:extLst>
              <a:ext uri="{FF2B5EF4-FFF2-40B4-BE49-F238E27FC236}">
                <a16:creationId xmlns:a16="http://schemas.microsoft.com/office/drawing/2014/main" id="{CD245EE0-284C-C098-07C7-CCA47A337B77}"/>
              </a:ext>
            </a:extLst>
          </p:cNvPr>
          <p:cNvSpPr txBox="1"/>
          <p:nvPr/>
        </p:nvSpPr>
        <p:spPr>
          <a:xfrm>
            <a:off x="8066217" y="6069148"/>
            <a:ext cx="2568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rPr>
              <a:t>einkaufen</a:t>
            </a:r>
            <a:endParaRPr kumimoji="0" lang="en-US" sz="3200" b="0" i="0" u="none" strike="noStrike" kern="0" cap="none" spc="0" normalizeH="0" baseline="0" noProof="0" dirty="0">
              <a:ln>
                <a:noFill/>
              </a:ln>
              <a:solidFill>
                <a:srgbClr val="002060"/>
              </a:solidFill>
              <a:effectLst/>
              <a:uLnTx/>
              <a:uFillTx/>
            </a:endParaRPr>
          </a:p>
        </p:txBody>
      </p:sp>
      <p:sp>
        <p:nvSpPr>
          <p:cNvPr id="1024" name="Speech Bubble: Rectangle with Corners Rounded 23">
            <a:extLst>
              <a:ext uri="{FF2B5EF4-FFF2-40B4-BE49-F238E27FC236}">
                <a16:creationId xmlns:a16="http://schemas.microsoft.com/office/drawing/2014/main" id="{05CB265D-C187-241E-D69B-F07B3A963EF2}"/>
              </a:ext>
            </a:extLst>
          </p:cNvPr>
          <p:cNvSpPr/>
          <p:nvPr/>
        </p:nvSpPr>
        <p:spPr>
          <a:xfrm>
            <a:off x="6921531" y="2310452"/>
            <a:ext cx="3701713" cy="1876157"/>
          </a:xfrm>
          <a:prstGeom prst="wedgeRoundRectCallout">
            <a:avLst>
              <a:gd name="adj1" fmla="val -12012"/>
              <a:gd name="adj2" fmla="val 8730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white"/>
                </a:solidFill>
                <a:effectLst/>
                <a:uLnTx/>
                <a:uFillTx/>
                <a:latin typeface="Century Gothic"/>
                <a:ea typeface="+mn-ea"/>
                <a:cs typeface="+mn-cs"/>
              </a:rPr>
              <a:t>ein</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kaufen</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is</a:t>
            </a:r>
            <a:r>
              <a:rPr kumimoji="0" lang="en-US" sz="2000" i="0" u="none" strike="noStrike" kern="1200" cap="none" spc="0" normalizeH="0" noProof="0" dirty="0">
                <a:ln>
                  <a:noFill/>
                </a:ln>
                <a:solidFill>
                  <a:prstClr val="white"/>
                </a:solidFill>
                <a:effectLst/>
                <a:uLnTx/>
                <a:uFillTx/>
                <a:latin typeface="Century Gothic"/>
                <a:ea typeface="+mn-ea"/>
                <a:cs typeface="+mn-cs"/>
              </a:rPr>
              <a:t> a separable verb like </a:t>
            </a:r>
            <a:r>
              <a:rPr kumimoji="0" lang="en-US" sz="2000" i="0" u="sng" strike="noStrike" kern="1200" cap="none" spc="0" normalizeH="0" noProof="0" dirty="0" err="1">
                <a:ln>
                  <a:noFill/>
                </a:ln>
                <a:solidFill>
                  <a:prstClr val="white"/>
                </a:solidFill>
                <a:effectLst/>
                <a:uLnTx/>
                <a:uFillTx/>
                <a:latin typeface="Century Gothic"/>
                <a:ea typeface="+mn-ea"/>
                <a:cs typeface="+mn-cs"/>
              </a:rPr>
              <a:t>mit</a:t>
            </a:r>
            <a:r>
              <a:rPr kumimoji="0" lang="en-US" sz="2000" i="0" u="none" strike="noStrike" kern="1200" cap="none" spc="0" normalizeH="0" noProof="0" dirty="0" err="1">
                <a:ln>
                  <a:noFill/>
                </a:ln>
                <a:solidFill>
                  <a:prstClr val="white"/>
                </a:solidFill>
                <a:effectLst/>
                <a:uLnTx/>
                <a:uFillTx/>
                <a:latin typeface="Century Gothic"/>
                <a:ea typeface="+mn-ea"/>
                <a:cs typeface="+mn-cs"/>
              </a:rPr>
              <a:t>nhemen</a:t>
            </a:r>
            <a:r>
              <a:rPr kumimoji="0" lang="en-US" sz="2000" i="0" u="none" strike="noStrike" kern="1200" cap="none" spc="0" normalizeH="0" noProof="0" dirty="0">
                <a:ln>
                  <a:noFill/>
                </a:ln>
                <a:solidFill>
                  <a:prstClr val="white"/>
                </a:solidFill>
                <a:effectLst/>
                <a:uLnTx/>
                <a:uFillTx/>
                <a:latin typeface="Century Gothic"/>
                <a:ea typeface="+mn-ea"/>
                <a:cs typeface="+mn-cs"/>
              </a:rPr>
              <a:t> and </a:t>
            </a:r>
            <a:r>
              <a:rPr kumimoji="0" lang="en-US" sz="2000" i="0" u="sng" strike="noStrike" kern="1200" cap="none" spc="0" normalizeH="0" noProof="0" dirty="0" err="1">
                <a:ln>
                  <a:noFill/>
                </a:ln>
                <a:solidFill>
                  <a:prstClr val="white"/>
                </a:solidFill>
                <a:effectLst/>
                <a:uLnTx/>
                <a:uFillTx/>
                <a:latin typeface="Century Gothic"/>
                <a:ea typeface="+mn-ea"/>
                <a:cs typeface="+mn-cs"/>
              </a:rPr>
              <a:t>mit</a:t>
            </a:r>
            <a:r>
              <a:rPr kumimoji="0" lang="en-US" sz="2000" i="0" u="none" strike="noStrike" kern="1200" cap="none" spc="0" normalizeH="0" noProof="0" dirty="0" err="1">
                <a:ln>
                  <a:noFill/>
                </a:ln>
                <a:solidFill>
                  <a:prstClr val="white"/>
                </a:solidFill>
                <a:effectLst/>
                <a:uLnTx/>
                <a:uFillTx/>
                <a:latin typeface="Century Gothic"/>
                <a:ea typeface="+mn-ea"/>
                <a:cs typeface="+mn-cs"/>
              </a:rPr>
              <a:t>bringen</a:t>
            </a:r>
            <a:r>
              <a:rPr kumimoji="0" lang="en-US" sz="2000" i="0" u="none" strike="noStrike" kern="1200" cap="none" spc="0" normalizeH="0" noProof="0" dirty="0">
                <a:ln>
                  <a:noFill/>
                </a:ln>
                <a:solidFill>
                  <a:prstClr val="white"/>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baseline="0" dirty="0">
              <a:solidFill>
                <a:prstClr val="white"/>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strike="noStrike" kern="1200" cap="none" spc="0" normalizeH="0" noProof="0" dirty="0">
                <a:ln>
                  <a:noFill/>
                </a:ln>
                <a:solidFill>
                  <a:prstClr val="white"/>
                </a:solidFill>
                <a:effectLst/>
                <a:uLnTx/>
                <a:uFillTx/>
                <a:latin typeface="Century Gothic"/>
              </a:rPr>
              <a:t>e.g. </a:t>
            </a:r>
            <a:r>
              <a:rPr lang="en-US" sz="2000" dirty="0">
                <a:solidFill>
                  <a:prstClr val="white"/>
                </a:solidFill>
                <a:latin typeface="Century Gothic"/>
              </a:rPr>
              <a:t>Ich </a:t>
            </a:r>
            <a:r>
              <a:rPr lang="en-US" sz="2000" b="1" dirty="0" err="1">
                <a:solidFill>
                  <a:prstClr val="white"/>
                </a:solidFill>
                <a:latin typeface="Century Gothic"/>
              </a:rPr>
              <a:t>kaufe</a:t>
            </a:r>
            <a:r>
              <a:rPr lang="en-US" sz="2000" b="1" dirty="0">
                <a:solidFill>
                  <a:prstClr val="white"/>
                </a:solidFill>
                <a:latin typeface="Century Gothic"/>
              </a:rPr>
              <a:t> </a:t>
            </a:r>
            <a:r>
              <a:rPr lang="en-US" sz="2000" dirty="0" err="1">
                <a:solidFill>
                  <a:prstClr val="white"/>
                </a:solidFill>
                <a:latin typeface="Century Gothic"/>
              </a:rPr>
              <a:t>heute</a:t>
            </a:r>
            <a:r>
              <a:rPr lang="en-US" sz="2000" dirty="0">
                <a:solidFill>
                  <a:prstClr val="white"/>
                </a:solidFill>
                <a:latin typeface="Century Gothic"/>
              </a:rPr>
              <a:t> </a:t>
            </a:r>
            <a:r>
              <a:rPr lang="en-US" sz="2000" b="1" u="sng" dirty="0" err="1">
                <a:solidFill>
                  <a:prstClr val="white"/>
                </a:solidFill>
                <a:latin typeface="Century Gothic"/>
              </a:rPr>
              <a:t>ein</a:t>
            </a:r>
            <a:r>
              <a:rPr lang="en-US" sz="2000" b="1" dirty="0">
                <a:solidFill>
                  <a:prstClr val="white"/>
                </a:solidFill>
                <a:latin typeface="Century Gothic"/>
              </a:rPr>
              <a:t>.</a:t>
            </a:r>
            <a:endParaRPr kumimoji="0" lang="en-GB" sz="2000" b="1" i="0" strike="noStrike" kern="1200" cap="none" spc="0" normalizeH="0" baseline="0" noProof="0" dirty="0">
              <a:ln>
                <a:noFill/>
              </a:ln>
              <a:solidFill>
                <a:prstClr val="white"/>
              </a:solidFill>
              <a:effectLst/>
              <a:uLnTx/>
              <a:uFillTx/>
              <a:latin typeface="Century Gothic"/>
            </a:endParaRPr>
          </a:p>
        </p:txBody>
      </p:sp>
    </p:spTree>
    <p:extLst>
      <p:ext uri="{BB962C8B-B14F-4D97-AF65-F5344CB8AC3E}">
        <p14:creationId xmlns:p14="http://schemas.microsoft.com/office/powerpoint/2010/main" val="39378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8_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8_5.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8_5.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8_5.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8_5.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2_W8_5.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0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47"/>
                                        </p:tgtEl>
                                      </p:cBhvr>
                                    </p:animEffect>
                                    <p:set>
                                      <p:cBhvr>
                                        <p:cTn id="71" dur="1" fill="hold">
                                          <p:stCondLst>
                                            <p:cond delay="1999"/>
                                          </p:stCondLst>
                                        </p:cTn>
                                        <p:tgtEl>
                                          <p:spTgt spid="4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47"/>
                                        </p:tgtEl>
                                        <p:attrNameLst>
                                          <p:attrName>style.visibility</p:attrName>
                                        </p:attrNameLst>
                                      </p:cBhvr>
                                      <p:to>
                                        <p:strVal val="visible"/>
                                      </p:to>
                                    </p:set>
                                    <p:anim calcmode="lin" valueType="num">
                                      <p:cBhvr>
                                        <p:cTn id="76" dur="500" fill="hold"/>
                                        <p:tgtEl>
                                          <p:spTgt spid="47"/>
                                        </p:tgtEl>
                                        <p:attrNameLst>
                                          <p:attrName>ppt_w</p:attrName>
                                        </p:attrNameLst>
                                      </p:cBhvr>
                                      <p:tavLst>
                                        <p:tav tm="0">
                                          <p:val>
                                            <p:fltVal val="0"/>
                                          </p:val>
                                        </p:tav>
                                        <p:tav tm="100000">
                                          <p:val>
                                            <p:strVal val="#ppt_w"/>
                                          </p:val>
                                        </p:tav>
                                      </p:tavLst>
                                    </p:anim>
                                    <p:anim calcmode="lin" valueType="num">
                                      <p:cBhvr>
                                        <p:cTn id="77" dur="500" fill="hold"/>
                                        <p:tgtEl>
                                          <p:spTgt spid="47"/>
                                        </p:tgtEl>
                                        <p:attrNameLst>
                                          <p:attrName>ppt_h</p:attrName>
                                        </p:attrNameLst>
                                      </p:cBhvr>
                                      <p:tavLst>
                                        <p:tav tm="0">
                                          <p:val>
                                            <p:fltVal val="0"/>
                                          </p:val>
                                        </p:tav>
                                        <p:tav tm="100000">
                                          <p:val>
                                            <p:strVal val="#ppt_h"/>
                                          </p:val>
                                        </p:tav>
                                      </p:tavLst>
                                    </p:anim>
                                    <p:animEffect transition="in" filter="fade">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53"/>
                                        </p:tgtEl>
                                      </p:cBhvr>
                                    </p:animEffect>
                                    <p:set>
                                      <p:cBhvr>
                                        <p:cTn id="83" dur="1" fill="hold">
                                          <p:stCondLst>
                                            <p:cond delay="1999"/>
                                          </p:stCondLst>
                                        </p:cTn>
                                        <p:tgtEl>
                                          <p:spTgt spid="5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 calcmode="lin" valueType="num">
                                      <p:cBhvr>
                                        <p:cTn id="88" dur="500" fill="hold"/>
                                        <p:tgtEl>
                                          <p:spTgt spid="53"/>
                                        </p:tgtEl>
                                        <p:attrNameLst>
                                          <p:attrName>ppt_w</p:attrName>
                                        </p:attrNameLst>
                                      </p:cBhvr>
                                      <p:tavLst>
                                        <p:tav tm="0">
                                          <p:val>
                                            <p:fltVal val="0"/>
                                          </p:val>
                                        </p:tav>
                                        <p:tav tm="100000">
                                          <p:val>
                                            <p:strVal val="#ppt_w"/>
                                          </p:val>
                                        </p:tav>
                                      </p:tavLst>
                                    </p:anim>
                                    <p:anim calcmode="lin" valueType="num">
                                      <p:cBhvr>
                                        <p:cTn id="89" dur="500" fill="hold"/>
                                        <p:tgtEl>
                                          <p:spTgt spid="53"/>
                                        </p:tgtEl>
                                        <p:attrNameLst>
                                          <p:attrName>ppt_h</p:attrName>
                                        </p:attrNameLst>
                                      </p:cBhvr>
                                      <p:tavLst>
                                        <p:tav tm="0">
                                          <p:val>
                                            <p:fltVal val="0"/>
                                          </p:val>
                                        </p:tav>
                                        <p:tav tm="100000">
                                          <p:val>
                                            <p:strVal val="#ppt_h"/>
                                          </p:val>
                                        </p:tav>
                                      </p:tavLst>
                                    </p:anim>
                                    <p:animEffect transition="in" filter="fade">
                                      <p:cBhvr>
                                        <p:cTn id="90" dur="500"/>
                                        <p:tgtEl>
                                          <p:spTgt spid="53"/>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51"/>
                                        </p:tgtEl>
                                      </p:cBhvr>
                                    </p:animEffect>
                                    <p:set>
                                      <p:cBhvr>
                                        <p:cTn id="95" dur="1" fill="hold">
                                          <p:stCondLst>
                                            <p:cond delay="1999"/>
                                          </p:stCondLst>
                                        </p:cTn>
                                        <p:tgtEl>
                                          <p:spTgt spid="5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6" presetClass="exit" presetSubtype="32" fill="hold" nodeType="clickEffect">
                                  <p:stCondLst>
                                    <p:cond delay="0"/>
                                  </p:stCondLst>
                                  <p:childTnLst>
                                    <p:animEffect transition="out" filter="circle(out)">
                                      <p:cBhvr>
                                        <p:cTn id="103" dur="2000"/>
                                        <p:tgtEl>
                                          <p:spTgt spid="63"/>
                                        </p:tgtEl>
                                      </p:cBhvr>
                                    </p:animEffect>
                                    <p:set>
                                      <p:cBhvr>
                                        <p:cTn id="104" dur="1" fill="hold">
                                          <p:stCondLst>
                                            <p:cond delay="1999"/>
                                          </p:stCondLst>
                                        </p:cTn>
                                        <p:tgtEl>
                                          <p:spTgt spid="6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63"/>
                                        </p:tgtEl>
                                        <p:attrNameLst>
                                          <p:attrName>style.visibility</p:attrName>
                                        </p:attrNameLst>
                                      </p:cBhvr>
                                      <p:to>
                                        <p:strVal val="visible"/>
                                      </p:to>
                                    </p:set>
                                    <p:anim calcmode="lin" valueType="num">
                                      <p:cBhvr>
                                        <p:cTn id="109" dur="500" fill="hold"/>
                                        <p:tgtEl>
                                          <p:spTgt spid="63"/>
                                        </p:tgtEl>
                                        <p:attrNameLst>
                                          <p:attrName>ppt_w</p:attrName>
                                        </p:attrNameLst>
                                      </p:cBhvr>
                                      <p:tavLst>
                                        <p:tav tm="0">
                                          <p:val>
                                            <p:fltVal val="0"/>
                                          </p:val>
                                        </p:tav>
                                        <p:tav tm="100000">
                                          <p:val>
                                            <p:strVal val="#ppt_w"/>
                                          </p:val>
                                        </p:tav>
                                      </p:tavLst>
                                    </p:anim>
                                    <p:anim calcmode="lin" valueType="num">
                                      <p:cBhvr>
                                        <p:cTn id="110" dur="500" fill="hold"/>
                                        <p:tgtEl>
                                          <p:spTgt spid="63"/>
                                        </p:tgtEl>
                                        <p:attrNameLst>
                                          <p:attrName>ppt_h</p:attrName>
                                        </p:attrNameLst>
                                      </p:cBhvr>
                                      <p:tavLst>
                                        <p:tav tm="0">
                                          <p:val>
                                            <p:fltVal val="0"/>
                                          </p:val>
                                        </p:tav>
                                        <p:tav tm="100000">
                                          <p:val>
                                            <p:strVal val="#ppt_h"/>
                                          </p:val>
                                        </p:tav>
                                      </p:tavLst>
                                    </p:anim>
                                    <p:animEffect transition="in" filter="fade">
                                      <p:cBhvr>
                                        <p:cTn id="111" dur="500"/>
                                        <p:tgtEl>
                                          <p:spTgt spid="63"/>
                                        </p:tgtEl>
                                      </p:cBhvr>
                                    </p:animEffect>
                                  </p:childTnLst>
                                </p:cTn>
                              </p:par>
                            </p:childTnLst>
                          </p:cTn>
                        </p:par>
                      </p:childTnLst>
                    </p:cTn>
                  </p:par>
                  <p:par>
                    <p:cTn id="112" fill="hold">
                      <p:stCondLst>
                        <p:cond delay="indefinite"/>
                      </p:stCondLst>
                      <p:childTnLst>
                        <p:par>
                          <p:cTn id="113" fill="hold">
                            <p:stCondLst>
                              <p:cond delay="0"/>
                            </p:stCondLst>
                            <p:childTnLst>
                              <p:par>
                                <p:cTn id="114" presetID="6" presetClass="exit" presetSubtype="32" fill="hold" nodeType="clickEffect">
                                  <p:stCondLst>
                                    <p:cond delay="0"/>
                                  </p:stCondLst>
                                  <p:childTnLst>
                                    <p:animEffect transition="out" filter="circle(out)">
                                      <p:cBhvr>
                                        <p:cTn id="115" dur="2000"/>
                                        <p:tgtEl>
                                          <p:spTgt spid="46"/>
                                        </p:tgtEl>
                                      </p:cBhvr>
                                    </p:animEffect>
                                    <p:set>
                                      <p:cBhvr>
                                        <p:cTn id="116" dur="1" fill="hold">
                                          <p:stCondLst>
                                            <p:cond delay="1999"/>
                                          </p:stCondLst>
                                        </p:cTn>
                                        <p:tgtEl>
                                          <p:spTgt spid="4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nodeType="clickEffect">
                                  <p:stCondLst>
                                    <p:cond delay="0"/>
                                  </p:stCondLst>
                                  <p:childTnLst>
                                    <p:animEffect transition="out" filter="circle(out)">
                                      <p:cBhvr>
                                        <p:cTn id="124" dur="2000"/>
                                        <p:tgtEl>
                                          <p:spTgt spid="52"/>
                                        </p:tgtEl>
                                      </p:cBhvr>
                                    </p:animEffect>
                                    <p:set>
                                      <p:cBhvr>
                                        <p:cTn id="125" dur="1" fill="hold">
                                          <p:stCondLst>
                                            <p:cond delay="1999"/>
                                          </p:stCondLst>
                                        </p:cTn>
                                        <p:tgtEl>
                                          <p:spTgt spid="5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5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6" presetClass="exit" presetSubtype="32" fill="hold" nodeType="clickEffect">
                                  <p:stCondLst>
                                    <p:cond delay="0"/>
                                  </p:stCondLst>
                                  <p:childTnLst>
                                    <p:animEffect transition="out" filter="circle(out)">
                                      <p:cBhvr>
                                        <p:cTn id="133" dur="2000"/>
                                        <p:tgtEl>
                                          <p:spTgt spid="49"/>
                                        </p:tgtEl>
                                      </p:cBhvr>
                                    </p:animEffect>
                                    <p:set>
                                      <p:cBhvr>
                                        <p:cTn id="134" dur="1" fill="hold">
                                          <p:stCondLst>
                                            <p:cond delay="1999"/>
                                          </p:stCondLst>
                                        </p:cTn>
                                        <p:tgtEl>
                                          <p:spTgt spid="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27"/>
                                        </p:tgtEl>
                                      </p:cBhvr>
                                    </p:animEffect>
                                    <p:set>
                                      <p:cBhvr>
                                        <p:cTn id="143" dur="1" fill="hold">
                                          <p:stCondLst>
                                            <p:cond delay="1999"/>
                                          </p:stCondLst>
                                        </p:cTn>
                                        <p:tgtEl>
                                          <p:spTgt spid="27"/>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27"/>
                                        </p:tgtEl>
                                        <p:attrNameLst>
                                          <p:attrName>style.visibility</p:attrName>
                                        </p:attrNameLst>
                                      </p:cBhvr>
                                      <p:to>
                                        <p:strVal val="visible"/>
                                      </p:to>
                                    </p:set>
                                    <p:anim calcmode="lin" valueType="num">
                                      <p:cBhvr>
                                        <p:cTn id="148" dur="500" fill="hold"/>
                                        <p:tgtEl>
                                          <p:spTgt spid="27"/>
                                        </p:tgtEl>
                                        <p:attrNameLst>
                                          <p:attrName>ppt_w</p:attrName>
                                        </p:attrNameLst>
                                      </p:cBhvr>
                                      <p:tavLst>
                                        <p:tav tm="0">
                                          <p:val>
                                            <p:fltVal val="0"/>
                                          </p:val>
                                        </p:tav>
                                        <p:tav tm="100000">
                                          <p:val>
                                            <p:strVal val="#ppt_w"/>
                                          </p:val>
                                        </p:tav>
                                      </p:tavLst>
                                    </p:anim>
                                    <p:anim calcmode="lin" valueType="num">
                                      <p:cBhvr>
                                        <p:cTn id="149" dur="500" fill="hold"/>
                                        <p:tgtEl>
                                          <p:spTgt spid="27"/>
                                        </p:tgtEl>
                                        <p:attrNameLst>
                                          <p:attrName>ppt_h</p:attrName>
                                        </p:attrNameLst>
                                      </p:cBhvr>
                                      <p:tavLst>
                                        <p:tav tm="0">
                                          <p:val>
                                            <p:fltVal val="0"/>
                                          </p:val>
                                        </p:tav>
                                        <p:tav tm="100000">
                                          <p:val>
                                            <p:strVal val="#ppt_h"/>
                                          </p:val>
                                        </p:tav>
                                      </p:tavLst>
                                    </p:anim>
                                    <p:animEffect transition="in" filter="fade">
                                      <p:cBhvr>
                                        <p:cTn id="150" dur="500"/>
                                        <p:tgtEl>
                                          <p:spTgt spid="27"/>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20"/>
                                        </p:tgtEl>
                                      </p:cBhvr>
                                    </p:animEffect>
                                    <p:set>
                                      <p:cBhvr>
                                        <p:cTn id="155" dur="1" fill="hold">
                                          <p:stCondLst>
                                            <p:cond delay="1999"/>
                                          </p:stCondLst>
                                        </p:cTn>
                                        <p:tgtEl>
                                          <p:spTgt spid="2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20"/>
                                        </p:tgtEl>
                                        <p:attrNameLst>
                                          <p:attrName>style.visibility</p:attrName>
                                        </p:attrNameLst>
                                      </p:cBhvr>
                                      <p:to>
                                        <p:strVal val="visible"/>
                                      </p:to>
                                    </p:set>
                                    <p:anim calcmode="lin" valueType="num">
                                      <p:cBhvr>
                                        <p:cTn id="160" dur="500" fill="hold"/>
                                        <p:tgtEl>
                                          <p:spTgt spid="20"/>
                                        </p:tgtEl>
                                        <p:attrNameLst>
                                          <p:attrName>ppt_w</p:attrName>
                                        </p:attrNameLst>
                                      </p:cBhvr>
                                      <p:tavLst>
                                        <p:tav tm="0">
                                          <p:val>
                                            <p:fltVal val="0"/>
                                          </p:val>
                                        </p:tav>
                                        <p:tav tm="100000">
                                          <p:val>
                                            <p:strVal val="#ppt_w"/>
                                          </p:val>
                                        </p:tav>
                                      </p:tavLst>
                                    </p:anim>
                                    <p:anim calcmode="lin" valueType="num">
                                      <p:cBhvr>
                                        <p:cTn id="161" dur="500" fill="hold"/>
                                        <p:tgtEl>
                                          <p:spTgt spid="20"/>
                                        </p:tgtEl>
                                        <p:attrNameLst>
                                          <p:attrName>ppt_h</p:attrName>
                                        </p:attrNameLst>
                                      </p:cBhvr>
                                      <p:tavLst>
                                        <p:tav tm="0">
                                          <p:val>
                                            <p:fltVal val="0"/>
                                          </p:val>
                                        </p:tav>
                                        <p:tav tm="100000">
                                          <p:val>
                                            <p:strVal val="#ppt_h"/>
                                          </p:val>
                                        </p:tav>
                                      </p:tavLst>
                                    </p:anim>
                                    <p:animEffect transition="in" filter="fade">
                                      <p:cBhvr>
                                        <p:cTn id="162" dur="500"/>
                                        <p:tgtEl>
                                          <p:spTgt spid="20"/>
                                        </p:tgtEl>
                                      </p:cBhvr>
                                    </p:animEffect>
                                  </p:childTnLst>
                                </p:cTn>
                              </p:par>
                            </p:childTnLst>
                          </p:cTn>
                        </p:par>
                      </p:childTnLst>
                    </p:cTn>
                  </p:par>
                  <p:par>
                    <p:cTn id="163" fill="hold">
                      <p:stCondLst>
                        <p:cond delay="indefinite"/>
                      </p:stCondLst>
                      <p:childTnLst>
                        <p:par>
                          <p:cTn id="164" fill="hold">
                            <p:stCondLst>
                              <p:cond delay="0"/>
                            </p:stCondLst>
                            <p:childTnLst>
                              <p:par>
                                <p:cTn id="165" presetID="6" presetClass="exit" presetSubtype="32" fill="hold" grpId="1" nodeType="clickEffect">
                                  <p:stCondLst>
                                    <p:cond delay="0"/>
                                  </p:stCondLst>
                                  <p:childTnLst>
                                    <p:animEffect transition="out" filter="circle(out)">
                                      <p:cBhvr>
                                        <p:cTn id="166" dur="2000"/>
                                        <p:tgtEl>
                                          <p:spTgt spid="31"/>
                                        </p:tgtEl>
                                      </p:cBhvr>
                                    </p:animEffect>
                                    <p:set>
                                      <p:cBhvr>
                                        <p:cTn id="167" dur="1" fill="hold">
                                          <p:stCondLst>
                                            <p:cond delay="1999"/>
                                          </p:stCondLst>
                                        </p:cTn>
                                        <p:tgtEl>
                                          <p:spTgt spid="31"/>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2" nodeType="click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p:cTn id="172" dur="500" fill="hold"/>
                                        <p:tgtEl>
                                          <p:spTgt spid="31"/>
                                        </p:tgtEl>
                                        <p:attrNameLst>
                                          <p:attrName>ppt_w</p:attrName>
                                        </p:attrNameLst>
                                      </p:cBhvr>
                                      <p:tavLst>
                                        <p:tav tm="0">
                                          <p:val>
                                            <p:fltVal val="0"/>
                                          </p:val>
                                        </p:tav>
                                        <p:tav tm="100000">
                                          <p:val>
                                            <p:strVal val="#ppt_w"/>
                                          </p:val>
                                        </p:tav>
                                      </p:tavLst>
                                    </p:anim>
                                    <p:anim calcmode="lin" valueType="num">
                                      <p:cBhvr>
                                        <p:cTn id="173" dur="500" fill="hold"/>
                                        <p:tgtEl>
                                          <p:spTgt spid="31"/>
                                        </p:tgtEl>
                                        <p:attrNameLst>
                                          <p:attrName>ppt_h</p:attrName>
                                        </p:attrNameLst>
                                      </p:cBhvr>
                                      <p:tavLst>
                                        <p:tav tm="0">
                                          <p:val>
                                            <p:fltVal val="0"/>
                                          </p:val>
                                        </p:tav>
                                        <p:tav tm="100000">
                                          <p:val>
                                            <p:strVal val="#ppt_h"/>
                                          </p:val>
                                        </p:tav>
                                      </p:tavLst>
                                    </p:anim>
                                    <p:animEffect transition="in" filter="fade">
                                      <p:cBhvr>
                                        <p:cTn id="174" dur="500"/>
                                        <p:tgtEl>
                                          <p:spTgt spid="31"/>
                                        </p:tgtEl>
                                      </p:cBhvr>
                                    </p:animEffect>
                                  </p:childTnLst>
                                </p:cTn>
                              </p:par>
                            </p:childTnLst>
                          </p:cTn>
                        </p:par>
                      </p:childTnLst>
                    </p:cTn>
                  </p:par>
                  <p:par>
                    <p:cTn id="175" fill="hold">
                      <p:stCondLst>
                        <p:cond delay="indefinite"/>
                      </p:stCondLst>
                      <p:childTnLst>
                        <p:par>
                          <p:cTn id="176" fill="hold">
                            <p:stCondLst>
                              <p:cond delay="0"/>
                            </p:stCondLst>
                            <p:childTnLst>
                              <p:par>
                                <p:cTn id="177" presetID="6" presetClass="exit" presetSubtype="32" fill="hold" grpId="1" nodeType="clickEffect">
                                  <p:stCondLst>
                                    <p:cond delay="0"/>
                                  </p:stCondLst>
                                  <p:childTnLst>
                                    <p:animEffect transition="out" filter="circle(out)">
                                      <p:cBhvr>
                                        <p:cTn id="178" dur="2000"/>
                                        <p:tgtEl>
                                          <p:spTgt spid="26"/>
                                        </p:tgtEl>
                                      </p:cBhvr>
                                    </p:animEffect>
                                    <p:set>
                                      <p:cBhvr>
                                        <p:cTn id="179" dur="1" fill="hold">
                                          <p:stCondLst>
                                            <p:cond delay="1999"/>
                                          </p:stCondLst>
                                        </p:cTn>
                                        <p:tgtEl>
                                          <p:spTgt spid="26"/>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2" nodeType="clickEffect">
                                  <p:stCondLst>
                                    <p:cond delay="0"/>
                                  </p:stCondLst>
                                  <p:childTnLst>
                                    <p:set>
                                      <p:cBhvr>
                                        <p:cTn id="183" dur="1" fill="hold">
                                          <p:stCondLst>
                                            <p:cond delay="0"/>
                                          </p:stCondLst>
                                        </p:cTn>
                                        <p:tgtEl>
                                          <p:spTgt spid="26"/>
                                        </p:tgtEl>
                                        <p:attrNameLst>
                                          <p:attrName>style.visibility</p:attrName>
                                        </p:attrNameLst>
                                      </p:cBhvr>
                                      <p:to>
                                        <p:strVal val="visible"/>
                                      </p:to>
                                    </p:set>
                                    <p:anim calcmode="lin" valueType="num">
                                      <p:cBhvr>
                                        <p:cTn id="184" dur="500" fill="hold"/>
                                        <p:tgtEl>
                                          <p:spTgt spid="26"/>
                                        </p:tgtEl>
                                        <p:attrNameLst>
                                          <p:attrName>ppt_w</p:attrName>
                                        </p:attrNameLst>
                                      </p:cBhvr>
                                      <p:tavLst>
                                        <p:tav tm="0">
                                          <p:val>
                                            <p:fltVal val="0"/>
                                          </p:val>
                                        </p:tav>
                                        <p:tav tm="100000">
                                          <p:val>
                                            <p:strVal val="#ppt_w"/>
                                          </p:val>
                                        </p:tav>
                                      </p:tavLst>
                                    </p:anim>
                                    <p:anim calcmode="lin" valueType="num">
                                      <p:cBhvr>
                                        <p:cTn id="185" dur="500" fill="hold"/>
                                        <p:tgtEl>
                                          <p:spTgt spid="26"/>
                                        </p:tgtEl>
                                        <p:attrNameLst>
                                          <p:attrName>ppt_h</p:attrName>
                                        </p:attrNameLst>
                                      </p:cBhvr>
                                      <p:tavLst>
                                        <p:tav tm="0">
                                          <p:val>
                                            <p:fltVal val="0"/>
                                          </p:val>
                                        </p:tav>
                                        <p:tav tm="100000">
                                          <p:val>
                                            <p:strVal val="#ppt_h"/>
                                          </p:val>
                                        </p:tav>
                                      </p:tavLst>
                                    </p:anim>
                                    <p:animEffect transition="in" filter="fade">
                                      <p:cBhvr>
                                        <p:cTn id="186" dur="500"/>
                                        <p:tgtEl>
                                          <p:spTgt spid="26"/>
                                        </p:tgtEl>
                                      </p:cBhvr>
                                    </p:animEffect>
                                  </p:childTnLst>
                                </p:cTn>
                              </p:par>
                            </p:childTnLst>
                          </p:cTn>
                        </p:par>
                      </p:childTnLst>
                    </p:cTn>
                  </p:par>
                  <p:par>
                    <p:cTn id="187" fill="hold">
                      <p:stCondLst>
                        <p:cond delay="indefinite"/>
                      </p:stCondLst>
                      <p:childTnLst>
                        <p:par>
                          <p:cTn id="188" fill="hold">
                            <p:stCondLst>
                              <p:cond delay="0"/>
                            </p:stCondLst>
                            <p:childTnLst>
                              <p:par>
                                <p:cTn id="189" presetID="6" presetClass="exit" presetSubtype="32" fill="hold" grpId="1" nodeType="clickEffect">
                                  <p:stCondLst>
                                    <p:cond delay="0"/>
                                  </p:stCondLst>
                                  <p:childTnLst>
                                    <p:animEffect transition="out" filter="circle(out)">
                                      <p:cBhvr>
                                        <p:cTn id="190" dur="2000"/>
                                        <p:tgtEl>
                                          <p:spTgt spid="21"/>
                                        </p:tgtEl>
                                      </p:cBhvr>
                                    </p:animEffect>
                                    <p:set>
                                      <p:cBhvr>
                                        <p:cTn id="191" dur="1" fill="hold">
                                          <p:stCondLst>
                                            <p:cond delay="1999"/>
                                          </p:stCondLst>
                                        </p:cTn>
                                        <p:tgtEl>
                                          <p:spTgt spid="21"/>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2" nodeType="clickEffect">
                                  <p:stCondLst>
                                    <p:cond delay="0"/>
                                  </p:stCondLst>
                                  <p:childTnLst>
                                    <p:set>
                                      <p:cBhvr>
                                        <p:cTn id="195" dur="1" fill="hold">
                                          <p:stCondLst>
                                            <p:cond delay="0"/>
                                          </p:stCondLst>
                                        </p:cTn>
                                        <p:tgtEl>
                                          <p:spTgt spid="21"/>
                                        </p:tgtEl>
                                        <p:attrNameLst>
                                          <p:attrName>style.visibility</p:attrName>
                                        </p:attrNameLst>
                                      </p:cBhvr>
                                      <p:to>
                                        <p:strVal val="visible"/>
                                      </p:to>
                                    </p:set>
                                    <p:anim calcmode="lin" valueType="num">
                                      <p:cBhvr>
                                        <p:cTn id="196" dur="500" fill="hold"/>
                                        <p:tgtEl>
                                          <p:spTgt spid="21"/>
                                        </p:tgtEl>
                                        <p:attrNameLst>
                                          <p:attrName>ppt_w</p:attrName>
                                        </p:attrNameLst>
                                      </p:cBhvr>
                                      <p:tavLst>
                                        <p:tav tm="0">
                                          <p:val>
                                            <p:fltVal val="0"/>
                                          </p:val>
                                        </p:tav>
                                        <p:tav tm="100000">
                                          <p:val>
                                            <p:strVal val="#ppt_w"/>
                                          </p:val>
                                        </p:tav>
                                      </p:tavLst>
                                    </p:anim>
                                    <p:anim calcmode="lin" valueType="num">
                                      <p:cBhvr>
                                        <p:cTn id="197" dur="500" fill="hold"/>
                                        <p:tgtEl>
                                          <p:spTgt spid="21"/>
                                        </p:tgtEl>
                                        <p:attrNameLst>
                                          <p:attrName>ppt_h</p:attrName>
                                        </p:attrNameLst>
                                      </p:cBhvr>
                                      <p:tavLst>
                                        <p:tav tm="0">
                                          <p:val>
                                            <p:fltVal val="0"/>
                                          </p:val>
                                        </p:tav>
                                        <p:tav tm="100000">
                                          <p:val>
                                            <p:strVal val="#ppt_h"/>
                                          </p:val>
                                        </p:tav>
                                      </p:tavLst>
                                    </p:anim>
                                    <p:animEffect transition="in" filter="fade">
                                      <p:cBhvr>
                                        <p:cTn id="198" dur="500"/>
                                        <p:tgtEl>
                                          <p:spTgt spid="21"/>
                                        </p:tgtEl>
                                      </p:cBhvr>
                                    </p:animEffect>
                                  </p:childTnLst>
                                </p:cTn>
                              </p:par>
                            </p:childTnLst>
                          </p:cTn>
                        </p:par>
                      </p:childTnLst>
                    </p:cTn>
                  </p:par>
                  <p:par>
                    <p:cTn id="199" fill="hold">
                      <p:stCondLst>
                        <p:cond delay="indefinite"/>
                      </p:stCondLst>
                      <p:childTnLst>
                        <p:par>
                          <p:cTn id="200" fill="hold">
                            <p:stCondLst>
                              <p:cond delay="0"/>
                            </p:stCondLst>
                            <p:childTnLst>
                              <p:par>
                                <p:cTn id="201" presetID="6" presetClass="exit" presetSubtype="32" fill="hold" grpId="1" nodeType="clickEffect">
                                  <p:stCondLst>
                                    <p:cond delay="0"/>
                                  </p:stCondLst>
                                  <p:childTnLst>
                                    <p:animEffect transition="out" filter="circle(out)">
                                      <p:cBhvr>
                                        <p:cTn id="202" dur="2000"/>
                                        <p:tgtEl>
                                          <p:spTgt spid="18"/>
                                        </p:tgtEl>
                                      </p:cBhvr>
                                    </p:animEffect>
                                    <p:set>
                                      <p:cBhvr>
                                        <p:cTn id="203" dur="1" fill="hold">
                                          <p:stCondLst>
                                            <p:cond delay="1999"/>
                                          </p:stCondLst>
                                        </p:cTn>
                                        <p:tgtEl>
                                          <p:spTgt spid="18"/>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grpId="2" nodeType="clickEffect">
                                  <p:stCondLst>
                                    <p:cond delay="0"/>
                                  </p:stCondLst>
                                  <p:childTnLst>
                                    <p:set>
                                      <p:cBhvr>
                                        <p:cTn id="207" dur="1" fill="hold">
                                          <p:stCondLst>
                                            <p:cond delay="0"/>
                                          </p:stCondLst>
                                        </p:cTn>
                                        <p:tgtEl>
                                          <p:spTgt spid="18"/>
                                        </p:tgtEl>
                                        <p:attrNameLst>
                                          <p:attrName>style.visibility</p:attrName>
                                        </p:attrNameLst>
                                      </p:cBhvr>
                                      <p:to>
                                        <p:strVal val="visible"/>
                                      </p:to>
                                    </p:set>
                                    <p:anim calcmode="lin" valueType="num">
                                      <p:cBhvr>
                                        <p:cTn id="208" dur="500" fill="hold"/>
                                        <p:tgtEl>
                                          <p:spTgt spid="18"/>
                                        </p:tgtEl>
                                        <p:attrNameLst>
                                          <p:attrName>ppt_w</p:attrName>
                                        </p:attrNameLst>
                                      </p:cBhvr>
                                      <p:tavLst>
                                        <p:tav tm="0">
                                          <p:val>
                                            <p:fltVal val="0"/>
                                          </p:val>
                                        </p:tav>
                                        <p:tav tm="100000">
                                          <p:val>
                                            <p:strVal val="#ppt_w"/>
                                          </p:val>
                                        </p:tav>
                                      </p:tavLst>
                                    </p:anim>
                                    <p:anim calcmode="lin" valueType="num">
                                      <p:cBhvr>
                                        <p:cTn id="209" dur="500" fill="hold"/>
                                        <p:tgtEl>
                                          <p:spTgt spid="18"/>
                                        </p:tgtEl>
                                        <p:attrNameLst>
                                          <p:attrName>ppt_h</p:attrName>
                                        </p:attrNameLst>
                                      </p:cBhvr>
                                      <p:tavLst>
                                        <p:tav tm="0">
                                          <p:val>
                                            <p:fltVal val="0"/>
                                          </p:val>
                                        </p:tav>
                                        <p:tav tm="100000">
                                          <p:val>
                                            <p:strVal val="#ppt_h"/>
                                          </p:val>
                                        </p:tav>
                                      </p:tavLst>
                                    </p:anim>
                                    <p:animEffect transition="in" filter="fade">
                                      <p:cBhvr>
                                        <p:cTn id="210" dur="500"/>
                                        <p:tgtEl>
                                          <p:spTgt spid="18"/>
                                        </p:tgtEl>
                                      </p:cBhvr>
                                    </p:animEffect>
                                  </p:childTnLst>
                                </p:cTn>
                              </p:par>
                            </p:childTnLst>
                          </p:cTn>
                        </p:par>
                      </p:childTnLst>
                    </p:cTn>
                  </p:par>
                  <p:par>
                    <p:cTn id="211" fill="hold">
                      <p:stCondLst>
                        <p:cond delay="indefinite"/>
                      </p:stCondLst>
                      <p:childTnLst>
                        <p:par>
                          <p:cTn id="212" fill="hold">
                            <p:stCondLst>
                              <p:cond delay="0"/>
                            </p:stCondLst>
                            <p:childTnLst>
                              <p:par>
                                <p:cTn id="213" presetID="6" presetClass="exit" presetSubtype="32" fill="hold" grpId="1" nodeType="clickEffect">
                                  <p:stCondLst>
                                    <p:cond delay="0"/>
                                  </p:stCondLst>
                                  <p:childTnLst>
                                    <p:animEffect transition="out" filter="circle(out)">
                                      <p:cBhvr>
                                        <p:cTn id="214" dur="2000"/>
                                        <p:tgtEl>
                                          <p:spTgt spid="62"/>
                                        </p:tgtEl>
                                      </p:cBhvr>
                                    </p:animEffect>
                                    <p:set>
                                      <p:cBhvr>
                                        <p:cTn id="215" dur="1" fill="hold">
                                          <p:stCondLst>
                                            <p:cond delay="1999"/>
                                          </p:stCondLst>
                                        </p:cTn>
                                        <p:tgtEl>
                                          <p:spTgt spid="6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grpId="2" nodeType="clickEffect">
                                  <p:stCondLst>
                                    <p:cond delay="0"/>
                                  </p:stCondLst>
                                  <p:childTnLst>
                                    <p:set>
                                      <p:cBhvr>
                                        <p:cTn id="219" dur="1" fill="hold">
                                          <p:stCondLst>
                                            <p:cond delay="0"/>
                                          </p:stCondLst>
                                        </p:cTn>
                                        <p:tgtEl>
                                          <p:spTgt spid="62"/>
                                        </p:tgtEl>
                                        <p:attrNameLst>
                                          <p:attrName>style.visibility</p:attrName>
                                        </p:attrNameLst>
                                      </p:cBhvr>
                                      <p:to>
                                        <p:strVal val="visible"/>
                                      </p:to>
                                    </p:set>
                                    <p:anim calcmode="lin" valueType="num">
                                      <p:cBhvr>
                                        <p:cTn id="220" dur="500" fill="hold"/>
                                        <p:tgtEl>
                                          <p:spTgt spid="62"/>
                                        </p:tgtEl>
                                        <p:attrNameLst>
                                          <p:attrName>ppt_w</p:attrName>
                                        </p:attrNameLst>
                                      </p:cBhvr>
                                      <p:tavLst>
                                        <p:tav tm="0">
                                          <p:val>
                                            <p:fltVal val="0"/>
                                          </p:val>
                                        </p:tav>
                                        <p:tav tm="100000">
                                          <p:val>
                                            <p:strVal val="#ppt_w"/>
                                          </p:val>
                                        </p:tav>
                                      </p:tavLst>
                                    </p:anim>
                                    <p:anim calcmode="lin" valueType="num">
                                      <p:cBhvr>
                                        <p:cTn id="221" dur="500" fill="hold"/>
                                        <p:tgtEl>
                                          <p:spTgt spid="62"/>
                                        </p:tgtEl>
                                        <p:attrNameLst>
                                          <p:attrName>ppt_h</p:attrName>
                                        </p:attrNameLst>
                                      </p:cBhvr>
                                      <p:tavLst>
                                        <p:tav tm="0">
                                          <p:val>
                                            <p:fltVal val="0"/>
                                          </p:val>
                                        </p:tav>
                                        <p:tav tm="100000">
                                          <p:val>
                                            <p:strVal val="#ppt_h"/>
                                          </p:val>
                                        </p:tav>
                                      </p:tavLst>
                                    </p:anim>
                                    <p:animEffect transition="in" filter="fade">
                                      <p:cBhvr>
                                        <p:cTn id="22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1" grpId="0"/>
      <p:bldP spid="21" grpId="1"/>
      <p:bldP spid="21" grpId="2"/>
      <p:bldP spid="26" grpId="0"/>
      <p:bldP spid="26" grpId="1"/>
      <p:bldP spid="26" grpId="2"/>
      <p:bldP spid="27" grpId="0"/>
      <p:bldP spid="27" grpId="1"/>
      <p:bldP spid="27" grpId="2"/>
      <p:bldP spid="31" grpId="0"/>
      <p:bldP spid="31" grpId="1"/>
      <p:bldP spid="31" grpId="2"/>
      <p:bldP spid="62" grpId="0"/>
      <p:bldP spid="62" grpId="1"/>
      <p:bldP spid="62" grpId="2"/>
      <p:bldP spid="1024" grpId="0" animBg="1"/>
      <p:bldP spid="10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DA7D959F-71FB-0095-2047-A4825CDFEA7A}"/>
              </a:ext>
            </a:extLst>
          </p:cNvPr>
          <p:cNvPicPr>
            <a:picLocks noChangeAspect="1"/>
          </p:cNvPicPr>
          <p:nvPr/>
        </p:nvPicPr>
        <p:blipFill>
          <a:blip r:embed="rId13"/>
          <a:stretch>
            <a:fillRect/>
          </a:stretch>
        </p:blipFill>
        <p:spPr>
          <a:xfrm>
            <a:off x="9963572" y="1453683"/>
            <a:ext cx="1097375" cy="1097375"/>
          </a:xfrm>
          <a:prstGeom prst="rect">
            <a:avLst/>
          </a:prstGeom>
        </p:spPr>
      </p:pic>
      <p:sp>
        <p:nvSpPr>
          <p:cNvPr id="94" name="TextBox 93">
            <a:extLst>
              <a:ext uri="{FF2B5EF4-FFF2-40B4-BE49-F238E27FC236}">
                <a16:creationId xmlns:a16="http://schemas.microsoft.com/office/drawing/2014/main" id="{D1017915-A762-B6DA-7787-D78C38F95850}"/>
              </a:ext>
            </a:extLst>
          </p:cNvPr>
          <p:cNvSpPr txBox="1"/>
          <p:nvPr/>
        </p:nvSpPr>
        <p:spPr>
          <a:xfrm>
            <a:off x="46238" y="1336085"/>
            <a:ext cx="5827426" cy="5478423"/>
          </a:xfrm>
          <a:prstGeom prst="rect">
            <a:avLst/>
          </a:prstGeom>
          <a:noFill/>
        </p:spPr>
        <p:txBody>
          <a:bodyPr wrap="square">
            <a:spAutoFit/>
          </a:bodyPr>
          <a:lstStyle/>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lang="es-ES" sz="2600" dirty="0" err="1">
                <a:solidFill>
                  <a:srgbClr val="002060"/>
                </a:solidFill>
                <a:latin typeface="Century Gothic" panose="020B0502020202020204" pitchFamily="34" charset="0"/>
              </a:rPr>
              <a:t>Land</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Schule</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Museum</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Markt</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Stadt</a:t>
            </a: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Laden</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Restaurant</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Straße</a:t>
            </a:r>
            <a:endPar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Park</a:t>
            </a:r>
          </a:p>
          <a:p>
            <a:pPr marL="360000" marR="0" lvl="0" indent="-51435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s-ES"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Schwimmbad</a:t>
            </a:r>
            <a:endParaRPr kumimoji="0" lang="es-ES"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87987" y="1135676"/>
            <a:ext cx="1331276" cy="374973"/>
          </a:xfrm>
          <a:solidFill>
            <a:srgbClr val="FF0000"/>
          </a:solidFill>
        </p:spPr>
        <p:txBody>
          <a:bodyPr>
            <a:normAutofit fontScale="90000"/>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712703" y="0"/>
            <a:ext cx="1256675" cy="1256675"/>
          </a:xfrm>
          <a:prstGeom prst="rect">
            <a:avLst/>
          </a:prstGeom>
        </p:spPr>
      </p:pic>
      <p:sp>
        <p:nvSpPr>
          <p:cNvPr id="49" name="TextBox 48">
            <a:hlinkClick r:id="" action="ppaction://noaction">
              <a:snd r:embed="rId16" name="T2_W8_6.1.wav"/>
            </a:hlinkClick>
            <a:extLst>
              <a:ext uri="{FF2B5EF4-FFF2-40B4-BE49-F238E27FC236}">
                <a16:creationId xmlns:a16="http://schemas.microsoft.com/office/drawing/2014/main" id="{4C5D447E-D87C-3C38-59DF-80AA983323FE}"/>
              </a:ext>
            </a:extLst>
          </p:cNvPr>
          <p:cNvSpPr txBox="1"/>
          <p:nvPr/>
        </p:nvSpPr>
        <p:spPr>
          <a:xfrm>
            <a:off x="0" y="6111"/>
            <a:ext cx="48606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2800" b="1" dirty="0">
                <a:solidFill>
                  <a:srgbClr val="002060"/>
                </a:solidFill>
                <a:latin typeface="Modern Love" panose="04090805081005020601" pitchFamily="82" charset="0"/>
              </a:rPr>
              <a:t>the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Deutsch.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Welcher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Buchstabe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sp>
        <p:nvSpPr>
          <p:cNvPr id="54" name="TextBox 53">
            <a:extLst>
              <a:ext uri="{FF2B5EF4-FFF2-40B4-BE49-F238E27FC236}">
                <a16:creationId xmlns:a16="http://schemas.microsoft.com/office/drawing/2014/main" id="{09AAA916-7275-44F7-DBB5-A98A65739015}"/>
              </a:ext>
            </a:extLst>
          </p:cNvPr>
          <p:cNvSpPr txBox="1"/>
          <p:nvPr/>
        </p:nvSpPr>
        <p:spPr>
          <a:xfrm>
            <a:off x="820182" y="1227795"/>
            <a:ext cx="10844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55" name="TextBox 54">
            <a:extLst>
              <a:ext uri="{FF2B5EF4-FFF2-40B4-BE49-F238E27FC236}">
                <a16:creationId xmlns:a16="http://schemas.microsoft.com/office/drawing/2014/main" id="{EF3ED790-85B6-08E3-9773-22F6254B3B03}"/>
              </a:ext>
            </a:extLst>
          </p:cNvPr>
          <p:cNvSpPr txBox="1"/>
          <p:nvPr/>
        </p:nvSpPr>
        <p:spPr>
          <a:xfrm>
            <a:off x="954296" y="1717721"/>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56" name="TextBox 55">
            <a:extLst>
              <a:ext uri="{FF2B5EF4-FFF2-40B4-BE49-F238E27FC236}">
                <a16:creationId xmlns:a16="http://schemas.microsoft.com/office/drawing/2014/main" id="{DE50C6BA-CF96-9125-3840-5DB690FF0D52}"/>
              </a:ext>
            </a:extLst>
          </p:cNvPr>
          <p:cNvSpPr txBox="1"/>
          <p:nvPr/>
        </p:nvSpPr>
        <p:spPr>
          <a:xfrm>
            <a:off x="908610" y="2290173"/>
            <a:ext cx="9076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57" name="TextBox 56">
            <a:extLst>
              <a:ext uri="{FF2B5EF4-FFF2-40B4-BE49-F238E27FC236}">
                <a16:creationId xmlns:a16="http://schemas.microsoft.com/office/drawing/2014/main" id="{D8A1C591-F5F6-A573-FB45-E30A302EE8B7}"/>
              </a:ext>
            </a:extLst>
          </p:cNvPr>
          <p:cNvSpPr txBox="1"/>
          <p:nvPr/>
        </p:nvSpPr>
        <p:spPr>
          <a:xfrm>
            <a:off x="937464" y="2830004"/>
            <a:ext cx="84991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58" name="TextBox 57">
            <a:extLst>
              <a:ext uri="{FF2B5EF4-FFF2-40B4-BE49-F238E27FC236}">
                <a16:creationId xmlns:a16="http://schemas.microsoft.com/office/drawing/2014/main" id="{2BF22F33-9A32-B834-81FA-9F733D3AA4F3}"/>
              </a:ext>
            </a:extLst>
          </p:cNvPr>
          <p:cNvSpPr txBox="1"/>
          <p:nvPr/>
        </p:nvSpPr>
        <p:spPr>
          <a:xfrm>
            <a:off x="954296" y="3364874"/>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59" name="TextBox 58">
            <a:extLst>
              <a:ext uri="{FF2B5EF4-FFF2-40B4-BE49-F238E27FC236}">
                <a16:creationId xmlns:a16="http://schemas.microsoft.com/office/drawing/2014/main" id="{F1868B93-5E9C-37E4-3EB8-BE8A1BDB3E50}"/>
              </a:ext>
            </a:extLst>
          </p:cNvPr>
          <p:cNvSpPr txBox="1"/>
          <p:nvPr/>
        </p:nvSpPr>
        <p:spPr>
          <a:xfrm>
            <a:off x="937464" y="3924263"/>
            <a:ext cx="84991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60" name="TextBox 59">
            <a:extLst>
              <a:ext uri="{FF2B5EF4-FFF2-40B4-BE49-F238E27FC236}">
                <a16:creationId xmlns:a16="http://schemas.microsoft.com/office/drawing/2014/main" id="{27368632-2223-A7CF-863B-75AAE85FB5CD}"/>
              </a:ext>
            </a:extLst>
          </p:cNvPr>
          <p:cNvSpPr txBox="1"/>
          <p:nvPr/>
        </p:nvSpPr>
        <p:spPr>
          <a:xfrm>
            <a:off x="908610" y="4471397"/>
            <a:ext cx="90762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61" name="TextBox 60">
            <a:extLst>
              <a:ext uri="{FF2B5EF4-FFF2-40B4-BE49-F238E27FC236}">
                <a16:creationId xmlns:a16="http://schemas.microsoft.com/office/drawing/2014/main" id="{626DBBB0-69CD-FE2C-93AD-2A7E82ECB3E2}"/>
              </a:ext>
            </a:extLst>
          </p:cNvPr>
          <p:cNvSpPr txBox="1"/>
          <p:nvPr/>
        </p:nvSpPr>
        <p:spPr>
          <a:xfrm>
            <a:off x="954296" y="5034666"/>
            <a:ext cx="81624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die</a:t>
            </a:r>
          </a:p>
        </p:txBody>
      </p:sp>
      <p:sp>
        <p:nvSpPr>
          <p:cNvPr id="62" name="TextBox 61">
            <a:extLst>
              <a:ext uri="{FF2B5EF4-FFF2-40B4-BE49-F238E27FC236}">
                <a16:creationId xmlns:a16="http://schemas.microsoft.com/office/drawing/2014/main" id="{07754195-9AC6-A293-4960-600A58B36C36}"/>
              </a:ext>
            </a:extLst>
          </p:cNvPr>
          <p:cNvSpPr txBox="1"/>
          <p:nvPr/>
        </p:nvSpPr>
        <p:spPr>
          <a:xfrm>
            <a:off x="861428" y="5553198"/>
            <a:ext cx="10019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der</a:t>
            </a:r>
          </a:p>
        </p:txBody>
      </p:sp>
      <p:sp>
        <p:nvSpPr>
          <p:cNvPr id="64" name="Rectangle 63">
            <a:extLst>
              <a:ext uri="{FF2B5EF4-FFF2-40B4-BE49-F238E27FC236}">
                <a16:creationId xmlns:a16="http://schemas.microsoft.com/office/drawing/2014/main" id="{4403F165-95E9-22DF-D8F2-7C91C9A6F07D}"/>
              </a:ext>
            </a:extLst>
          </p:cNvPr>
          <p:cNvSpPr/>
          <p:nvPr/>
        </p:nvSpPr>
        <p:spPr>
          <a:xfrm>
            <a:off x="7711303" y="1613434"/>
            <a:ext cx="5565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b</a:t>
            </a:r>
          </a:p>
        </p:txBody>
      </p:sp>
      <p:sp>
        <p:nvSpPr>
          <p:cNvPr id="65" name="Rectangle 64">
            <a:extLst>
              <a:ext uri="{FF2B5EF4-FFF2-40B4-BE49-F238E27FC236}">
                <a16:creationId xmlns:a16="http://schemas.microsoft.com/office/drawing/2014/main" id="{2A3E1D82-9ACC-146F-CD30-D0D0F917048D}"/>
              </a:ext>
            </a:extLst>
          </p:cNvPr>
          <p:cNvSpPr/>
          <p:nvPr/>
        </p:nvSpPr>
        <p:spPr>
          <a:xfrm>
            <a:off x="5516845" y="1577035"/>
            <a:ext cx="5261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a</a:t>
            </a:r>
          </a:p>
        </p:txBody>
      </p:sp>
      <p:sp>
        <p:nvSpPr>
          <p:cNvPr id="66" name="Rectangle 65">
            <a:extLst>
              <a:ext uri="{FF2B5EF4-FFF2-40B4-BE49-F238E27FC236}">
                <a16:creationId xmlns:a16="http://schemas.microsoft.com/office/drawing/2014/main" id="{B366CDA4-CDA2-A843-D52D-F30A1CAA36D8}"/>
              </a:ext>
            </a:extLst>
          </p:cNvPr>
          <p:cNvSpPr/>
          <p:nvPr/>
        </p:nvSpPr>
        <p:spPr>
          <a:xfrm>
            <a:off x="9460220" y="1577417"/>
            <a:ext cx="4748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c</a:t>
            </a:r>
          </a:p>
        </p:txBody>
      </p:sp>
      <p:sp>
        <p:nvSpPr>
          <p:cNvPr id="67" name="Rectangle 66">
            <a:extLst>
              <a:ext uri="{FF2B5EF4-FFF2-40B4-BE49-F238E27FC236}">
                <a16:creationId xmlns:a16="http://schemas.microsoft.com/office/drawing/2014/main" id="{4AA0151D-81F6-D9BF-A447-19B605B9DB96}"/>
              </a:ext>
            </a:extLst>
          </p:cNvPr>
          <p:cNvSpPr/>
          <p:nvPr/>
        </p:nvSpPr>
        <p:spPr>
          <a:xfrm>
            <a:off x="5397503" y="3251202"/>
            <a:ext cx="55656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d</a:t>
            </a:r>
          </a:p>
        </p:txBody>
      </p:sp>
      <p:sp>
        <p:nvSpPr>
          <p:cNvPr id="68" name="Rectangle 67">
            <a:extLst>
              <a:ext uri="{FF2B5EF4-FFF2-40B4-BE49-F238E27FC236}">
                <a16:creationId xmlns:a16="http://schemas.microsoft.com/office/drawing/2014/main" id="{52C59740-5884-C796-A725-A8F56570BDA7}"/>
              </a:ext>
            </a:extLst>
          </p:cNvPr>
          <p:cNvSpPr/>
          <p:nvPr/>
        </p:nvSpPr>
        <p:spPr>
          <a:xfrm>
            <a:off x="6767618" y="3232562"/>
            <a:ext cx="133025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e</a:t>
            </a:r>
          </a:p>
        </p:txBody>
      </p:sp>
      <p:sp>
        <p:nvSpPr>
          <p:cNvPr id="69" name="Rectangle 68">
            <a:extLst>
              <a:ext uri="{FF2B5EF4-FFF2-40B4-BE49-F238E27FC236}">
                <a16:creationId xmlns:a16="http://schemas.microsoft.com/office/drawing/2014/main" id="{D4D3128B-2116-9D57-B61E-86BBC2F07FE2}"/>
              </a:ext>
            </a:extLst>
          </p:cNvPr>
          <p:cNvSpPr/>
          <p:nvPr/>
        </p:nvSpPr>
        <p:spPr>
          <a:xfrm>
            <a:off x="8879511" y="3292497"/>
            <a:ext cx="40427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f</a:t>
            </a:r>
          </a:p>
        </p:txBody>
      </p:sp>
      <p:sp>
        <p:nvSpPr>
          <p:cNvPr id="70" name="Rectangle 69">
            <a:extLst>
              <a:ext uri="{FF2B5EF4-FFF2-40B4-BE49-F238E27FC236}">
                <a16:creationId xmlns:a16="http://schemas.microsoft.com/office/drawing/2014/main" id="{B6ACAFC5-7D90-CBFD-D7C6-407298ADC28E}"/>
              </a:ext>
            </a:extLst>
          </p:cNvPr>
          <p:cNvSpPr/>
          <p:nvPr/>
        </p:nvSpPr>
        <p:spPr>
          <a:xfrm>
            <a:off x="10628390" y="3222437"/>
            <a:ext cx="3139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g</a:t>
            </a:r>
          </a:p>
        </p:txBody>
      </p:sp>
      <p:sp>
        <p:nvSpPr>
          <p:cNvPr id="71" name="Rectangle 70">
            <a:extLst>
              <a:ext uri="{FF2B5EF4-FFF2-40B4-BE49-F238E27FC236}">
                <a16:creationId xmlns:a16="http://schemas.microsoft.com/office/drawing/2014/main" id="{FE2D4D75-8321-95CB-6087-0541DD0E705D}"/>
              </a:ext>
            </a:extLst>
          </p:cNvPr>
          <p:cNvSpPr/>
          <p:nvPr/>
        </p:nvSpPr>
        <p:spPr>
          <a:xfrm flipH="1">
            <a:off x="5486504" y="5111263"/>
            <a:ext cx="90084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h</a:t>
            </a:r>
          </a:p>
        </p:txBody>
      </p:sp>
      <p:sp>
        <p:nvSpPr>
          <p:cNvPr id="72" name="Rectangle 71">
            <a:extLst>
              <a:ext uri="{FF2B5EF4-FFF2-40B4-BE49-F238E27FC236}">
                <a16:creationId xmlns:a16="http://schemas.microsoft.com/office/drawing/2014/main" id="{A65B59C3-25D9-C2DC-3577-B8D808AE416C}"/>
              </a:ext>
            </a:extLst>
          </p:cNvPr>
          <p:cNvSpPr/>
          <p:nvPr/>
        </p:nvSpPr>
        <p:spPr>
          <a:xfrm>
            <a:off x="7711303" y="5140982"/>
            <a:ext cx="48678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i</a:t>
            </a:r>
          </a:p>
        </p:txBody>
      </p:sp>
      <p:graphicFrame>
        <p:nvGraphicFramePr>
          <p:cNvPr id="73" name="Table 6">
            <a:extLst>
              <a:ext uri="{FF2B5EF4-FFF2-40B4-BE49-F238E27FC236}">
                <a16:creationId xmlns:a16="http://schemas.microsoft.com/office/drawing/2014/main" id="{3CAF8F39-3841-18EF-AD13-25EE2DDE5456}"/>
              </a:ext>
            </a:extLst>
          </p:cNvPr>
          <p:cNvGraphicFramePr>
            <a:graphicFrameLocks noGrp="1"/>
          </p:cNvGraphicFramePr>
          <p:nvPr>
            <p:extLst>
              <p:ext uri="{D42A27DB-BD31-4B8C-83A1-F6EECF244321}">
                <p14:modId xmlns:p14="http://schemas.microsoft.com/office/powerpoint/2010/main" val="311180880"/>
              </p:ext>
            </p:extLst>
          </p:nvPr>
        </p:nvGraphicFramePr>
        <p:xfrm>
          <a:off x="4596078" y="1380425"/>
          <a:ext cx="635612" cy="5233230"/>
        </p:xfrm>
        <a:graphic>
          <a:graphicData uri="http://schemas.openxmlformats.org/drawingml/2006/table">
            <a:tbl>
              <a:tblPr firstRow="1" bandRow="1"/>
              <a:tblGrid>
                <a:gridCol w="635612">
                  <a:extLst>
                    <a:ext uri="{9D8B030D-6E8A-4147-A177-3AD203B41FA5}">
                      <a16:colId xmlns:a16="http://schemas.microsoft.com/office/drawing/2014/main" val="1188808355"/>
                    </a:ext>
                  </a:extLst>
                </a:gridCol>
              </a:tblGrid>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435640"/>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38507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84348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3478906"/>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655564"/>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19067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339167"/>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762459"/>
                  </a:ext>
                </a:extLst>
              </a:tr>
              <a:tr h="52332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408640"/>
                  </a:ext>
                </a:extLst>
              </a:tr>
              <a:tr h="523323">
                <a:tc>
                  <a:txBody>
                    <a:bodyPr/>
                    <a:lstStyle/>
                    <a:p>
                      <a:endParaRPr lang="en-GB" dirty="0"/>
                    </a:p>
                  </a:txBody>
                  <a:tcP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5085956"/>
                  </a:ext>
                </a:extLst>
              </a:tr>
            </a:tbl>
          </a:graphicData>
        </a:graphic>
      </p:graphicFrame>
      <p:sp>
        <p:nvSpPr>
          <p:cNvPr id="74" name="Rectangle 73">
            <a:extLst>
              <a:ext uri="{FF2B5EF4-FFF2-40B4-BE49-F238E27FC236}">
                <a16:creationId xmlns:a16="http://schemas.microsoft.com/office/drawing/2014/main" id="{5C12F6B9-9F23-3198-837A-0929341017CC}"/>
              </a:ext>
            </a:extLst>
          </p:cNvPr>
          <p:cNvSpPr/>
          <p:nvPr/>
        </p:nvSpPr>
        <p:spPr>
          <a:xfrm>
            <a:off x="4749699" y="3960762"/>
            <a:ext cx="33450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g</a:t>
            </a:r>
          </a:p>
        </p:txBody>
      </p:sp>
      <p:sp>
        <p:nvSpPr>
          <p:cNvPr id="75" name="Rectangle 74">
            <a:extLst>
              <a:ext uri="{FF2B5EF4-FFF2-40B4-BE49-F238E27FC236}">
                <a16:creationId xmlns:a16="http://schemas.microsoft.com/office/drawing/2014/main" id="{FB17DDAB-B3E9-6689-5F2F-DF431997C740}"/>
              </a:ext>
            </a:extLst>
          </p:cNvPr>
          <p:cNvSpPr/>
          <p:nvPr/>
        </p:nvSpPr>
        <p:spPr>
          <a:xfrm>
            <a:off x="4762470" y="4475868"/>
            <a:ext cx="30895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f</a:t>
            </a:r>
          </a:p>
        </p:txBody>
      </p:sp>
      <p:sp>
        <p:nvSpPr>
          <p:cNvPr id="76" name="Rectangle 75">
            <a:extLst>
              <a:ext uri="{FF2B5EF4-FFF2-40B4-BE49-F238E27FC236}">
                <a16:creationId xmlns:a16="http://schemas.microsoft.com/office/drawing/2014/main" id="{5D105307-E59B-E90C-33EF-C8A38A912814}"/>
              </a:ext>
            </a:extLst>
          </p:cNvPr>
          <p:cNvSpPr/>
          <p:nvPr/>
        </p:nvSpPr>
        <p:spPr>
          <a:xfrm>
            <a:off x="4707763" y="2930550"/>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h</a:t>
            </a:r>
          </a:p>
        </p:txBody>
      </p:sp>
      <p:sp>
        <p:nvSpPr>
          <p:cNvPr id="77" name="Rectangle 76">
            <a:extLst>
              <a:ext uri="{FF2B5EF4-FFF2-40B4-BE49-F238E27FC236}">
                <a16:creationId xmlns:a16="http://schemas.microsoft.com/office/drawing/2014/main" id="{F4AAE730-5474-6B29-5CC6-83F3B15B4C3C}"/>
              </a:ext>
            </a:extLst>
          </p:cNvPr>
          <p:cNvSpPr/>
          <p:nvPr/>
        </p:nvSpPr>
        <p:spPr>
          <a:xfrm>
            <a:off x="4737070" y="4990974"/>
            <a:ext cx="35975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c</a:t>
            </a:r>
          </a:p>
        </p:txBody>
      </p:sp>
      <p:sp>
        <p:nvSpPr>
          <p:cNvPr id="78" name="Rectangle 77">
            <a:extLst>
              <a:ext uri="{FF2B5EF4-FFF2-40B4-BE49-F238E27FC236}">
                <a16:creationId xmlns:a16="http://schemas.microsoft.com/office/drawing/2014/main" id="{387519E4-2AC9-998C-F7E6-0FAB31B9FE97}"/>
              </a:ext>
            </a:extLst>
          </p:cNvPr>
          <p:cNvSpPr/>
          <p:nvPr/>
        </p:nvSpPr>
        <p:spPr>
          <a:xfrm>
            <a:off x="4718184" y="1900338"/>
            <a:ext cx="397530"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a</a:t>
            </a:r>
          </a:p>
        </p:txBody>
      </p:sp>
      <p:sp>
        <p:nvSpPr>
          <p:cNvPr id="79" name="Rectangle 78">
            <a:extLst>
              <a:ext uri="{FF2B5EF4-FFF2-40B4-BE49-F238E27FC236}">
                <a16:creationId xmlns:a16="http://schemas.microsoft.com/office/drawing/2014/main" id="{BEB6402B-9637-15DF-2CE4-3C526E54AA8E}"/>
              </a:ext>
            </a:extLst>
          </p:cNvPr>
          <p:cNvSpPr/>
          <p:nvPr/>
        </p:nvSpPr>
        <p:spPr>
          <a:xfrm>
            <a:off x="4707763" y="1385232"/>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d</a:t>
            </a:r>
          </a:p>
        </p:txBody>
      </p:sp>
      <p:sp>
        <p:nvSpPr>
          <p:cNvPr id="80" name="Rectangle 79">
            <a:extLst>
              <a:ext uri="{FF2B5EF4-FFF2-40B4-BE49-F238E27FC236}">
                <a16:creationId xmlns:a16="http://schemas.microsoft.com/office/drawing/2014/main" id="{7E001BD5-C965-29E8-8A86-9AF47329BD4B}"/>
              </a:ext>
            </a:extLst>
          </p:cNvPr>
          <p:cNvSpPr/>
          <p:nvPr/>
        </p:nvSpPr>
        <p:spPr>
          <a:xfrm>
            <a:off x="4716230" y="5506080"/>
            <a:ext cx="40143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e</a:t>
            </a:r>
          </a:p>
        </p:txBody>
      </p:sp>
      <p:sp>
        <p:nvSpPr>
          <p:cNvPr id="81" name="Rectangle 80">
            <a:extLst>
              <a:ext uri="{FF2B5EF4-FFF2-40B4-BE49-F238E27FC236}">
                <a16:creationId xmlns:a16="http://schemas.microsoft.com/office/drawing/2014/main" id="{76093845-B09C-0716-46AF-67D885E64AB5}"/>
              </a:ext>
            </a:extLst>
          </p:cNvPr>
          <p:cNvSpPr/>
          <p:nvPr/>
        </p:nvSpPr>
        <p:spPr>
          <a:xfrm>
            <a:off x="4780705" y="2415444"/>
            <a:ext cx="27248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i</a:t>
            </a:r>
          </a:p>
        </p:txBody>
      </p:sp>
      <p:sp>
        <p:nvSpPr>
          <p:cNvPr id="82" name="Rectangle 81">
            <a:extLst>
              <a:ext uri="{FF2B5EF4-FFF2-40B4-BE49-F238E27FC236}">
                <a16:creationId xmlns:a16="http://schemas.microsoft.com/office/drawing/2014/main" id="{B63F3CEA-C573-CD86-602D-CC45ECD7CB7A}"/>
              </a:ext>
            </a:extLst>
          </p:cNvPr>
          <p:cNvSpPr/>
          <p:nvPr/>
        </p:nvSpPr>
        <p:spPr>
          <a:xfrm>
            <a:off x="9754531" y="5069400"/>
            <a:ext cx="36099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86CFE2"/>
                  </a:solidFill>
                  <a:prstDash val="solid"/>
                </a:ln>
                <a:solidFill>
                  <a:srgbClr val="36AFCE">
                    <a:lumMod val="75000"/>
                  </a:srgbClr>
                </a:solidFill>
                <a:effectLst/>
                <a:uLnTx/>
                <a:uFillTx/>
                <a:latin typeface="Calibri" panose="020F0502020204030204"/>
                <a:ea typeface="+mn-ea"/>
                <a:cs typeface="+mn-cs"/>
              </a:rPr>
              <a:t>j</a:t>
            </a:r>
          </a:p>
        </p:txBody>
      </p:sp>
      <p:sp>
        <p:nvSpPr>
          <p:cNvPr id="83" name="TextBox 82">
            <a:extLst>
              <a:ext uri="{FF2B5EF4-FFF2-40B4-BE49-F238E27FC236}">
                <a16:creationId xmlns:a16="http://schemas.microsoft.com/office/drawing/2014/main" id="{5FB7C82A-7548-1184-DC66-2FC319C22508}"/>
              </a:ext>
            </a:extLst>
          </p:cNvPr>
          <p:cNvSpPr txBox="1"/>
          <p:nvPr/>
        </p:nvSpPr>
        <p:spPr>
          <a:xfrm>
            <a:off x="696389" y="6078466"/>
            <a:ext cx="13320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das</a:t>
            </a:r>
          </a:p>
        </p:txBody>
      </p:sp>
      <p:sp>
        <p:nvSpPr>
          <p:cNvPr id="84" name="Rectangle 83">
            <a:extLst>
              <a:ext uri="{FF2B5EF4-FFF2-40B4-BE49-F238E27FC236}">
                <a16:creationId xmlns:a16="http://schemas.microsoft.com/office/drawing/2014/main" id="{B11CFCF0-3CF0-1FE4-4BDB-94575B6F85F4}"/>
              </a:ext>
            </a:extLst>
          </p:cNvPr>
          <p:cNvSpPr/>
          <p:nvPr/>
        </p:nvSpPr>
        <p:spPr>
          <a:xfrm>
            <a:off x="4707763" y="3445656"/>
            <a:ext cx="4183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b</a:t>
            </a:r>
          </a:p>
        </p:txBody>
      </p:sp>
      <p:sp>
        <p:nvSpPr>
          <p:cNvPr id="85" name="TextBox 84">
            <a:extLst>
              <a:ext uri="{FF2B5EF4-FFF2-40B4-BE49-F238E27FC236}">
                <a16:creationId xmlns:a16="http://schemas.microsoft.com/office/drawing/2014/main" id="{1AD2BE10-9A3A-650B-F555-C2C7B754CFEB}"/>
              </a:ext>
            </a:extLst>
          </p:cNvPr>
          <p:cNvSpPr txBox="1"/>
          <p:nvPr/>
        </p:nvSpPr>
        <p:spPr>
          <a:xfrm>
            <a:off x="4726374" y="6021187"/>
            <a:ext cx="3811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FF3399"/>
                  </a:solidFill>
                  <a:prstDash val="solid"/>
                </a:ln>
                <a:solidFill>
                  <a:srgbClr val="36AFCE">
                    <a:lumMod val="50000"/>
                  </a:srgbClr>
                </a:solidFill>
                <a:effectLst/>
                <a:uLnTx/>
                <a:uFillTx/>
                <a:latin typeface="Calibri" panose="020F0502020204030204"/>
                <a:ea typeface="+mn-ea"/>
                <a:cs typeface="+mn-cs"/>
              </a:rPr>
              <a:t>j</a:t>
            </a:r>
          </a:p>
        </p:txBody>
      </p:sp>
      <p:pic>
        <p:nvPicPr>
          <p:cNvPr id="2" name="Graphic 1" descr="Dinosaur Head Skeleton with solid fill">
            <a:extLst>
              <a:ext uri="{FF2B5EF4-FFF2-40B4-BE49-F238E27FC236}">
                <a16:creationId xmlns:a16="http://schemas.microsoft.com/office/drawing/2014/main" id="{A7C3AB61-D04C-51DA-5756-94A2C8AC09D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49985" y="5001156"/>
            <a:ext cx="1191679" cy="1191679"/>
          </a:xfrm>
          <a:prstGeom prst="rect">
            <a:avLst/>
          </a:prstGeom>
        </p:spPr>
      </p:pic>
      <p:pic>
        <p:nvPicPr>
          <p:cNvPr id="5" name="Graphic 4" descr="Rainy scene with solid fill">
            <a:extLst>
              <a:ext uri="{FF2B5EF4-FFF2-40B4-BE49-F238E27FC236}">
                <a16:creationId xmlns:a16="http://schemas.microsoft.com/office/drawing/2014/main" id="{1683331B-8319-0769-1BA6-52ABC71F45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28708" y="3267809"/>
            <a:ext cx="955170" cy="955170"/>
          </a:xfrm>
          <a:prstGeom prst="rect">
            <a:avLst/>
          </a:prstGeom>
        </p:spPr>
      </p:pic>
      <p:pic>
        <p:nvPicPr>
          <p:cNvPr id="6" name="Graphic 5" descr="Store with solid fill">
            <a:extLst>
              <a:ext uri="{FF2B5EF4-FFF2-40B4-BE49-F238E27FC236}">
                <a16:creationId xmlns:a16="http://schemas.microsoft.com/office/drawing/2014/main" id="{D644610B-6EE7-C496-013C-C66BDCBE308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977753" y="3208043"/>
            <a:ext cx="1009645" cy="1009645"/>
          </a:xfrm>
          <a:prstGeom prst="rect">
            <a:avLst/>
          </a:prstGeom>
        </p:spPr>
      </p:pic>
      <p:pic>
        <p:nvPicPr>
          <p:cNvPr id="7" name="Graphic 6" descr="Fork and knife with solid fill">
            <a:extLst>
              <a:ext uri="{FF2B5EF4-FFF2-40B4-BE49-F238E27FC236}">
                <a16:creationId xmlns:a16="http://schemas.microsoft.com/office/drawing/2014/main" id="{2A202F52-5FEA-7E20-D0C7-76734A82194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98736" y="3233252"/>
            <a:ext cx="959229" cy="959229"/>
          </a:xfrm>
          <a:prstGeom prst="rect">
            <a:avLst/>
          </a:prstGeom>
        </p:spPr>
      </p:pic>
      <p:pic>
        <p:nvPicPr>
          <p:cNvPr id="8" name="Graphic 7" descr="Swimming with solid fill">
            <a:extLst>
              <a:ext uri="{FF2B5EF4-FFF2-40B4-BE49-F238E27FC236}">
                <a16:creationId xmlns:a16="http://schemas.microsoft.com/office/drawing/2014/main" id="{BA9E729C-AC69-DAEE-4111-C40FC6D10FD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953422" y="4894052"/>
            <a:ext cx="1405886" cy="1405886"/>
          </a:xfrm>
          <a:prstGeom prst="rect">
            <a:avLst/>
          </a:prstGeom>
        </p:spPr>
      </p:pic>
      <p:pic>
        <p:nvPicPr>
          <p:cNvPr id="10" name="Graphic 9" descr="Schoolhouse with solid fill">
            <a:extLst>
              <a:ext uri="{FF2B5EF4-FFF2-40B4-BE49-F238E27FC236}">
                <a16:creationId xmlns:a16="http://schemas.microsoft.com/office/drawing/2014/main" id="{76C4814D-C6F0-2E11-0794-D31E8687038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904569" y="1340501"/>
            <a:ext cx="1210557" cy="1210557"/>
          </a:xfrm>
          <a:prstGeom prst="rect">
            <a:avLst/>
          </a:prstGeom>
        </p:spPr>
      </p:pic>
      <p:pic>
        <p:nvPicPr>
          <p:cNvPr id="12" name="Graphic 11" descr="City with solid fill">
            <a:extLst>
              <a:ext uri="{FF2B5EF4-FFF2-40B4-BE49-F238E27FC236}">
                <a16:creationId xmlns:a16="http://schemas.microsoft.com/office/drawing/2014/main" id="{CF952681-BEF7-1520-84A2-5B8D96A4EE4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188624" y="1518558"/>
            <a:ext cx="1032500" cy="1032500"/>
          </a:xfrm>
          <a:prstGeom prst="rect">
            <a:avLst/>
          </a:prstGeom>
        </p:spPr>
      </p:pic>
      <p:pic>
        <p:nvPicPr>
          <p:cNvPr id="2050" name="Picture 2">
            <a:extLst>
              <a:ext uri="{FF2B5EF4-FFF2-40B4-BE49-F238E27FC236}">
                <a16:creationId xmlns:a16="http://schemas.microsoft.com/office/drawing/2014/main" id="{C81A2F4E-85FF-9035-789B-265E48ED4E2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5877317" y="3339062"/>
            <a:ext cx="1265384" cy="713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tanding in front of a fruit stand&#10;&#10;Description automatically generated">
            <a:extLst>
              <a:ext uri="{FF2B5EF4-FFF2-40B4-BE49-F238E27FC236}">
                <a16:creationId xmlns:a16="http://schemas.microsoft.com/office/drawing/2014/main" id="{67F70B23-061D-DA3C-1715-DE1C0ED59E4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178192" y="5135330"/>
            <a:ext cx="1385537" cy="923330"/>
          </a:xfrm>
          <a:prstGeom prst="rect">
            <a:avLst/>
          </a:prstGeom>
        </p:spPr>
      </p:pic>
      <p:sp>
        <p:nvSpPr>
          <p:cNvPr id="14" name="Speech Bubble: Rectangle with Corners Rounded 23">
            <a:extLst>
              <a:ext uri="{FF2B5EF4-FFF2-40B4-BE49-F238E27FC236}">
                <a16:creationId xmlns:a16="http://schemas.microsoft.com/office/drawing/2014/main" id="{0591CD64-FD7E-3B29-D735-F4B678916133}"/>
              </a:ext>
            </a:extLst>
          </p:cNvPr>
          <p:cNvSpPr/>
          <p:nvPr/>
        </p:nvSpPr>
        <p:spPr>
          <a:xfrm>
            <a:off x="5033095" y="422270"/>
            <a:ext cx="2407811" cy="1117584"/>
          </a:xfrm>
          <a:prstGeom prst="wedgeRoundRectCallout">
            <a:avLst>
              <a:gd name="adj1" fmla="val -2938"/>
              <a:gd name="adj2" fmla="val 23053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das Land </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means the countryside </a:t>
            </a:r>
            <a:r>
              <a:rPr kumimoji="0" lang="en-US" sz="2000" b="0" i="1"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0" u="none" strike="noStrike" kern="1200" cap="none" spc="0" normalizeH="0" baseline="0" noProof="0" dirty="0">
                <a:ln>
                  <a:noFill/>
                </a:ln>
                <a:solidFill>
                  <a:prstClr val="white"/>
                </a:solidFill>
                <a:effectLst/>
                <a:uLnTx/>
                <a:uFillTx/>
                <a:latin typeface="Century Gothic"/>
                <a:ea typeface="+mn-ea"/>
                <a:cs typeface="+mn-cs"/>
              </a:rPr>
              <a:t> the country.</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831AFCF3-1EA3-1A0E-75F0-72D57EEAEFF9}"/>
              </a:ext>
            </a:extLst>
          </p:cNvPr>
          <p:cNvSpPr txBox="1"/>
          <p:nvPr/>
        </p:nvSpPr>
        <p:spPr>
          <a:xfrm>
            <a:off x="7642220" y="67666"/>
            <a:ext cx="298908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a:t>
            </a:r>
            <a:r>
              <a:rPr lang="en-GB" sz="2000" dirty="0" err="1">
                <a:solidFill>
                  <a:srgbClr val="002060"/>
                </a:solidFill>
                <a:latin typeface="Century Gothic"/>
              </a:rPr>
              <a:t>Buchstabe</a:t>
            </a:r>
            <a:r>
              <a:rPr lang="en-GB" sz="2000" dirty="0">
                <a:solidFill>
                  <a:srgbClr val="002060"/>
                </a:solidFill>
                <a:latin typeface="Century Gothic"/>
              </a:rPr>
              <a:t> - letter</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468999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
                                            <p:txEl>
                                              <p:pRg st="0" end="0"/>
                                            </p:txEl>
                                          </p:spTgt>
                                        </p:tgtEl>
                                        <p:attrNameLst>
                                          <p:attrName>style.visibility</p:attrName>
                                        </p:attrNameLst>
                                      </p:cBhvr>
                                      <p:to>
                                        <p:strVal val="visible"/>
                                      </p:to>
                                    </p:set>
                                    <p:animEffect transition="in" filter="fade">
                                      <p:cBhvr>
                                        <p:cTn id="47" dur="500"/>
                                        <p:tgtEl>
                                          <p:spTgt spid="79">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T2_W8_6.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8">
                                            <p:txEl>
                                              <p:pRg st="0" end="0"/>
                                            </p:txEl>
                                          </p:spTgt>
                                        </p:tgtEl>
                                        <p:attrNameLst>
                                          <p:attrName>style.visibility</p:attrName>
                                        </p:attrNameLst>
                                      </p:cBhvr>
                                      <p:to>
                                        <p:strVal val="visible"/>
                                      </p:to>
                                    </p:set>
                                    <p:animEffect transition="in" filter="fade">
                                      <p:cBhvr>
                                        <p:cTn id="60" dur="500"/>
                                        <p:tgtEl>
                                          <p:spTgt spid="78">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4" name="T2_W8_6.3.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1">
                                            <p:txEl>
                                              <p:pRg st="0" end="0"/>
                                            </p:txEl>
                                          </p:spTgt>
                                        </p:tgtEl>
                                        <p:attrNameLst>
                                          <p:attrName>style.visibility</p:attrName>
                                        </p:attrNameLst>
                                      </p:cBhvr>
                                      <p:to>
                                        <p:strVal val="visible"/>
                                      </p:to>
                                    </p:set>
                                    <p:animEffect transition="in" filter="fade">
                                      <p:cBhvr>
                                        <p:cTn id="65" dur="500"/>
                                        <p:tgtEl>
                                          <p:spTgt spid="81">
                                            <p:txEl>
                                              <p:pRg st="0" end="0"/>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5" name="T2_W8_6.4.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6">
                                            <p:txEl>
                                              <p:pRg st="0" end="0"/>
                                            </p:txEl>
                                          </p:spTgt>
                                        </p:tgtEl>
                                        <p:attrNameLst>
                                          <p:attrName>style.visibility</p:attrName>
                                        </p:attrNameLst>
                                      </p:cBhvr>
                                      <p:to>
                                        <p:strVal val="visible"/>
                                      </p:to>
                                    </p:set>
                                    <p:animEffect transition="in" filter="fade">
                                      <p:cBhvr>
                                        <p:cTn id="70" dur="500"/>
                                        <p:tgtEl>
                                          <p:spTgt spid="76">
                                            <p:txEl>
                                              <p:pRg st="0" end="0"/>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6" name="T2_W8_6.5.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4">
                                            <p:txEl>
                                              <p:pRg st="0" end="0"/>
                                            </p:txEl>
                                          </p:spTgt>
                                        </p:tgtEl>
                                        <p:attrNameLst>
                                          <p:attrName>style.visibility</p:attrName>
                                        </p:attrNameLst>
                                      </p:cBhvr>
                                      <p:to>
                                        <p:strVal val="visible"/>
                                      </p:to>
                                    </p:set>
                                    <p:animEffect transition="in" filter="fade">
                                      <p:cBhvr>
                                        <p:cTn id="75" dur="500"/>
                                        <p:tgtEl>
                                          <p:spTgt spid="84">
                                            <p:txEl>
                                              <p:pRg st="0" end="0"/>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7" name="T2_W8_6.6.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4">
                                            <p:txEl>
                                              <p:pRg st="0" end="0"/>
                                            </p:txEl>
                                          </p:spTgt>
                                        </p:tgtEl>
                                        <p:attrNameLst>
                                          <p:attrName>style.visibility</p:attrName>
                                        </p:attrNameLst>
                                      </p:cBhvr>
                                      <p:to>
                                        <p:strVal val="visible"/>
                                      </p:to>
                                    </p:set>
                                    <p:animEffect transition="in" filter="fade">
                                      <p:cBhvr>
                                        <p:cTn id="80" dur="500"/>
                                        <p:tgtEl>
                                          <p:spTgt spid="74">
                                            <p:txEl>
                                              <p:pRg st="0" end="0"/>
                                            </p:txEl>
                                          </p:spTgt>
                                        </p:tgtEl>
                                      </p:cBhvr>
                                    </p:animEffect>
                                  </p:childTnLst>
                                  <p:subTnLst>
                                    <p:audio>
                                      <p:cMediaNode>
                                        <p:cTn display="0" masterRel="sameClick">
                                          <p:stCondLst>
                                            <p:cond evt="begin" delay="0">
                                              <p:tn val="78"/>
                                            </p:cond>
                                          </p:stCondLst>
                                          <p:endCondLst>
                                            <p:cond evt="onStopAudio" delay="0">
                                              <p:tgtEl>
                                                <p:sldTgt/>
                                              </p:tgtEl>
                                            </p:cond>
                                          </p:endCondLst>
                                        </p:cTn>
                                        <p:tgtEl>
                                          <p:sndTgt r:embed="rId8" name="T2_W8_6.7.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5">
                                            <p:txEl>
                                              <p:pRg st="0" end="0"/>
                                            </p:txEl>
                                          </p:spTgt>
                                        </p:tgtEl>
                                        <p:attrNameLst>
                                          <p:attrName>style.visibility</p:attrName>
                                        </p:attrNameLst>
                                      </p:cBhvr>
                                      <p:to>
                                        <p:strVal val="visible"/>
                                      </p:to>
                                    </p:set>
                                    <p:animEffect transition="in" filter="fade">
                                      <p:cBhvr>
                                        <p:cTn id="85" dur="500"/>
                                        <p:tgtEl>
                                          <p:spTgt spid="75">
                                            <p:txEl>
                                              <p:pRg st="0" end="0"/>
                                            </p:txEl>
                                          </p:spTgt>
                                        </p:tgtEl>
                                      </p:cBhvr>
                                    </p:animEffect>
                                  </p:childTnLst>
                                  <p:subTnLst>
                                    <p:audio>
                                      <p:cMediaNode>
                                        <p:cTn display="0" masterRel="sameClick">
                                          <p:stCondLst>
                                            <p:cond evt="begin" delay="0">
                                              <p:tn val="83"/>
                                            </p:cond>
                                          </p:stCondLst>
                                          <p:endCondLst>
                                            <p:cond evt="onStopAudio" delay="0">
                                              <p:tgtEl>
                                                <p:sldTgt/>
                                              </p:tgtEl>
                                            </p:cond>
                                          </p:endCondLst>
                                        </p:cTn>
                                        <p:tgtEl>
                                          <p:sndTgt r:embed="rId9" name="T2_W8_6.8.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7">
                                            <p:txEl>
                                              <p:pRg st="0" end="0"/>
                                            </p:txEl>
                                          </p:spTgt>
                                        </p:tgtEl>
                                        <p:attrNameLst>
                                          <p:attrName>style.visibility</p:attrName>
                                        </p:attrNameLst>
                                      </p:cBhvr>
                                      <p:to>
                                        <p:strVal val="visible"/>
                                      </p:to>
                                    </p:set>
                                    <p:animEffect transition="in" filter="fade">
                                      <p:cBhvr>
                                        <p:cTn id="90" dur="500"/>
                                        <p:tgtEl>
                                          <p:spTgt spid="77">
                                            <p:txEl>
                                              <p:pRg st="0" end="0"/>
                                            </p:txEl>
                                          </p:spTgt>
                                        </p:tgtEl>
                                      </p:cBhvr>
                                    </p:animEffect>
                                  </p:childTnLst>
                                  <p:subTnLst>
                                    <p:audio>
                                      <p:cMediaNode>
                                        <p:cTn display="0" masterRel="sameClick">
                                          <p:stCondLst>
                                            <p:cond evt="begin" delay="0">
                                              <p:tn val="88"/>
                                            </p:cond>
                                          </p:stCondLst>
                                          <p:endCondLst>
                                            <p:cond evt="onStopAudio" delay="0">
                                              <p:tgtEl>
                                                <p:sldTgt/>
                                              </p:tgtEl>
                                            </p:cond>
                                          </p:endCondLst>
                                        </p:cTn>
                                        <p:tgtEl>
                                          <p:sndTgt r:embed="rId10" name="T2_W8_6.9.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0">
                                            <p:txEl>
                                              <p:pRg st="0" end="0"/>
                                            </p:txEl>
                                          </p:spTgt>
                                        </p:tgtEl>
                                        <p:attrNameLst>
                                          <p:attrName>style.visibility</p:attrName>
                                        </p:attrNameLst>
                                      </p:cBhvr>
                                      <p:to>
                                        <p:strVal val="visible"/>
                                      </p:to>
                                    </p:set>
                                    <p:animEffect transition="in" filter="fade">
                                      <p:cBhvr>
                                        <p:cTn id="95" dur="500"/>
                                        <p:tgtEl>
                                          <p:spTgt spid="80">
                                            <p:txEl>
                                              <p:pRg st="0" end="0"/>
                                            </p:txEl>
                                          </p:spTgt>
                                        </p:tgtEl>
                                      </p:cBhvr>
                                    </p:animEffect>
                                  </p:childTnLst>
                                  <p:subTnLst>
                                    <p:audio>
                                      <p:cMediaNode>
                                        <p:cTn display="0" masterRel="sameClick">
                                          <p:stCondLst>
                                            <p:cond evt="begin" delay="0">
                                              <p:tn val="93"/>
                                            </p:cond>
                                          </p:stCondLst>
                                          <p:endCondLst>
                                            <p:cond evt="onStopAudio" delay="0">
                                              <p:tgtEl>
                                                <p:sldTgt/>
                                              </p:tgtEl>
                                            </p:cond>
                                          </p:endCondLst>
                                        </p:cTn>
                                        <p:tgtEl>
                                          <p:sndTgt r:embed="rId11" name="T2_W8_6.10.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12" name="T2_W8_6.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83" grpId="0"/>
      <p:bldP spid="85" grpId="0"/>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88966" y="1057333"/>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sprechen</a:t>
            </a:r>
            <a:endParaRPr lang="en-GB" sz="2000" b="1" dirty="0">
              <a:solidFill>
                <a:srgbClr val="002060"/>
              </a:solidFill>
              <a:latin typeface="Century Gothic" panose="020B0502020202020204" pitchFamily="34" charset="0"/>
            </a:endParaRPr>
          </a:p>
        </p:txBody>
      </p: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15" name="T2_W8_7.1.wav"/>
            </a:hlinkClick>
            <a:extLst>
              <a:ext uri="{FF2B5EF4-FFF2-40B4-BE49-F238E27FC236}">
                <a16:creationId xmlns:a16="http://schemas.microsoft.com/office/drawing/2014/main" id="{CA742D23-8DE7-4A3F-8D48-D641937600E2}"/>
              </a:ext>
            </a:extLst>
          </p:cNvPr>
          <p:cNvSpPr/>
          <p:nvPr/>
        </p:nvSpPr>
        <p:spPr>
          <a:xfrm>
            <a:off x="1059826" y="248762"/>
            <a:ext cx="202434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Google Shape;108;p3">
            <a:hlinkClick r:id="" action="ppaction://noaction">
              <a:snd r:embed="rId15" name="T2_W8_7.1.wav"/>
            </a:hlinkClick>
            <a:extLst>
              <a:ext uri="{FF2B5EF4-FFF2-40B4-BE49-F238E27FC236}">
                <a16:creationId xmlns:a16="http://schemas.microsoft.com/office/drawing/2014/main" id="{E330BFB4-A4BB-4DBD-BE62-828B215291EC}"/>
              </a:ext>
            </a:extLst>
          </p:cNvPr>
          <p:cNvSpPr txBox="1"/>
          <p:nvPr/>
        </p:nvSpPr>
        <p:spPr>
          <a:xfrm>
            <a:off x="1059826" y="274418"/>
            <a:ext cx="202434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itle 2">
            <a:extLst>
              <a:ext uri="{FF2B5EF4-FFF2-40B4-BE49-F238E27FC236}">
                <a16:creationId xmlns:a16="http://schemas.microsoft.com/office/drawing/2014/main" id="{2BE4F864-F528-5971-D4E5-3E53B725E584}"/>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6" name="Group 15">
            <a:extLst>
              <a:ext uri="{FF2B5EF4-FFF2-40B4-BE49-F238E27FC236}">
                <a16:creationId xmlns:a16="http://schemas.microsoft.com/office/drawing/2014/main" id="{086E6C7E-CF88-75F6-B7B1-F6C2B8CCBF7F}"/>
              </a:ext>
            </a:extLst>
          </p:cNvPr>
          <p:cNvGrpSpPr/>
          <p:nvPr/>
        </p:nvGrpSpPr>
        <p:grpSpPr>
          <a:xfrm>
            <a:off x="10737630" y="91705"/>
            <a:ext cx="1316286" cy="763575"/>
            <a:chOff x="10714104" y="160499"/>
            <a:chExt cx="1316286" cy="763575"/>
          </a:xfrm>
        </p:grpSpPr>
        <p:sp>
          <p:nvSpPr>
            <p:cNvPr id="17" name="Speech Bubble: Rectangle with Corners Rounded 16">
              <a:extLst>
                <a:ext uri="{FF2B5EF4-FFF2-40B4-BE49-F238E27FC236}">
                  <a16:creationId xmlns:a16="http://schemas.microsoft.com/office/drawing/2014/main" id="{A4341EC4-A025-CFAF-7A35-B51B4A8A2B26}"/>
                </a:ext>
              </a:extLst>
            </p:cNvPr>
            <p:cNvSpPr/>
            <p:nvPr/>
          </p:nvSpPr>
          <p:spPr>
            <a:xfrm>
              <a:off x="10714104" y="160499"/>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Speech Bubble: Rectangle with Corners Rounded 18">
              <a:extLst>
                <a:ext uri="{FF2B5EF4-FFF2-40B4-BE49-F238E27FC236}">
                  <a16:creationId xmlns:a16="http://schemas.microsoft.com/office/drawing/2014/main" id="{FEAA23DC-5862-B6AF-E509-3DE6AAB8B08C}"/>
                </a:ext>
              </a:extLst>
            </p:cNvPr>
            <p:cNvSpPr/>
            <p:nvPr/>
          </p:nvSpPr>
          <p:spPr>
            <a:xfrm>
              <a:off x="10718337" y="189123"/>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0" name="Picture 19" descr="A picture containing text, reptile&#10;&#10;Description automatically generated">
              <a:extLst>
                <a:ext uri="{FF2B5EF4-FFF2-40B4-BE49-F238E27FC236}">
                  <a16:creationId xmlns:a16="http://schemas.microsoft.com/office/drawing/2014/main" id="{C9883E65-92F5-FD81-D665-56ABD01D38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F632D059-A6AF-5AF8-AA90-C5F93A769986}"/>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7E6E6">
                      <a:lumMod val="10000"/>
                    </a:srgbClr>
                  </a:solidFill>
                  <a:effectLst/>
                  <a:uLnTx/>
                  <a:uFillTx/>
                  <a:latin typeface="Century Gothic"/>
                  <a:ea typeface="+mn-ea"/>
                  <a:cs typeface="+mn-cs"/>
                </a:rPr>
                <a:t>…</a:t>
              </a:r>
            </a:p>
          </p:txBody>
        </p:sp>
      </p:grpSp>
      <p:pic>
        <p:nvPicPr>
          <p:cNvPr id="22" name="Picture 21">
            <a:extLst>
              <a:ext uri="{FF2B5EF4-FFF2-40B4-BE49-F238E27FC236}">
                <a16:creationId xmlns:a16="http://schemas.microsoft.com/office/drawing/2014/main" id="{7BC9729A-EA38-4F71-931D-1736F850E1E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50566" y="91705"/>
            <a:ext cx="886301" cy="915353"/>
          </a:xfrm>
          <a:prstGeom prst="rect">
            <a:avLst/>
          </a:prstGeom>
        </p:spPr>
      </p:pic>
      <p:sp>
        <p:nvSpPr>
          <p:cNvPr id="23" name="Rectangle 22">
            <a:extLst>
              <a:ext uri="{FF2B5EF4-FFF2-40B4-BE49-F238E27FC236}">
                <a16:creationId xmlns:a16="http://schemas.microsoft.com/office/drawing/2014/main" id="{625AFF60-D5DB-4781-8866-75128406E85E}"/>
              </a:ext>
            </a:extLst>
          </p:cNvPr>
          <p:cNvSpPr/>
          <p:nvPr/>
        </p:nvSpPr>
        <p:spPr>
          <a:xfrm>
            <a:off x="-4682" y="5876077"/>
            <a:ext cx="3927495" cy="978485"/>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A5FFDBB-F465-4C17-97E7-7003D682CE65}"/>
              </a:ext>
            </a:extLst>
          </p:cNvPr>
          <p:cNvSpPr txBox="1"/>
          <p:nvPr/>
        </p:nvSpPr>
        <p:spPr>
          <a:xfrm>
            <a:off x="935189" y="5894364"/>
            <a:ext cx="21489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uLnTx/>
                <a:uFillTx/>
                <a:latin typeface="Century Gothic"/>
                <a:ea typeface="+mn-ea"/>
                <a:cs typeface="+mn-cs"/>
              </a:rPr>
              <a:t>der</a:t>
            </a:r>
          </a:p>
        </p:txBody>
      </p:sp>
      <p:sp>
        <p:nvSpPr>
          <p:cNvPr id="27" name="Rectangle 26">
            <a:extLst>
              <a:ext uri="{FF2B5EF4-FFF2-40B4-BE49-F238E27FC236}">
                <a16:creationId xmlns:a16="http://schemas.microsoft.com/office/drawing/2014/main" id="{3819732C-5FE8-4865-A71E-2B692C377D78}"/>
              </a:ext>
            </a:extLst>
          </p:cNvPr>
          <p:cNvSpPr/>
          <p:nvPr/>
        </p:nvSpPr>
        <p:spPr>
          <a:xfrm>
            <a:off x="3922813" y="5876077"/>
            <a:ext cx="4240032" cy="981923"/>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28D8C23-0035-41BE-A441-1D59943ECA3B}"/>
              </a:ext>
            </a:extLst>
          </p:cNvPr>
          <p:cNvSpPr txBox="1"/>
          <p:nvPr/>
        </p:nvSpPr>
        <p:spPr>
          <a:xfrm>
            <a:off x="4920471" y="589465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a:ea typeface="+mn-ea"/>
                <a:cs typeface="+mn-cs"/>
              </a:rPr>
              <a:t>die</a:t>
            </a:r>
          </a:p>
        </p:txBody>
      </p:sp>
      <p:sp>
        <p:nvSpPr>
          <p:cNvPr id="29" name="Rectangle 28">
            <a:extLst>
              <a:ext uri="{FF2B5EF4-FFF2-40B4-BE49-F238E27FC236}">
                <a16:creationId xmlns:a16="http://schemas.microsoft.com/office/drawing/2014/main" id="{B33F54E4-37E6-4EB2-9C93-6830DA4B2BF6}"/>
              </a:ext>
            </a:extLst>
          </p:cNvPr>
          <p:cNvSpPr/>
          <p:nvPr/>
        </p:nvSpPr>
        <p:spPr>
          <a:xfrm>
            <a:off x="8064079" y="5876076"/>
            <a:ext cx="4126820" cy="978485"/>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8051061-E751-4E3B-9FB1-D76C9ED81F7D}"/>
              </a:ext>
            </a:extLst>
          </p:cNvPr>
          <p:cNvSpPr txBox="1"/>
          <p:nvPr/>
        </p:nvSpPr>
        <p:spPr>
          <a:xfrm>
            <a:off x="8989620" y="5894364"/>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a:ea typeface="+mn-ea"/>
                <a:cs typeface="+mn-cs"/>
              </a:rPr>
              <a:t>das</a:t>
            </a:r>
          </a:p>
        </p:txBody>
      </p:sp>
      <p:pic>
        <p:nvPicPr>
          <p:cNvPr id="3" name="Picture 2">
            <a:extLst>
              <a:ext uri="{FF2B5EF4-FFF2-40B4-BE49-F238E27FC236}">
                <a16:creationId xmlns:a16="http://schemas.microsoft.com/office/drawing/2014/main" id="{C9FA8F0A-D23A-3197-2DF9-4DEBD817FB07}"/>
              </a:ext>
            </a:extLst>
          </p:cNvPr>
          <p:cNvPicPr>
            <a:picLocks noChangeAspect="1"/>
          </p:cNvPicPr>
          <p:nvPr/>
        </p:nvPicPr>
        <p:blipFill>
          <a:blip r:embed="rId18"/>
          <a:stretch>
            <a:fillRect/>
          </a:stretch>
        </p:blipFill>
        <p:spPr>
          <a:xfrm>
            <a:off x="8347007" y="833925"/>
            <a:ext cx="1097375" cy="1097375"/>
          </a:xfrm>
          <a:prstGeom prst="rect">
            <a:avLst/>
          </a:prstGeom>
        </p:spPr>
      </p:pic>
      <p:pic>
        <p:nvPicPr>
          <p:cNvPr id="4" name="Graphic 3" descr="Dinosaur Head Skeleton with solid fill">
            <a:extLst>
              <a:ext uri="{FF2B5EF4-FFF2-40B4-BE49-F238E27FC236}">
                <a16:creationId xmlns:a16="http://schemas.microsoft.com/office/drawing/2014/main" id="{9BD8C467-B7FF-BD75-617A-9D98A3367B0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83261" y="2876105"/>
            <a:ext cx="1191679" cy="1191679"/>
          </a:xfrm>
          <a:prstGeom prst="rect">
            <a:avLst/>
          </a:prstGeom>
        </p:spPr>
      </p:pic>
      <p:pic>
        <p:nvPicPr>
          <p:cNvPr id="5" name="Graphic 4" descr="Rainy scene with solid fill">
            <a:extLst>
              <a:ext uri="{FF2B5EF4-FFF2-40B4-BE49-F238E27FC236}">
                <a16:creationId xmlns:a16="http://schemas.microsoft.com/office/drawing/2014/main" id="{0AB3F90A-F462-0805-3F25-1DA8F66D5C5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28592" y="1453715"/>
            <a:ext cx="955170" cy="955170"/>
          </a:xfrm>
          <a:prstGeom prst="rect">
            <a:avLst/>
          </a:prstGeom>
        </p:spPr>
      </p:pic>
      <p:pic>
        <p:nvPicPr>
          <p:cNvPr id="6" name="Graphic 5" descr="Store with solid fill">
            <a:extLst>
              <a:ext uri="{FF2B5EF4-FFF2-40B4-BE49-F238E27FC236}">
                <a16:creationId xmlns:a16="http://schemas.microsoft.com/office/drawing/2014/main" id="{997342DE-49FB-28CA-3FED-F3D27A1E500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832000" y="4138353"/>
            <a:ext cx="1009645" cy="1009645"/>
          </a:xfrm>
          <a:prstGeom prst="rect">
            <a:avLst/>
          </a:prstGeom>
        </p:spPr>
      </p:pic>
      <p:pic>
        <p:nvPicPr>
          <p:cNvPr id="7" name="Graphic 6" descr="Fork and knife with solid fill">
            <a:extLst>
              <a:ext uri="{FF2B5EF4-FFF2-40B4-BE49-F238E27FC236}">
                <a16:creationId xmlns:a16="http://schemas.microsoft.com/office/drawing/2014/main" id="{E6636D79-2B53-1CF5-B3D4-96CFF40F319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846160" y="1620957"/>
            <a:ext cx="959229" cy="959229"/>
          </a:xfrm>
          <a:prstGeom prst="rect">
            <a:avLst/>
          </a:prstGeom>
        </p:spPr>
      </p:pic>
      <p:pic>
        <p:nvPicPr>
          <p:cNvPr id="8" name="Graphic 7" descr="Swimming with solid fill">
            <a:extLst>
              <a:ext uri="{FF2B5EF4-FFF2-40B4-BE49-F238E27FC236}">
                <a16:creationId xmlns:a16="http://schemas.microsoft.com/office/drawing/2014/main" id="{821A14AF-B2B4-91BA-EEDB-0251FFE021B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883078" y="3992716"/>
            <a:ext cx="1405886" cy="1405886"/>
          </a:xfrm>
          <a:prstGeom prst="rect">
            <a:avLst/>
          </a:prstGeom>
        </p:spPr>
      </p:pic>
      <p:pic>
        <p:nvPicPr>
          <p:cNvPr id="9" name="Graphic 8" descr="Schoolhouse with solid fill">
            <a:extLst>
              <a:ext uri="{FF2B5EF4-FFF2-40B4-BE49-F238E27FC236}">
                <a16:creationId xmlns:a16="http://schemas.microsoft.com/office/drawing/2014/main" id="{ED9DC2B5-D3FC-E95F-9D79-4E92B74207C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904569" y="1340501"/>
            <a:ext cx="1210557" cy="1210557"/>
          </a:xfrm>
          <a:prstGeom prst="rect">
            <a:avLst/>
          </a:prstGeom>
        </p:spPr>
      </p:pic>
      <p:pic>
        <p:nvPicPr>
          <p:cNvPr id="10" name="Graphic 9" descr="City with solid fill">
            <a:extLst>
              <a:ext uri="{FF2B5EF4-FFF2-40B4-BE49-F238E27FC236}">
                <a16:creationId xmlns:a16="http://schemas.microsoft.com/office/drawing/2014/main" id="{1CAD53F5-632E-A7E3-0D10-EE3AD0235A1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272716" y="2063936"/>
            <a:ext cx="1032500" cy="1032500"/>
          </a:xfrm>
          <a:prstGeom prst="rect">
            <a:avLst/>
          </a:prstGeom>
        </p:spPr>
      </p:pic>
      <p:pic>
        <p:nvPicPr>
          <p:cNvPr id="13" name="Picture 12" descr="A person standing in front of a fruit stand&#10;&#10;Description automatically generated">
            <a:extLst>
              <a:ext uri="{FF2B5EF4-FFF2-40B4-BE49-F238E27FC236}">
                <a16:creationId xmlns:a16="http://schemas.microsoft.com/office/drawing/2014/main" id="{3DE23929-9804-1C33-4185-DE4E773752C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698636" y="3471944"/>
            <a:ext cx="1385537" cy="923330"/>
          </a:xfrm>
          <a:prstGeom prst="rect">
            <a:avLst/>
          </a:prstGeom>
        </p:spPr>
      </p:pic>
      <p:pic>
        <p:nvPicPr>
          <p:cNvPr id="31" name="Picture 2">
            <a:extLst>
              <a:ext uri="{FF2B5EF4-FFF2-40B4-BE49-F238E27FC236}">
                <a16:creationId xmlns:a16="http://schemas.microsoft.com/office/drawing/2014/main" id="{F990989E-7681-4A38-8721-BADDDBF7C35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p:blipFill>
        <p:spPr bwMode="auto">
          <a:xfrm>
            <a:off x="5288964" y="3191843"/>
            <a:ext cx="1553845" cy="87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46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29 -0.00671 L -0.00729 -0.00671 C 0.0108 0.00602 0.02083 0.00394 0.03073 0.02384 C 0.03229 0.02732 0.03385 0.03079 0.03528 0.03426 C 0.03567 0.03819 0.03672 0.04236 0.03646 0.04653 C 0.03633 0.04954 0.03502 0.05208 0.03424 0.05463 C 0.03203 0.06111 0.03021 0.06782 0.02721 0.07315 C 0.01966 0.08681 0.00182 0.09954 -0.00625 0.10602 C -0.01159 0.11019 -0.0168 0.11505 -0.0224 0.11829 C -0.03724 0.12708 -0.06276 0.14259 -0.07539 0.14699 C -0.08542 0.15046 -0.09558 0.15255 -0.10547 0.15718 C -0.10964 0.15926 -0.1138 0.16204 -0.1181 0.16343 C -0.12422 0.16551 -0.13047 0.16551 -0.13659 0.16759 L -0.15612 0.17361 C -0.1612 0.17523 -0.16628 0.17593 -0.17123 0.17778 C -0.1767 0.17986 -0.18203 0.18241 -0.18737 0.18588 C -0.22097 0.20833 -0.1819 0.18773 -0.2069 0.20023 C -0.22201 0.23611 -0.2 0.18287 -0.21276 0.21667 C -0.21407 0.22037 -0.21602 0.22338 -0.21732 0.22708 C -0.22149 0.23889 -0.22188 0.24352 -0.22422 0.25579 C -0.22461 0.25972 -0.22552 0.26389 -0.22539 0.26806 C -0.22513 0.27431 -0.22422 0.28056 -0.22305 0.28657 C -0.22266 0.28889 -0.22175 0.29074 -0.22084 0.29259 C -0.21823 0.29769 -0.21537 0.30232 -0.21276 0.30694 C -0.21081 0.31042 -0.20938 0.31528 -0.2069 0.31736 C -0.2043 0.31921 -0.20157 0.3213 -0.19883 0.32338 C -0.19219 0.32894 -0.19037 0.33218 -0.18268 0.33565 C -0.18008 0.33704 -0.17735 0.33704 -0.17461 0.33773 C -0.17266 0.33843 -0.17084 0.33958 -0.16888 0.33982 C -0.15313 0.34097 -0.13737 0.3412 -0.12162 0.3419 C -0.11927 0.34259 -0.1168 0.34213 -0.11459 0.34398 C -0.11237 0.34583 -0.11068 0.34931 -0.10886 0.35208 C -0.10651 0.35579 -0.10352 0.36181 -0.10196 0.36644 C -0.09987 0.37315 -0.09623 0.38704 -0.09623 0.38704 C -0.09818 0.4088 -0.09662 0.41921 -0.10313 0.43426 C -0.10443 0.43727 -0.10612 0.43982 -0.10768 0.44236 C -0.11654 0.45579 -0.11849 0.45903 -0.12969 0.46482 C -0.13998 0.47037 -0.15013 0.47685 -0.16081 0.4794 C -0.16654 0.48056 -0.1724 0.48171 -0.17813 0.48333 C -0.18698 0.48588 -0.19571 0.48958 -0.20456 0.49167 C -0.20768 0.49236 -0.21081 0.49259 -0.2138 0.49375 C -0.21888 0.49537 -0.22383 0.49792 -0.22891 0.49977 C -0.25716 0.50995 -0.23047 0.49838 -0.25196 0.5081 C -0.25352 0.50995 -0.25508 0.51181 -0.25651 0.51412 C -0.26081 0.52107 -0.26341 0.52546 -0.26576 0.53472 C -0.2668 0.53866 -0.26732 0.54282 -0.2681 0.54699 C -0.26836 0.55046 -0.27045 0.575 -0.27045 0.57778 C -0.27045 0.58727 -0.26966 0.59699 -0.26927 0.60648 C -0.26888 0.63866 -0.26862 0.67083 -0.2681 0.70278 C -0.26732 0.74097 -0.26706 0.72315 -0.26576 0.75417 C -0.26524 0.76644 -0.26524 0.7787 -0.26459 0.79097 C -0.26446 0.79444 -0.26393 0.79792 -0.26341 0.80139 C -0.26276 0.80556 -0.2612 0.81366 -0.2612 0.81366 C -0.26263 0.82107 -0.26315 0.82963 -0.26576 0.83611 C -0.26641 0.83796 -0.26901 0.83194 -0.26927 0.83403 C -0.26966 0.83912 -0.26758 0.84375 -0.26693 0.84838 C -0.26602 0.85463 -0.26537 0.86088 -0.26459 0.8669 C -0.2711 0.97523 -0.27409 0.99931 -0.26459 1.15 C -0.2638 1.16227 -0.26302 1.17454 -0.26224 1.18704 C -0.26146 1.20116 -0.26159 1.21574 -0.26003 1.23009 C -0.25886 1.24028 -0.25742 1.25046 -0.25651 1.26088 C -0.25378 1.29051 -0.25261 1.30857 -0.25078 1.33472 L -0.24961 1.32639 " pathEditMode="relative" ptsTypes="AAAAAAAAAAAAAAAAAAAAAAAAAAAAAAAAAAAAAAAAAAAAAAAAAAAAAAAAAAAAAAA">
                                      <p:cBhvr>
                                        <p:cTn id="6" dur="2000" fill="hold"/>
                                        <p:tgtEl>
                                          <p:spTgt spid="3"/>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3" name="T2_W8_6.9.wav"/>
                                        </p:tgtEl>
                                      </p:cMediaNode>
                                    </p:audio>
                                  </p:sub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95 0.05 C 0.003 0.05232 0.00105 0.0544 -0.00091 0.05695 C -0.00234 0.05857 -0.00338 0.06088 -0.00494 0.06227 C -0.00612 0.0632 -0.00755 0.06343 -0.00885 0.06389 C -0.0095 0.06505 -0.01015 0.06644 -0.0108 0.06736 C -0.01888 0.0794 -0.01041 0.06482 -0.0207 0.08148 C -0.02239 0.08426 -0.02434 0.08681 -0.02565 0.09028 C -0.02851 0.09792 -0.02695 0.09375 -0.03059 0.10255 C -0.03085 0.1044 -0.03125 0.10602 -0.03151 0.10787 C -0.0319 0.11065 -0.03216 0.11366 -0.03255 0.11667 C -0.03281 0.11898 -0.0332 0.1213 -0.03346 0.12361 C -0.03242 0.13958 -0.03294 0.13588 -0.03059 0.15162 C -0.03033 0.15347 -0.02994 0.15533 -0.02955 0.15695 C -0.02838 0.16158 -0.02825 0.16852 -0.02565 0.17107 L -0.0177 0.17801 C -0.01484 0.18056 -0.01367 0.18195 -0.0108 0.18333 C -0.00924 0.18403 -0.00755 0.18449 -0.00585 0.18496 C -0.00559 0.18519 0.00456 0.18889 0.00691 0.19028 C 0.02266 0.19861 0.00508 0.18935 0.0168 0.19722 C 0.0198 0.19931 0.02292 0.2 0.02566 0.20255 C 0.03021 0.20648 0.03763 0.2125 0.04154 0.21829 C 0.04349 0.2213 0.04571 0.22384 0.0474 0.22708 C 0.05287 0.23773 0.0517 0.2375 0.0543 0.24815 C 0.05756 0.26111 0.05534 0.24954 0.0573 0.26042 C 0.05704 0.27222 0.05691 0.2838 0.05638 0.2956 C 0.05599 0.30208 0.05378 0.30278 0.05144 0.30787 C 0.05027 0.30996 0.04961 0.31296 0.04844 0.31482 C 0.04727 0.31667 0.04571 0.3169 0.04454 0.31829 C 0.0431 0.31991 0.04193 0.32222 0.0405 0.32361 C 0.03959 0.32454 0.03855 0.32477 0.0375 0.32546 C 0.02904 0.33195 0.03763 0.32662 0.0306 0.33056 C 0.0293 0.33241 0.02826 0.33472 0.0267 0.33588 C 0.02383 0.3382 0.02045 0.3382 0.01784 0.34121 C 0.0168 0.34236 0.01589 0.34375 0.01485 0.34468 C 0.01133 0.34838 0.00938 0.34884 0.00599 0.35347 C 0.00456 0.35556 0.00339 0.35833 0.00196 0.36042 C 0.00079 0.3625 -0.00078 0.36366 -0.00195 0.36574 C -0.00312 0.36783 -0.00377 0.3706 -0.00494 0.37269 C -0.00585 0.37454 -0.00716 0.37593 -0.00781 0.37801 C -0.00976 0.38357 -0.0108 0.39005 -0.01276 0.3956 L -0.01471 0.40093 C -0.01653 0.41667 -0.01627 0.40972 -0.01471 0.43426 C -0.01458 0.43704 -0.01445 0.44028 -0.0138 0.44306 C -0.01106 0.45486 -0.00937 0.46181 -0.0039 0.46921 C -0.00273 0.47083 -0.0013 0.47153 -4.58333E-6 0.47269 C 0.0017 0.47454 0.00313 0.47708 0.00495 0.47801 C 0.00912 0.48056 0.01355 0.48195 0.01784 0.48333 C 0.03295 0.48843 0.01875 0.48195 0.03269 0.48681 C 0.03529 0.48773 0.0379 0.48958 0.0405 0.49028 C 0.05222 0.49375 0.0474 0.49028 0.0573 0.49375 C 0.06003 0.49468 0.0625 0.49653 0.06524 0.49746 C 0.07201 0.49977 0.07904 0.50116 0.08594 0.50255 C 0.08698 0.50371 0.08816 0.5044 0.08894 0.50602 C 0.09102 0.51065 0.08933 0.51991 0.08894 0.52361 C 0.08868 0.52662 0.08842 0.52963 0.0879 0.53241 C 0.08737 0.53542 0.08646 0.5382 0.08594 0.54121 C 0.08555 0.54352 0.08542 0.54607 0.0849 0.54815 C 0.08438 0.5507 0.0836 0.55278 0.08295 0.55533 C 0.0823 0.5581 0.08178 0.56111 0.08099 0.56412 C 0.07982 0.56875 0.078 0.57315 0.07709 0.57801 C 0.07474 0.59028 0.07761 0.5757 0.07214 0.59746 C 0.07175 0.59908 0.07162 0.60093 0.0711 0.60255 C 0.06875 0.61204 0.06875 0.61158 0.06615 0.61852 C 0.06316 0.64005 0.06745 0.6125 0.06329 0.63079 C 0.06198 0.63588 0.0612 0.64121 0.06029 0.64653 C 0.0599 0.64838 0.0599 0.65023 0.05925 0.65185 L 0.0573 0.65695 C 0.05704 0.6588 0.05691 0.66065 0.05638 0.66227 C 0.05222 0.67431 0.05612 0.65625 0.05339 0.67107 C 0.053 0.68218 0.05339 0.69375 0.05144 0.7044 C 0.05079 0.70741 0.05 0.71019 0.04935 0.7132 C 0.04727 0.72454 0.04987 0.71621 0.04649 0.72546 C 0.04336 0.74746 0.04727 0.72014 0.04454 0.73773 C 0.04415 0.74005 0.04388 0.74236 0.04349 0.74468 C 0.04284 0.74838 0.04271 0.75232 0.04154 0.75533 C 0.04089 0.75718 0.04011 0.7588 0.03959 0.76065 C 0.03542 0.775 0.04219 0.75602 0.03659 0.77107 C 0.03503 0.78171 0.03607 0.77593 0.0336 0.78866 L 0.03269 0.79398 C 0.03165 0.81019 0.03165 0.8044 0.03165 0.81158 " pathEditMode="relative" ptsTypes="AAAAAAAAAAAAAAAAAAAAAAAAAAAAAAAAAAAAAAAAAAAAAAAAAAAAAAAAAAAAAAAAAAAAAAAAAAAAAAAA">
                                      <p:cBhvr>
                                        <p:cTn id="11" dur="20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4" name="T2_W8_6.10.wav"/>
                                        </p:tgtEl>
                                      </p:cMediaNode>
                                    </p:audio>
                                  </p:sub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039 0.06227 L 0.00039 0.06227 C 0.00013 0.06343 -0.00274 0.07685 -0.00352 0.08148 C -0.00391 0.0838 -0.00417 0.08611 -0.00443 0.08843 C -0.00417 0.09606 -0.0043 0.1037 -0.00352 0.11134 C -0.00326 0.11389 -0.00235 0.11597 -0.00156 0.11829 C -0.00091 0.12014 0.00182 0.12685 0.00338 0.1287 C 0.00495 0.13079 0.00677 0.13218 0.00833 0.13403 C 0.00976 0.13565 0.01081 0.13796 0.01224 0.13935 C 0.02604 0.15162 0.05286 0.15255 0.06159 0.15347 C 0.08294 0.15556 0.10442 0.15463 0.12578 0.15509 L 0.13463 0.15694 C 0.13828 0.15764 0.14192 0.15741 0.14544 0.15856 C 0.14752 0.15926 0.14935 0.16157 0.15143 0.16204 C 0.15351 0.16273 0.15898 0.16412 0.16133 0.16574 C 0.16419 0.16759 0.16575 0.16968 0.16823 0.17269 C 0.16888 0.17616 0.17057 0.17963 0.17018 0.1831 C 0.16823 0.20093 0.17018 0.18472 0.16823 0.19722 C 0.16784 0.19954 0.16771 0.20208 0.16719 0.20417 C 0.16679 0.20625 0.16588 0.20787 0.16523 0.20949 C 0.16432 0.21412 0.16341 0.21944 0.16224 0.22361 C 0.15937 0.2338 0.16094 0.22361 0.15833 0.23588 C 0.15729 0.24097 0.15703 0.24838 0.15638 0.25347 C 0.15612 0.25509 0.15573 0.25694 0.15534 0.25856 C 0.15573 0.27269 0.15547 0.29468 0.15833 0.30949 C 0.15872 0.31134 0.15885 0.31296 0.15937 0.31481 C 0.16185 0.32546 0.16041 0.31829 0.16328 0.32708 C 0.16393 0.3294 0.16432 0.33194 0.16523 0.33403 C 0.16601 0.33611 0.16732 0.3375 0.16823 0.33935 C 0.17018 0.34329 0.17226 0.34745 0.17409 0.35162 C 0.17487 0.35324 0.17526 0.35556 0.17604 0.35694 C 0.17825 0.36019 0.1806 0.36296 0.18294 0.36574 C 0.1875 0.3706 0.19179 0.37662 0.19687 0.37963 C 0.19883 0.38079 0.20104 0.38102 0.20273 0.3831 C 0.20768 0.38889 0.20456 0.38634 0.21263 0.38843 C 0.23437 0.38681 0.23489 0.38704 0.25403 0.38495 L 0.26784 0.3831 C 0.27057 0.38287 0.27317 0.38171 0.27578 0.38148 C 0.28294 0.38056 0.29023 0.38032 0.29752 0.37963 C 0.30664 0.38032 0.31588 0.38032 0.32513 0.38148 C 0.32682 0.38171 0.32838 0.38264 0.33008 0.3831 C 0.33268 0.3838 0.33528 0.38426 0.33789 0.38495 C 0.33984 0.38542 0.35143 0.38819 0.35573 0.39028 C 0.35664 0.39074 0.35768 0.39144 0.35859 0.3919 C 0.36354 0.39444 0.36549 0.39444 0.36953 0.39907 C 0.37187 0.40162 0.37578 0.40741 0.37734 0.41134 L 0.38034 0.41829 C 0.38398 0.4375 0.37825 0.40833 0.38333 0.4287 C 0.38515 0.43611 0.38541 0.44051 0.38633 0.44815 C 0.38594 0.46574 0.38594 0.4831 0.38528 0.50069 C 0.38528 0.50255 0.3845 0.50417 0.38437 0.50602 C 0.38385 0.51111 0.38359 0.51644 0.38333 0.52176 C 0.38424 0.53611 0.38398 0.53565 0.38528 0.54815 C 0.38554 0.55093 0.38581 0.55394 0.38633 0.55694 C 0.38698 0.56134 0.38906 0.57153 0.39023 0.57616 C 0.3914 0.58102 0.39206 0.58657 0.39414 0.59028 C 0.39935 0.59931 0.39206 0.58611 0.39909 0.60069 C 0.4 0.60255 0.40117 0.60417 0.40208 0.60602 C 0.40286 0.60764 0.40338 0.60949 0.40403 0.61134 C 0.40534 0.61412 0.40664 0.61713 0.40794 0.61991 C 0.40924 0.62245 0.41067 0.62454 0.41198 0.62708 C 0.41276 0.6287 0.41302 0.63079 0.41393 0.63218 C 0.4306 0.65903 0.41627 0.63426 0.42474 0.6463 C 0.42552 0.64745 0.42591 0.64907 0.42669 0.64977 C 0.42799 0.65093 0.42942 0.65093 0.43073 0.65162 L 0.43659 0.65856 C 0.43763 0.65972 0.43867 0.66065 0.43958 0.66204 C 0.44062 0.66389 0.44153 0.66574 0.44258 0.66736 C 0.44778 0.67523 0.44557 0.66968 0.45039 0.67963 C 0.45156 0.68194 0.45234 0.68449 0.45338 0.68657 C 0.45429 0.68866 0.45547 0.69005 0.45638 0.6919 C 0.45846 0.69653 0.45833 0.69722 0.45937 0.70255 C 0.45911 0.7037 0.4582 0.71412 0.45729 0.71644 C 0.45651 0.71852 0.45521 0.71991 0.45442 0.72176 C 0.45286 0.725 0.45169 0.7287 0.45039 0.73218 C 0.44974 0.73403 0.44935 0.73611 0.44844 0.7375 C 0.44778 0.73866 0.44713 0.73981 0.44648 0.74097 C 0.44544 0.74329 0.44466 0.74606 0.44349 0.74815 C 0.44232 0.75023 0.44088 0.75139 0.43958 0.75324 C 0.42995 0.76806 0.44427 0.74838 0.43268 0.76389 C 0.43203 0.76157 0.43125 0.75926 0.43073 0.75694 C 0.43034 0.75509 0.42995 0.74977 0.42969 0.75162 C 0.42877 0.75787 0.42929 0.76458 0.42877 0.77083 C 0.42695 0.79236 0.42695 0.78333 0.42474 0.80255 C 0.42383 0.81111 0.42344 0.82199 0.42278 0.83056 C 0.42252 0.83356 0.42213 0.83634 0.42187 0.83935 C 0.42213 0.84931 0.42226 0.85926 0.42278 0.86921 C 0.42291 0.87106 0.42357 0.87269 0.42383 0.87431 C 0.42448 0.87894 0.42578 0.88843 0.42578 0.88843 C 0.42539 0.89491 0.42526 0.90139 0.42474 0.90764 C 0.42461 0.91019 0.42396 0.91227 0.42383 0.91481 C 0.42331 0.9206 0.42317 0.92639 0.42278 0.93218 C 0.42317 0.94583 0.42331 0.95926 0.42383 0.97269 C 0.42487 1.00255 0.42474 0.97407 0.42474 0.99028 L 0.42474 0.99028 L 0.42474 0.99028 " pathEditMode="relative" ptsTypes="AAAAAAAAAAAAAAAAAAAAAAAAAAAAAAAAAAAAAAAAAAAAAAAAAAAAAAAAAAAAAAAAAAAAAAAAAAAAAAAAAAAAAAAAAAAAAAAA">
                                      <p:cBhvr>
                                        <p:cTn id="16" dur="3000" fill="hold"/>
                                        <p:tgtEl>
                                          <p:spTgt spid="7"/>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5" name="T2_W8_6.8.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3 0.06505 C -0.00625 0.07431 -0.00481 0.07292 -0.01171 0.08079 C -0.0164 0.08611 -0.01901 0.08704 -0.02252 0.09653 L -0.02643 0.10695 C -0.02708 0.1088 -0.02786 0.11042 -0.02838 0.11227 L -0.03242 0.12639 C -0.03333 0.13287 -0.03437 0.13681 -0.03242 0.14398 C -0.0319 0.14583 -0.03033 0.14607 -0.02942 0.14745 C -0.02812 0.14908 -0.02695 0.15116 -0.02552 0.15255 C -0.00885 0.16898 -0.01679 0.16158 -0.00377 0.16852 C 0.00378 0.17245 0.0112 0.17755 0.01901 0.18079 C 0.02461 0.1831 0.03269 0.18588 0.03868 0.18958 C 0.04232 0.19167 0.04597 0.19398 0.04961 0.19653 C 0.05196 0.19815 0.06133 0.20463 0.06537 0.2088 C 0.06641 0.20972 0.06732 0.21088 0.06836 0.21227 C 0.07032 0.21505 0.07084 0.21713 0.07227 0.22107 C 0.07253 0.22338 0.07331 0.2257 0.07331 0.22801 C 0.07331 0.23102 0.07279 0.23403 0.07227 0.23681 C 0.07175 0.23935 0.0711 0.24167 0.07032 0.24375 C 0.06797 0.25046 0.06446 0.25625 0.06146 0.26134 C 0.0599 0.26389 0.05808 0.26597 0.05651 0.26852 C 0.05508 0.2706 0.05391 0.27338 0.05248 0.27546 C 0.05065 0.27801 0.04857 0.28009 0.04662 0.28241 C 0.04519 0.28403 0.04401 0.28611 0.04258 0.28773 C 0.04076 0.29005 0.03855 0.29213 0.03672 0.29468 C 0.03529 0.29676 0.03425 0.29977 0.03282 0.30185 C 0.0306 0.30463 0.02813 0.30625 0.02592 0.3088 C 0.02448 0.31042 0.02331 0.3125 0.02188 0.31412 C 0.02032 0.31597 0.01849 0.31713 0.01693 0.31921 C 0.0142 0.32315 0.01172 0.32755 0.00912 0.33148 C 0.00782 0.33333 0.00638 0.33495 0.00508 0.33681 C 0.00443 0.33796 0.00391 0.33935 0.00313 0.34028 C -0.00143 0.3463 -0.00325 0.34491 -0.00677 0.3544 C -0.00963 0.36204 -0.00794 0.35787 -0.01171 0.36667 C -0.01198 0.36898 -0.01224 0.3713 -0.01263 0.37361 C -0.01406 0.38287 -0.01328 0.375 -0.01458 0.38588 C -0.01536 0.39167 -0.01588 0.39769 -0.01653 0.40347 C -0.01692 0.40648 -0.01705 0.40949 -0.01757 0.41227 L -0.01862 0.41759 C -0.02018 0.46945 -0.02109 0.48495 -0.01862 0.55255 C -0.01823 0.56227 -0.01705 0.57199 -0.01458 0.58056 C -0.01171 0.5912 -0.0082 0.60139 -0.00573 0.61227 C 0.00079 0.64097 -0.00468 0.61921 0.00222 0.64213 C 0.00352 0.64676 0.00469 0.65162 0.00612 0.65602 C 0.0069 0.65857 0.00808 0.66065 0.00912 0.6632 C 0.01068 0.6669 0.01289 0.67338 0.01407 0.67708 C 0.01472 0.6794 0.0155 0.68171 0.01602 0.68426 C 0.01641 0.68634 0.01667 0.68889 0.01693 0.6912 C 0.01693 0.69259 0.01693 0.71111 0.01498 0.71759 C 0.01381 0.72107 0.01224 0.72431 0.01107 0.72801 C 0.01055 0.72963 0.01055 0.73171 0.01003 0.73333 C 0.00951 0.73519 0.00808 0.73866 0.00808 0.73866 " pathEditMode="relative" ptsTypes="AAAAAAAAAAAAAAAAAAAAAAAAAAAAAAAAAAAAAAAAAAAAAAAAAAAA">
                                      <p:cBhvr>
                                        <p:cTn id="21" dur="3000" fill="hold"/>
                                        <p:tgtEl>
                                          <p:spTgt spid="13"/>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6" name="T2_W8_6.5.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573 0.06435 C 0.00599 0.0713 0.0056 0.07871 0.00664 0.08542 C 0.00794 0.09352 0.01263 0.09954 0.01654 0.10301 C 0.01784 0.10417 0.01914 0.10509 0.02044 0.10648 C 0.02253 0.10857 0.02409 0.11204 0.02643 0.11343 C 0.0293 0.11528 0.03216 0.11783 0.03529 0.11875 L 0.04714 0.12222 C 0.05794 0.12176 0.06888 0.12176 0.07969 0.1206 C 0.08373 0.11991 0.08763 0.11829 0.09154 0.1169 C 0.09727 0.11505 0.10104 0.11366 0.10638 0.10996 C 0.10873 0.10834 0.11094 0.10625 0.11328 0.10463 C 0.11446 0.10394 0.11589 0.10371 0.11719 0.10301 C 0.13672 0.09005 0.10938 0.10648 0.12409 0.09769 C 0.13841 0.0794 0.12526 0.09537 0.1349 0.08542 C 0.13594 0.08426 0.13685 0.08287 0.13789 0.08195 C 0.13946 0.08056 0.14128 0.07986 0.14284 0.07847 C 0.15508 0.06759 0.13841 0.07639 0.16263 0.0625 C 0.16771 0.05972 0.17292 0.05625 0.17839 0.05556 L 0.19115 0.05394 C 0.19675 0.0544 0.20235 0.05463 0.20794 0.05556 C 0.2099 0.05579 0.21198 0.05625 0.21393 0.05741 C 0.21498 0.0581 0.21576 0.05972 0.2168 0.06088 C 0.2181 0.06204 0.21953 0.0632 0.22084 0.06435 C 0.22318 0.07084 0.22448 0.07384 0.22669 0.08195 C 0.22722 0.08357 0.22735 0.08542 0.22774 0.08727 C 0.22813 0.09306 0.22852 0.10602 0.2306 0.11181 C 0.23138 0.11343 0.23177 0.11551 0.23268 0.1169 C 0.23451 0.12037 0.2362 0.12084 0.23854 0.12222 C 0.24349 0.12176 0.24844 0.1213 0.25339 0.1206 C 0.2569 0.11991 0.26198 0.11667 0.26524 0.11528 C 0.26784 0.11389 0.27044 0.11227 0.27305 0.11181 C 0.27578 0.11111 0.27839 0.11065 0.28099 0.10996 C 0.28268 0.10949 0.28425 0.10857 0.28594 0.1081 C 0.28854 0.10741 0.29115 0.10695 0.29388 0.10648 C 0.2961 0.10533 0.29844 0.10371 0.30078 0.10301 C 0.30339 0.10209 0.30599 0.10185 0.3086 0.10116 C 0.31029 0.1007 0.31185 0.1 0.31354 0.09954 C 0.31615 0.09861 0.31888 0.09838 0.32149 0.09769 C 0.32735 0.09838 0.33334 0.09861 0.33919 0.09954 C 0.3418 0.09977 0.34453 0.1007 0.34714 0.10116 C 0.35078 0.10185 0.3543 0.10232 0.35794 0.10301 C 0.3612 0.10486 0.3612 0.10509 0.36485 0.10648 C 0.36654 0.10718 0.36823 0.10741 0.36979 0.1081 C 0.37149 0.10903 0.37305 0.11065 0.37474 0.11181 C 0.37813 0.11389 0.37878 0.11366 0.38268 0.1169 C 0.38438 0.11852 0.38581 0.12084 0.38763 0.12222 C 0.39427 0.12824 0.38633 0.11829 0.39453 0.12755 C 0.39584 0.12917 0.39727 0.13079 0.39844 0.13287 C 0.40156 0.13773 0.40508 0.14375 0.40729 0.15023 C 0.40807 0.15255 0.40847 0.15509 0.40925 0.15741 C 0.41745 0.18009 0.41172 0.16088 0.41615 0.17662 C 0.41654 0.17963 0.4168 0.18241 0.41719 0.18542 C 0.41745 0.18773 0.41823 0.19005 0.4181 0.19236 C 0.41784 0.20301 0.41732 0.21366 0.41615 0.22408 C 0.41589 0.22685 0.41576 0.22986 0.41524 0.23287 C 0.41446 0.23704 0.41302 0.24097 0.41224 0.24514 C 0.41146 0.24908 0.41107 0.25347 0.41029 0.25741 C 0.40847 0.26574 0.40612 0.27084 0.40339 0.27847 C 0.40235 0.28519 0.40196 0.28889 0.40039 0.29584 C 0.39987 0.29838 0.39909 0.30047 0.39844 0.30301 C 0.39701 0.3088 0.39453 0.32014 0.39245 0.3257 C 0.38906 0.33542 0.38529 0.34445 0.38164 0.35394 C 0.38034 0.35741 0.37943 0.36134 0.37774 0.36435 C 0.37578 0.36783 0.37357 0.37107 0.37175 0.375 C 0.36966 0.3794 0.3681 0.38472 0.36589 0.38889 C 0.36446 0.39167 0.36237 0.39329 0.36094 0.39584 C 0.35873 0.39977 0.35703 0.40417 0.35495 0.40834 C 0.35313 0.41181 0.35104 0.41528 0.34909 0.41875 L 0.3461 0.42408 C 0.34453 0.42685 0.34245 0.4294 0.34115 0.43287 C 0.33633 0.44584 0.34258 0.42986 0.3362 0.44329 C 0.33555 0.44491 0.33503 0.44699 0.33425 0.44861 C 0.33242 0.45255 0.33047 0.45417 0.3293 0.45903 C 0.32904 0.46019 0.3293 0.46134 0.3293 0.46273 " pathEditMode="relative" ptsTypes="AAAAAAAAAAAAAAAAAAAAAAAAAAAAAAAAAAAAAAAAAAAAAAAAAAAAAAAAAAAAAAAAAAAAAAAAAA">
                                      <p:cBhvr>
                                        <p:cTn id="26" dur="3000" fill="hold"/>
                                        <p:tgtEl>
                                          <p:spTgt spid="8"/>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7" name="T2_W8_6.11.wav"/>
                                        </p:tgtEl>
                                      </p:cMediaNode>
                                    </p:audio>
                                  </p:sub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886 0.05672 C 0.00651 0.05903 0.00443 0.06181 0.00196 0.06366 C -0.01914 0.07987 0.00196 0.06112 -0.01184 0.07246 C -0.02265 0.08125 -0.01614 0.07778 -0.02369 0.08125 C -0.025 0.08241 -0.02643 0.08334 -0.0276 0.08473 C -0.02994 0.08704 -0.03216 0.08959 -0.03463 0.09167 C -0.03554 0.0926 -0.03658 0.09283 -0.0375 0.09352 C -0.03815 0.09468 -0.0388 0.09584 -0.03945 0.097 C -0.04049 0.09838 -0.04166 0.09908 -0.04244 0.10047 C -0.05117 0.11551 -0.06093 0.12894 -0.06809 0.14607 C -0.06914 0.14838 -0.07018 0.1507 -0.07109 0.15301 C -0.07252 0.15718 -0.07382 0.16112 -0.075 0.16528 C -0.07578 0.16829 -0.0763 0.1713 -0.07695 0.17408 C -0.07669 0.1794 -0.07669 0.18473 -0.07604 0.19005 C -0.07578 0.1919 -0.07487 0.19352 -0.07408 0.19514 C -0.07226 0.19885 -0.07005 0.20232 -0.06809 0.20579 C -0.06536 0.21065 -0.06536 0.21135 -0.06224 0.21459 C -0.06093 0.21575 -0.0595 0.21667 -0.0582 0.21806 C -0.05729 0.21899 -0.05638 0.22061 -0.05533 0.22153 C -0.05169 0.225 -0.04505 0.23102 -0.04049 0.2338 C -0.0358 0.23658 -0.02539 0.24098 -0.02174 0.2426 C -0.01914 0.24375 -0.01653 0.24538 -0.0138 0.24607 C -0.01184 0.24676 -0.00989 0.24723 -0.00794 0.24792 C -0.00221 0.24977 -0.00403 0.25024 0.003 0.25487 C 0.00482 0.25625 0.00691 0.25718 0.00886 0.25834 C 0.01016 0.26019 0.01146 0.26204 0.01276 0.26366 C 0.01381 0.26482 0.01485 0.26575 0.01576 0.26713 C 0.01654 0.26829 0.01693 0.26968 0.01771 0.27061 C 0.01928 0.27269 0.0211 0.27385 0.02266 0.27593 C 0.02383 0.27732 0.02474 0.2794 0.02566 0.28125 C 0.02618 0.28241 0.02995 0.29121 0.0306 0.29352 C 0.03178 0.29769 0.03269 0.30301 0.0336 0.30741 C 0.03308 0.31737 0.03347 0.32385 0.03151 0.33218 C 0.03021 0.33774 0.02891 0.34144 0.02657 0.34607 C 0.02474 0.34977 0.02227 0.35255 0.02071 0.35672 C 0.01719 0.36598 0.02045 0.35857 0.01472 0.36713 C 0.01368 0.36875 0.01289 0.37084 0.01185 0.37246 C 0.01094 0.37385 0.00977 0.37477 0.00886 0.37593 C 0.00625 0.3794 0.00365 0.38288 0.00092 0.38635 C -0.0082 0.39885 0.00326 0.38357 -0.00885 0.39885 C -0.01458 0.40579 -0.01119 0.40278 -0.01783 0.40926 C -0.02174 0.4132 -0.02382 0.41366 -0.0276 0.41991 C -0.02955 0.42292 -0.03086 0.42686 -0.03255 0.43033 C -0.04023 0.44538 -0.0332 0.4294 -0.03945 0.44445 C -0.04296 0.46922 -0.0427 0.46181 -0.04049 0.50047 C -0.04036 0.50371 -0.03919 0.50625 -0.03854 0.50926 C -0.03815 0.51112 -0.03802 0.51297 -0.0375 0.51459 C -0.03658 0.51806 -0.03541 0.52153 -0.03463 0.525 C -0.03411 0.52732 -0.03411 0.52987 -0.03359 0.53218 C -0.03307 0.53403 -0.03216 0.53565 -0.03164 0.53727 C -0.0302 0.54144 -0.02903 0.54561 -0.0276 0.54954 C -0.02578 0.5551 -0.02421 0.56088 -0.02174 0.56551 C -0.02109 0.56667 -0.02031 0.5676 -0.01979 0.56899 C -0.01666 0.57639 -0.01796 0.57663 -0.01484 0.58125 C -0.01354 0.58311 -0.01224 0.58473 -0.01093 0.58658 C -0.00781 0.59028 -0.00351 0.59538 -4.16667E-6 0.59885 C 0.00131 0.6 0.00261 0.60116 0.00391 0.60232 C 0.00495 0.60394 0.00586 0.60602 0.00691 0.60764 C 0.00808 0.6095 0.0099 0.61042 0.01081 0.61274 C 0.01185 0.61528 0.01211 0.61875 0.01276 0.62153 C 0.0125 0.62987 0.01237 0.63797 0.01185 0.64607 C 0.01159 0.64954 0.00925 0.66204 0.00886 0.66366 C 0.00391 0.68218 0.00079 0.6882 -0.00599 0.70579 C -0.00664 0.70764 -0.00716 0.7095 -0.00794 0.71112 C -0.0095 0.71436 -0.01497 0.72524 -0.01679 0.73033 C -0.01757 0.73264 -0.01809 0.73519 -0.01875 0.73727 C -0.02369 0.75255 -0.01705 0.72755 -0.02474 0.75487 C -0.02513 0.75649 -0.02539 0.75857 -0.02565 0.76019 C -0.02851 0.77338 -0.02695 0.76413 -0.02864 0.77593 C -0.02838 0.78473 -0.02799 0.79352 -0.0276 0.80232 C -0.02656 0.83565 -0.02929 0.82431 -0.02565 0.8375 " pathEditMode="relative" ptsTypes="AAAAAAAAAAAAAAAAAAAAAAAAAAAAAAAAAAAAAAAAAAAAAAAAAAAAAAAAAAAAAAAAAAAAAAA">
                                      <p:cBhvr>
                                        <p:cTn id="31" dur="2000" fill="hold"/>
                                        <p:tgtEl>
                                          <p:spTgt spid="9"/>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8" name="T2_W8_6.3.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1146 0.02361 C 0.01081 0.02662 0.00872 0.03611 0.00755 0.03935 C 0.00677 0.0412 0.00534 0.04259 0.00456 0.04444 C 0.00338 0.04722 0.0026 0.05046 0.00156 0.05324 C -0.00091 0.06019 -0.0013 0.06019 -0.0043 0.06551 C -0.00703 0.08009 -0.00274 0.0581 -0.0082 0.07963 C -0.01016 0.08681 -0.01211 0.09792 -0.01315 0.10602 C -0.01393 0.11088 -0.01471 0.1206 -0.01511 0.12523 C -0.01445 0.1456 -0.01537 0.14676 -0.01315 0.16042 C -0.01289 0.16204 -0.01276 0.16412 -0.01224 0.16551 C -0.01172 0.16713 -0.01094 0.16806 -0.01029 0.16921 C -0.00716 0.17361 -0.0056 0.17407 -0.0013 0.17616 C 0.00351 0.1787 0.00872 0.17986 0.01341 0.1831 C 0.02383 0.19005 0.01862 0.18727 0.02917 0.1919 C 0.0306 0.19306 0.03177 0.19444 0.0332 0.19537 C 0.03581 0.19745 0.03854 0.19861 0.04101 0.20069 C 0.04349 0.20278 0.04557 0.20579 0.04792 0.20764 C 0.05052 0.20972 0.05325 0.21088 0.05586 0.21296 C 0.0582 0.21505 0.06042 0.21782 0.06276 0.21991 C 0.06432 0.2213 0.06614 0.22176 0.06771 0.22338 C 0.07253 0.22894 0.07695 0.23519 0.08151 0.24097 C 0.08724 0.24838 0.08919 0.25023 0.09427 0.25856 C 0.0957 0.26088 0.09687 0.26343 0.09831 0.26551 C 0.10286 0.27269 0.11823 0.29421 0.122 0.30417 C 0.12266 0.30602 0.12318 0.30764 0.12396 0.30949 C 0.12487 0.31181 0.12604 0.31389 0.12682 0.31644 C 0.1276 0.31875 0.12812 0.3213 0.12891 0.32338 C 0.12956 0.32546 0.13307 0.33287 0.13385 0.33588 C 0.13529 0.34144 0.13659 0.34722 0.13776 0.35324 C 0.13802 0.35509 0.13841 0.35671 0.13867 0.35856 C 0.13945 0.36389 0.13997 0.36921 0.14075 0.37431 C 0.14101 0.37662 0.14128 0.37917 0.14167 0.38148 C 0.14193 0.3831 0.14245 0.38495 0.14271 0.38657 C 0.1431 0.38958 0.14336 0.39259 0.14362 0.39537 C 0.14336 0.40648 0.1431 0.41759 0.14271 0.4287 C 0.14245 0.43403 0.14193 0.43935 0.14167 0.44444 C 0.14128 0.45208 0.14101 0.45972 0.14075 0.46736 C 0.14101 0.47546 0.14128 0.4838 0.14167 0.4919 C 0.1418 0.49514 0.14323 0.51435 0.14362 0.51829 C 0.14427 0.52407 0.14557 0.53588 0.14557 0.53588 C 0.14687 0.56991 0.14713 0.56181 0.14557 0.60231 C 0.14453 0.63009 0.14466 0.60856 0.14466 0.61644 " pathEditMode="relative" ptsTypes="AAAAAAAAAAAAAAAAAAAAAAAAAAAAAAAAAAAAAAAAAA">
                                      <p:cBhvr>
                                        <p:cTn id="36" dur="2000" fill="hold"/>
                                        <p:tgtEl>
                                          <p:spTgt spid="4"/>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9" name="T2_W8_6.4.wav"/>
                                        </p:tgtEl>
                                      </p:cMediaNode>
                                    </p:audio>
                                  </p:sub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924 0.07477 C -0.00847 0.08356 0.00599 0.07731 -0.03034 0.07986 C -0.05352 0.08148 -0.03972 0.08078 -0.05599 0.08333 C -0.06029 0.08403 -0.06459 0.08449 -0.06875 0.08518 C -0.0806 0.08935 -0.07539 0.08773 -0.08464 0.09051 C -0.0862 0.09166 -0.08789 0.09259 -0.08959 0.09398 C -0.09063 0.0949 -0.09141 0.09653 -0.09245 0.09745 C -0.09336 0.09838 -0.09454 0.09838 -0.09545 0.0993 C -0.09753 0.10115 -0.09974 0.10324 -0.10144 0.10625 C -0.10404 0.11111 -0.10521 0.1125 -0.1073 0.11852 C -0.10899 0.12338 -0.10925 0.12569 -0.11029 0.13078 C -0.10977 0.14213 -0.10938 0.15602 -0.10834 0.16759 C -0.10808 0.1699 -0.10756 0.17222 -0.1073 0.17453 C -0.10612 0.18379 -0.10612 0.18541 -0.10534 0.1956 C -0.1056 0.20393 -0.10521 0.21227 -0.10625 0.22014 C -0.10691 0.22453 -0.11029 0.2324 -0.11316 0.23426 C -0.11576 0.23588 -0.11849 0.23657 -0.1211 0.23773 C -0.12826 0.24097 -0.1237 0.23935 -0.1349 0.2412 C -0.1431 0.24074 -0.15144 0.24051 -0.15964 0.23958 C -0.16133 0.23935 -0.16289 0.23819 -0.16459 0.23773 C -0.18138 0.23356 -0.17644 0.23518 -0.19024 0.23264 C -0.19284 0.23194 -0.19545 0.23125 -0.19805 0.23078 C -0.20638 0.22592 -0.19688 0.23102 -0.21589 0.22731 C -0.21693 0.22708 -0.21784 0.22592 -0.21888 0.22546 C -0.22227 0.2243 -0.23373 0.22245 -0.23659 0.22199 C -0.23907 0.22083 -0.2431 0.21898 -0.24545 0.21852 C -0.24948 0.21759 -0.25339 0.21736 -0.2573 0.21666 C -0.26329 0.21574 -0.27513 0.21319 -0.27513 0.21319 C -0.28503 0.21389 -0.2948 0.21389 -0.30469 0.21504 C -0.31003 0.21551 -0.3099 0.21736 -0.31459 0.22199 C -0.31589 0.22338 -0.31732 0.22407 -0.31849 0.22546 C -0.32032 0.22754 -0.32175 0.23032 -0.32344 0.23264 C -0.32435 0.23379 -0.32539 0.23495 -0.32644 0.23611 C -0.3267 0.23773 -0.32735 0.23935 -0.32735 0.2412 C -0.32735 0.24305 -0.32722 0.24514 -0.32644 0.24653 C -0.32188 0.25486 -0.32006 0.25301 -0.31459 0.25717 C -0.303 0.26574 -0.31302 0.25879 -0.30573 0.26574 C -0.28685 0.28379 -0.30274 0.26713 -0.29089 0.27986 C -0.28698 0.29051 -0.29128 0.28055 -0.28594 0.28865 C -0.28425 0.29143 -0.2823 0.29398 -0.28099 0.29745 C -0.28034 0.29907 -0.27995 0.30139 -0.27904 0.30278 C -0.27787 0.3044 -0.27644 0.30509 -0.27513 0.30625 C -0.27474 0.30787 -0.27461 0.30972 -0.27409 0.31157 C -0.27357 0.31342 -0.27214 0.31458 -0.27214 0.31666 C -0.27214 0.32037 -0.27344 0.32384 -0.27409 0.32731 C -0.27448 0.32893 -0.27448 0.33102 -0.27513 0.3324 C -0.28112 0.34861 -0.27344 0.3287 -0.27904 0.3412 C -0.27982 0.34282 -0.28034 0.34467 -0.28099 0.34653 C -0.28164 0.34537 -0.28256 0.34444 -0.28295 0.34305 C -0.28347 0.34143 -0.28321 0.33912 -0.28399 0.33773 C -0.28477 0.33657 -0.28594 0.33657 -0.28698 0.33611 L -0.2948 0.33773 C -0.29844 0.33865 -0.30313 0.33958 -0.30664 0.3412 C -0.30899 0.34236 -0.31133 0.34352 -0.31355 0.34467 C -0.31745 0.34676 -0.3198 0.3493 -0.32448 0.35 L -0.33438 0.35185 C -0.33959 0.35486 -0.33503 0.35254 -0.34219 0.35532 C -0.34349 0.35578 -0.3448 0.35648 -0.34623 0.35717 C -0.35052 0.35856 -0.35274 0.35879 -0.35704 0.36065 C -0.37305 0.36782 -0.35808 0.36134 -0.36693 0.36574 C -0.36823 0.36643 -0.36954 0.3669 -0.37084 0.36759 C -0.37279 0.3699 -0.37539 0.37129 -0.37683 0.37453 C -0.37774 0.37685 -0.37878 0.37916 -0.37969 0.38171 C -0.38698 0.39953 -0.375 0.37106 -0.38464 0.39398 C -0.38503 0.39629 -0.38516 0.39861 -0.38568 0.40092 C -0.3862 0.40393 -0.38711 0.40671 -0.38763 0.40972 C -0.38816 0.41319 -0.38829 0.41666 -0.38855 0.42014 C -0.38829 0.43356 -0.38816 0.44722 -0.38763 0.46065 C -0.3875 0.4625 -0.38698 0.46412 -0.38659 0.46574 C -0.38581 0.46921 -0.38412 0.47523 -0.38269 0.47801 C -0.38151 0.48055 -0.38021 0.4831 -0.37878 0.48518 C -0.37787 0.48611 -0.37683 0.48634 -0.37579 0.4868 L -0.36888 0.49907 C -0.36758 0.50139 -0.36641 0.5044 -0.36498 0.50625 C -0.36263 0.50879 -0.35209 0.52106 -0.35105 0.52361 C -0.34974 0.52731 -0.34883 0.53125 -0.34714 0.53426 C -0.34649 0.53541 -0.34571 0.53634 -0.34519 0.53773 C -0.34323 0.54305 -0.34336 0.54467 -0.34219 0.55 C -0.34076 0.55694 -0.33933 0.56203 -0.33829 0.56921 C -0.33698 0.57847 -0.33802 0.5743 -0.33529 0.58148 C -0.33503 0.58541 -0.33412 0.59791 -0.33334 0.60254 C -0.33282 0.60555 -0.33204 0.60856 -0.33138 0.61134 C -0.33099 0.61319 -0.33073 0.61481 -0.33034 0.61666 C -0.33008 0.62315 -0.32943 0.62963 -0.32943 0.63588 C -0.32943 0.65926 -0.33164 0.66875 -0.32943 0.68865 C -0.32904 0.69213 -0.32813 0.6956 -0.32735 0.69907 C -0.32709 0.70092 -0.32722 0.70301 -0.32644 0.7044 L -0.32344 0.70972 C -0.32253 0.71481 -0.32266 0.71574 -0.32045 0.72014 C -0.31967 0.72199 -0.31849 0.72361 -0.31758 0.72546 C -0.3168 0.72708 -0.31628 0.72916 -0.31563 0.73078 C -0.31472 0.73264 -0.31368 0.73426 -0.31263 0.73588 C -0.31172 0.73727 -0.30964 0.73958 -0.30964 0.73958 " pathEditMode="relative" ptsTypes="AAAAAAAAAAAAAAAAAAAAAAAAAAAAAAAAAAAAAAAAAAAAAAAAAAAAAAAAAAAAAAAAAAAAAAAAAAAAAAAAAAAAAAAAAAAAA">
                                      <p:cBhvr>
                                        <p:cTn id="41" dur="3000" fill="hold"/>
                                        <p:tgtEl>
                                          <p:spTgt spid="10"/>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10" name="T2_W8_6.6.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91 0.08056 C -0.00313 0.0801 -0.00703 0.07986 -0.01094 0.07894 C -0.01237 0.07848 -0.01355 0.07732 -0.01498 0.07709 C -0.01993 0.07616 -0.02487 0.07593 -0.02969 0.07547 C -0.03998 0.07084 -0.03021 0.07477 -0.05144 0.07014 C -0.07474 0.06482 -0.0599 0.0676 -0.08399 0.06482 L -0.09779 0.0632 C -0.11289 0.06088 -0.10495 0.06088 -0.12448 0.05949 C -0.13737 0.0588 -0.15013 0.05834 -0.16302 0.05787 C -0.20769 0.04792 -0.1737 0.05486 -0.28334 0.05787 C -0.28868 0.05787 -0.29388 0.0588 -0.29922 0.05949 C -0.32461 0.06273 -0.31719 0.06135 -0.33269 0.06482 C -0.33451 0.06598 -0.33959 0.06875 -0.34063 0.07014 C -0.34245 0.07246 -0.34558 0.07894 -0.34558 0.07894 C -0.34792 0.09144 -0.34558 0.0757 -0.34558 0.09121 C -0.34558 0.09815 -0.34584 0.10533 -0.34649 0.11227 C -0.34753 0.12315 -0.34805 0.12223 -0.35248 0.12801 C -0.35339 0.12917 -0.3543 0.13079 -0.35547 0.13148 C -0.35795 0.13311 -0.36094 0.13287 -0.36328 0.13496 C -0.36993 0.14098 -0.36576 0.1382 -0.37618 0.14028 C -0.38894 0.13959 -0.40183 0.13959 -0.41459 0.13843 C -0.41602 0.13843 -0.41719 0.13704 -0.41862 0.13681 C -0.42318 0.13588 -0.42774 0.13588 -0.43243 0.13496 C -0.43464 0.13473 -0.43698 0.13357 -0.43933 0.13334 C -0.44375 0.13241 -0.46459 0.12986 -0.46797 0.12986 L -0.52318 0.12801 C -0.53177 0.12848 -0.54024 0.12894 -0.54883 0.12986 C -0.55118 0.1301 -0.55352 0.13033 -0.55573 0.13148 C -0.5569 0.13218 -0.55769 0.13403 -0.55873 0.13496 C -0.56133 0.1375 -0.56407 0.13936 -0.56654 0.14213 C -0.58177 0.15811 -0.56029 0.13565 -0.57748 0.15255 C -0.57956 0.15463 -0.58256 0.15903 -0.58438 0.16135 C -0.58529 0.1625 -0.58633 0.16366 -0.58737 0.16482 C -0.58894 0.17061 -0.58946 0.17153 -0.59024 0.17709 C -0.59102 0.18172 -0.59141 0.18658 -0.59219 0.19121 C -0.59258 0.19283 -0.59297 0.19468 -0.59323 0.1963 C -0.59506 0.20926 -0.59349 0.20162 -0.59519 0.21574 C -0.59545 0.2176 -0.59597 0.21922 -0.59623 0.22107 C -0.59662 0.22454 -0.59675 0.22801 -0.59714 0.23148 C -0.5974 0.2338 -0.59792 0.23611 -0.59818 0.23843 C -0.59857 0.24144 -0.5987 0.24445 -0.59922 0.24723 C -0.59935 0.24908 -0.59987 0.2507 -0.60013 0.25255 C -0.60052 0.25486 -0.60065 0.25741 -0.60118 0.25949 C -0.60157 0.26158 -0.60248 0.26297 -0.60313 0.26482 C -0.60534 0.28449 -0.60326 0.27732 -0.60703 0.28773 C -0.60743 0.29051 -0.60769 0.29352 -0.60808 0.2963 C -0.60834 0.29815 -0.60873 0.29977 -0.60899 0.30162 C -0.60938 0.30463 -0.60964 0.30764 -0.61003 0.31042 C -0.61029 0.31273 -0.61068 0.31505 -0.61094 0.31736 C -0.61368 0.33912 -0.61172 0.32871 -0.61394 0.34028 C -0.61433 0.35301 -0.61446 0.36598 -0.61498 0.37894 C -0.61511 0.38172 -0.61758 0.39561 -0.61797 0.3963 C -0.61862 0.39815 -0.6194 0.39977 -0.61993 0.40162 C -0.62071 0.4051 -0.62123 0.40857 -0.62188 0.41227 L -0.62383 0.42269 C -0.62526 0.43334 -0.62435 0.42755 -0.62683 0.44028 L -0.62774 0.44561 C -0.62813 0.44723 -0.62826 0.44908 -0.62878 0.4507 L -0.62969 0.4544 " pathEditMode="relative" ptsTypes="AAAAAAAAAAAAAAAAAAAAAAAAAAAAAAAAAAAAAAAAAAAAAAAAAAAAAAAAAAA">
                                      <p:cBhvr>
                                        <p:cTn id="46" dur="3000" fill="hold"/>
                                        <p:tgtEl>
                                          <p:spTgt spid="6"/>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11" name="T2_W8_6.7.wav"/>
                                        </p:tgtEl>
                                      </p:cMediaNode>
                                    </p:audio>
                                  </p:sub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1914 -0.00834 L -0.01914 -0.00834 C -0.02071 0.01365 -0.02292 0.03796 -0.02227 0.05995 C -0.02149 0.08564 -0.02006 0.09745 -0.00495 0.10694 C 0.00143 0.11088 0.00846 0.10926 0.01523 0.11041 C 0.02851 0.10995 0.04166 0.11018 0.05481 0.10856 C 0.06601 0.10717 0.07708 0.10347 0.08828 0.10139 C 0.10039 0.0993 0.1125 0.09791 0.12474 0.09606 C 0.16796 0.11203 0.17669 0.0912 0.19257 0.13935 C 0.19349 0.14189 0.19323 0.14537 0.19362 0.14838 C 0.19323 0.16643 0.19062 0.21574 0.1957 0.23287 C 0.2 0.24791 0.22135 0.24814 0.22708 0.24907 C 0.23984 0.24861 0.25273 0.24884 0.26562 0.24745 C 0.26796 0.24699 0.27018 0.24375 0.27265 0.24375 C 0.28346 0.24375 0.29427 0.24606 0.30507 0.24745 C 0.31315 0.25578 0.32187 0.2625 0.32942 0.27268 C 0.34283 0.29051 0.34492 0.29953 0.35273 0.32129 C 0.35312 0.34768 0.35312 0.37407 0.35377 0.40046 C 0.35377 0.40347 0.35455 0.40648 0.35468 0.40949 C 0.35664 0.43379 0.35468 0.41782 0.35677 0.43287 C 0.35937 0.50671 0.35781 0.45208 0.35781 0.59699 " pathEditMode="relative" ptsTypes="AAAAAAAAAAAAAAAAAAAAA">
                                      <p:cBhvr>
                                        <p:cTn id="51" dur="2000" fill="hold"/>
                                        <p:tgtEl>
                                          <p:spTgt spid="31"/>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12" name="T2_W8_6.2.wav"/>
                                        </p:tgtEl>
                                      </p:cMediaNode>
                                    </p:audio>
                                  </p:subTnLst>
                                </p:cTn>
                              </p:par>
                            </p:childTnLst>
                          </p:cTn>
                        </p:par>
                      </p:childTnLst>
                    </p:cTn>
                  </p:par>
                </p:childTnLst>
              </p:cTn>
              <p:nextCondLst>
                <p:cond evt="onClick" delay="0">
                  <p:tgtEl>
                    <p:spTgt spid="3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red couch in a living room&#10;&#10;Description automatically generated">
            <a:extLst>
              <a:ext uri="{FF2B5EF4-FFF2-40B4-BE49-F238E27FC236}">
                <a16:creationId xmlns:a16="http://schemas.microsoft.com/office/drawing/2014/main" id="{4B1A3467-3CC8-E043-5ED2-7DA316E28499}"/>
              </a:ext>
            </a:extLst>
          </p:cNvPr>
          <p:cNvPicPr>
            <a:picLocks noChangeAspect="1"/>
          </p:cNvPicPr>
          <p:nvPr/>
        </p:nvPicPr>
        <p:blipFill rotWithShape="1">
          <a:blip r:embed="rId4">
            <a:extLst>
              <a:ext uri="{28A0092B-C50C-407E-A947-70E740481C1C}">
                <a14:useLocalDpi xmlns:a14="http://schemas.microsoft.com/office/drawing/2010/main" val="0"/>
              </a:ext>
            </a:extLst>
          </a:blip>
          <a:srcRect r="45246"/>
          <a:stretch/>
        </p:blipFill>
        <p:spPr>
          <a:xfrm rot="462505">
            <a:off x="5712945" y="1776017"/>
            <a:ext cx="2893173" cy="3909270"/>
          </a:xfrm>
          <a:prstGeom prst="rect">
            <a:avLst/>
          </a:prstGeom>
        </p:spPr>
      </p:pic>
      <p:pic>
        <p:nvPicPr>
          <p:cNvPr id="5" name="Graphic 4" descr="Smart Phone with solid fill">
            <a:extLst>
              <a:ext uri="{FF2B5EF4-FFF2-40B4-BE49-F238E27FC236}">
                <a16:creationId xmlns:a16="http://schemas.microsoft.com/office/drawing/2014/main" id="{4292E29C-94EE-C8A4-E596-DB242A3508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4331">
            <a:off x="3565744" y="542919"/>
            <a:ext cx="6859500" cy="6157152"/>
          </a:xfrm>
          <a:prstGeom prst="rect">
            <a:avLst/>
          </a:prstGeom>
        </p:spPr>
      </p:pic>
      <p:grpSp>
        <p:nvGrpSpPr>
          <p:cNvPr id="13" name="Group 12">
            <a:extLst>
              <a:ext uri="{FF2B5EF4-FFF2-40B4-BE49-F238E27FC236}">
                <a16:creationId xmlns:a16="http://schemas.microsoft.com/office/drawing/2014/main" id="{429E3799-4C00-81DD-58B3-6971B4056E0D}"/>
              </a:ext>
            </a:extLst>
          </p:cNvPr>
          <p:cNvGrpSpPr/>
          <p:nvPr/>
        </p:nvGrpSpPr>
        <p:grpSpPr>
          <a:xfrm rot="462505">
            <a:off x="6222339" y="2330480"/>
            <a:ext cx="1780744" cy="3295447"/>
            <a:chOff x="2179700" y="1806563"/>
            <a:chExt cx="1990972" cy="3684495"/>
          </a:xfrm>
        </p:grpSpPr>
        <p:pic>
          <p:nvPicPr>
            <p:cNvPr id="3" name="Picture 2" descr="A cartoon of a person in a black outfit&#10;&#10;Description automatically generated">
              <a:extLst>
                <a:ext uri="{FF2B5EF4-FFF2-40B4-BE49-F238E27FC236}">
                  <a16:creationId xmlns:a16="http://schemas.microsoft.com/office/drawing/2014/main" id="{1F168818-4819-CF28-B503-EE7087B1D821}"/>
                </a:ext>
              </a:extLst>
            </p:cNvPr>
            <p:cNvPicPr>
              <a:picLocks noChangeAspect="1"/>
            </p:cNvPicPr>
            <p:nvPr/>
          </p:nvPicPr>
          <p:blipFill rotWithShape="1">
            <a:blip r:embed="rId7">
              <a:extLst>
                <a:ext uri="{28A0092B-C50C-407E-A947-70E740481C1C}">
                  <a14:useLocalDpi xmlns:a14="http://schemas.microsoft.com/office/drawing/2010/main" val="0"/>
                </a:ext>
              </a:extLst>
            </a:blip>
            <a:srcRect t="-1" b="326"/>
            <a:stretch/>
          </p:blipFill>
          <p:spPr>
            <a:xfrm>
              <a:off x="2908747" y="1806563"/>
              <a:ext cx="1261925" cy="3684495"/>
            </a:xfrm>
            <a:prstGeom prst="rect">
              <a:avLst/>
            </a:prstGeom>
          </p:spPr>
        </p:pic>
        <p:pic>
          <p:nvPicPr>
            <p:cNvPr id="10" name="Picture 9" descr="A group of cartoon dogs&#10;&#10;Description automatically generated">
              <a:extLst>
                <a:ext uri="{FF2B5EF4-FFF2-40B4-BE49-F238E27FC236}">
                  <a16:creationId xmlns:a16="http://schemas.microsoft.com/office/drawing/2014/main" id="{0EF543AF-BCA5-C0B6-AB69-B95B2019B17D}"/>
                </a:ext>
              </a:extLst>
            </p:cNvPr>
            <p:cNvPicPr>
              <a:picLocks noChangeAspect="1"/>
            </p:cNvPicPr>
            <p:nvPr/>
          </p:nvPicPr>
          <p:blipFill rotWithShape="1">
            <a:blip r:embed="rId8">
              <a:extLst>
                <a:ext uri="{28A0092B-C50C-407E-A947-70E740481C1C}">
                  <a14:useLocalDpi xmlns:a14="http://schemas.microsoft.com/office/drawing/2010/main" val="0"/>
                </a:ext>
              </a:extLst>
            </a:blip>
            <a:srcRect t="10974" r="85446" b="54770"/>
            <a:stretch/>
          </p:blipFill>
          <p:spPr>
            <a:xfrm>
              <a:off x="2179700" y="4159800"/>
              <a:ext cx="1131165" cy="1331258"/>
            </a:xfrm>
            <a:prstGeom prst="rect">
              <a:avLst/>
            </a:prstGeom>
          </p:spPr>
        </p:pic>
      </p:grpSp>
      <p:sp>
        <p:nvSpPr>
          <p:cNvPr id="14" name="Oval Callout 13">
            <a:extLst>
              <a:ext uri="{FF2B5EF4-FFF2-40B4-BE49-F238E27FC236}">
                <a16:creationId xmlns:a16="http://schemas.microsoft.com/office/drawing/2014/main" id="{ABC3D2E9-672A-6DF3-5B37-49C63F486D3F}"/>
              </a:ext>
            </a:extLst>
          </p:cNvPr>
          <p:cNvSpPr/>
          <p:nvPr/>
        </p:nvSpPr>
        <p:spPr>
          <a:xfrm rot="462505">
            <a:off x="7636190" y="1311659"/>
            <a:ext cx="2271190" cy="1289732"/>
          </a:xfrm>
          <a:prstGeom prst="wedgeEllipseCallout">
            <a:avLst>
              <a:gd name="adj1" fmla="val -31530"/>
              <a:gd name="adj2" fmla="val 5875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Hier</a:t>
            </a:r>
            <a:r>
              <a:rPr lang="en-US" dirty="0"/>
              <a:t> </a:t>
            </a:r>
            <a:r>
              <a:rPr lang="en-US" dirty="0" err="1"/>
              <a:t>ist</a:t>
            </a:r>
            <a:r>
              <a:rPr lang="en-US" dirty="0"/>
              <a:t> </a:t>
            </a:r>
            <a:r>
              <a:rPr lang="en-US" dirty="0" err="1"/>
              <a:t>mein</a:t>
            </a:r>
            <a:r>
              <a:rPr lang="en-US" dirty="0"/>
              <a:t> Hund, Max. Er </a:t>
            </a:r>
            <a:r>
              <a:rPr lang="en-US" dirty="0" err="1"/>
              <a:t>ist</a:t>
            </a:r>
            <a:r>
              <a:rPr lang="en-US" dirty="0"/>
              <a:t> </a:t>
            </a:r>
            <a:r>
              <a:rPr lang="en-US" dirty="0" err="1"/>
              <a:t>sehr</a:t>
            </a:r>
            <a:r>
              <a:rPr lang="en-US" dirty="0"/>
              <a:t> </a:t>
            </a:r>
            <a:r>
              <a:rPr lang="en-US" dirty="0" err="1"/>
              <a:t>aktiv</a:t>
            </a:r>
            <a:r>
              <a:rPr lang="en-US" dirty="0"/>
              <a:t>*!</a:t>
            </a:r>
          </a:p>
        </p:txBody>
      </p:sp>
      <p:sp>
        <p:nvSpPr>
          <p:cNvPr id="17" name="CustomShape 3">
            <a:hlinkClick r:id="" action="ppaction://noaction">
              <a:snd r:embed="rId9" name="T2_W8_8.1.wav"/>
            </a:hlinkClick>
            <a:extLst>
              <a:ext uri="{FF2B5EF4-FFF2-40B4-BE49-F238E27FC236}">
                <a16:creationId xmlns:a16="http://schemas.microsoft.com/office/drawing/2014/main" id="{03BE96A9-D125-2A77-F032-20C7BBE1EF76}"/>
              </a:ext>
            </a:extLst>
          </p:cNvPr>
          <p:cNvSpPr/>
          <p:nvPr/>
        </p:nvSpPr>
        <p:spPr>
          <a:xfrm>
            <a:off x="0" y="59743"/>
            <a:ext cx="50398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Olivia</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US" sz="24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sendet</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Ronja </a:t>
            </a:r>
            <a:r>
              <a:rPr kumimoji="0" lang="en-US" sz="24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ein</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Video.</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C10579B-F4F9-CBE2-E6A3-D063C47EBBDE}"/>
              </a:ext>
            </a:extLst>
          </p:cNvPr>
          <p:cNvSpPr txBox="1"/>
          <p:nvPr/>
        </p:nvSpPr>
        <p:spPr>
          <a:xfrm>
            <a:off x="10339223" y="6457890"/>
            <a:ext cx="1852777" cy="400110"/>
          </a:xfrm>
          <a:prstGeom prst="rect">
            <a:avLst/>
          </a:prstGeom>
          <a:solidFill>
            <a:schemeClr val="accent2"/>
          </a:solidFill>
        </p:spPr>
        <p:txBody>
          <a:bodyPr wrap="square" rtlCol="0">
            <a:spAutoFit/>
          </a:bodyPr>
          <a:lstStyle/>
          <a:p>
            <a:pPr algn="ctr"/>
            <a:r>
              <a:rPr lang="en-GB" sz="2000" dirty="0" err="1"/>
              <a:t>aktiv</a:t>
            </a:r>
            <a:r>
              <a:rPr lang="en-GB" sz="2000" dirty="0"/>
              <a:t> - active</a:t>
            </a:r>
          </a:p>
        </p:txBody>
      </p:sp>
    </p:spTree>
    <p:extLst>
      <p:ext uri="{BB962C8B-B14F-4D97-AF65-F5344CB8AC3E}">
        <p14:creationId xmlns:p14="http://schemas.microsoft.com/office/powerpoint/2010/main" val="27481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8.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61790" y="157425"/>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05984" y="-142232"/>
            <a:ext cx="6656550" cy="779748"/>
          </a:xfrm>
        </p:spPr>
        <p:txBody>
          <a:bodyPr/>
          <a:lstStyle/>
          <a:p>
            <a:r>
              <a:rPr lang="en-GB" sz="2800" b="1" spc="-1" dirty="0">
                <a:latin typeface="Century Gothic" panose="020B0502020202020204" pitchFamily="34" charset="0"/>
                <a:ea typeface="Century Gothic"/>
              </a:rPr>
              <a:t>The preposition ‘auf’ (onto, on)</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2"/>
          <a:stretch/>
        </p:blipFill>
        <p:spPr>
          <a:xfrm>
            <a:off x="43256" y="2609056"/>
            <a:ext cx="633960" cy="671040"/>
          </a:xfrm>
          <a:prstGeom prst="rect">
            <a:avLst/>
          </a:prstGeom>
          <a:ln>
            <a:noFill/>
          </a:ln>
        </p:spPr>
      </p:pic>
      <p:sp>
        <p:nvSpPr>
          <p:cNvPr id="45" name="TextBox 44">
            <a:extLst>
              <a:ext uri="{FF2B5EF4-FFF2-40B4-BE49-F238E27FC236}">
                <a16:creationId xmlns:a16="http://schemas.microsoft.com/office/drawing/2014/main" id="{918C03F7-D494-46E8-B5DF-D2456C65781B}"/>
              </a:ext>
            </a:extLst>
          </p:cNvPr>
          <p:cNvSpPr txBox="1"/>
          <p:nvPr/>
        </p:nvSpPr>
        <p:spPr>
          <a:xfrm>
            <a:off x="-379560" y="3215697"/>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4472C4">
                    <a:lumMod val="50000"/>
                  </a:srgbClr>
                </a:solidFill>
                <a:latin typeface="Century Gothic" panose="020B0502020202020204" pitchFamily="34" charset="0"/>
                <a:cs typeface="Arial"/>
                <a:sym typeface="Arial"/>
              </a:rPr>
              <a:t>Max </a:t>
            </a:r>
            <a:r>
              <a:rPr lang="en-GB" sz="2400" b="1" kern="0" dirty="0" err="1">
                <a:solidFill>
                  <a:srgbClr val="4472C4">
                    <a:lumMod val="50000"/>
                  </a:srgbClr>
                </a:solidFill>
                <a:latin typeface="Century Gothic" panose="020B0502020202020204" pitchFamily="34" charset="0"/>
                <a:cs typeface="Arial"/>
                <a:sym typeface="Arial"/>
              </a:rPr>
              <a:t>springt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365779" y="3215697"/>
            <a:ext cx="1964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Liste</a:t>
            </a:r>
            <a:endPar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215697"/>
            <a:ext cx="347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a:ln>
                  <a:noFill/>
                </a:ln>
                <a:solidFill>
                  <a:srgbClr val="00B050"/>
                </a:solidFill>
                <a:effectLst/>
                <a:uLnTx/>
                <a:uFillTx/>
                <a:latin typeface="Century Gothic" panose="020B0502020202020204" pitchFamily="34" charset="0"/>
                <a:ea typeface="+mn-ea"/>
                <a:cs typeface="Arial"/>
                <a:sym typeface="Arial"/>
              </a:rPr>
              <a:t>das</a:t>
            </a: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Fahrrad</a:t>
            </a:r>
            <a:endPar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525990" y="3215697"/>
            <a:ext cx="29002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Computer</a:t>
            </a:r>
            <a:endPar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37004" y="1479284"/>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38661" y="42147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Compare ‘on’ (location):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2B9EAEF6-F557-4C8F-8531-710F040D5CB0}"/>
              </a:ext>
            </a:extLst>
          </p:cNvPr>
          <p:cNvSpPr txBox="1"/>
          <p:nvPr/>
        </p:nvSpPr>
        <p:spPr>
          <a:xfrm>
            <a:off x="-81977" y="5777364"/>
            <a:ext cx="2966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Max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sitzt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473517" y="5777364"/>
            <a:ext cx="3287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auf</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Liste</a:t>
            </a:r>
            <a:endPar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279003" y="5767230"/>
            <a:ext cx="347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Fahhrad</a:t>
            </a:r>
            <a:endPar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237228" y="5777364"/>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Computer</a:t>
            </a:r>
            <a:endPar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1" name="CustomShape 3">
            <a:extLst>
              <a:ext uri="{FF2B5EF4-FFF2-40B4-BE49-F238E27FC236}">
                <a16:creationId xmlns:a16="http://schemas.microsoft.com/office/drawing/2014/main" id="{C9201ACC-62CF-4CDD-A600-0432FAF95E94}"/>
              </a:ext>
            </a:extLst>
          </p:cNvPr>
          <p:cNvSpPr/>
          <p:nvPr/>
        </p:nvSpPr>
        <p:spPr>
          <a:xfrm>
            <a:off x="0" y="5327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Auf</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(on, onto) works the same</a:t>
            </a:r>
            <a:r>
              <a:rPr kumimoji="0" lang="en-US"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as </a:t>
            </a:r>
            <a:r>
              <a:rPr kumimoji="0" lang="en-US" sz="24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in</a:t>
            </a:r>
            <a:r>
              <a:rPr kumimoji="0" lang="en-US"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(in, into) in German.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3">
            <a:extLst>
              <a:ext uri="{FF2B5EF4-FFF2-40B4-BE49-F238E27FC236}">
                <a16:creationId xmlns:a16="http://schemas.microsoft.com/office/drawing/2014/main" id="{7F0BAEFC-A95E-4006-846A-9FDE9D211020}"/>
              </a:ext>
            </a:extLst>
          </p:cNvPr>
          <p:cNvSpPr/>
          <p:nvPr/>
        </p:nvSpPr>
        <p:spPr>
          <a:xfrm>
            <a:off x="43945" y="105303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For ‘onto’ (movement):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CustomShape 4">
            <a:extLst>
              <a:ext uri="{FF2B5EF4-FFF2-40B4-BE49-F238E27FC236}">
                <a16:creationId xmlns:a16="http://schemas.microsoft.com/office/drawing/2014/main" id="{09531F7A-D682-8DFC-2249-1D7C4C19E045}"/>
              </a:ext>
            </a:extLst>
          </p:cNvPr>
          <p:cNvSpPr/>
          <p:nvPr/>
        </p:nvSpPr>
        <p:spPr>
          <a:xfrm>
            <a:off x="423001" y="3619012"/>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Max jumps/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is jumping…</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CustomShape 4">
            <a:extLst>
              <a:ext uri="{FF2B5EF4-FFF2-40B4-BE49-F238E27FC236}">
                <a16:creationId xmlns:a16="http://schemas.microsoft.com/office/drawing/2014/main" id="{609262B3-2642-27DB-7A09-D576F2656FE0}"/>
              </a:ext>
            </a:extLst>
          </p:cNvPr>
          <p:cNvSpPr/>
          <p:nvPr/>
        </p:nvSpPr>
        <p:spPr>
          <a:xfrm>
            <a:off x="2707713" y="3619012"/>
            <a:ext cx="2524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computer</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CustomShape 4">
            <a:extLst>
              <a:ext uri="{FF2B5EF4-FFF2-40B4-BE49-F238E27FC236}">
                <a16:creationId xmlns:a16="http://schemas.microsoft.com/office/drawing/2014/main" id="{18F7D34C-FF31-181B-61F9-3EE7985D7430}"/>
              </a:ext>
            </a:extLst>
          </p:cNvPr>
          <p:cNvSpPr/>
          <p:nvPr/>
        </p:nvSpPr>
        <p:spPr>
          <a:xfrm>
            <a:off x="6505082" y="3607387"/>
            <a:ext cx="1597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list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4">
            <a:extLst>
              <a:ext uri="{FF2B5EF4-FFF2-40B4-BE49-F238E27FC236}">
                <a16:creationId xmlns:a16="http://schemas.microsoft.com/office/drawing/2014/main" id="{2EE65D0E-F1A2-C87C-025A-AD8A982EF1AD}"/>
              </a:ext>
            </a:extLst>
          </p:cNvPr>
          <p:cNvSpPr/>
          <p:nvPr/>
        </p:nvSpPr>
        <p:spPr>
          <a:xfrm>
            <a:off x="9528228" y="3607387"/>
            <a:ext cx="336316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onto the bicycle</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Picture 13">
            <a:extLst>
              <a:ext uri="{FF2B5EF4-FFF2-40B4-BE49-F238E27FC236}">
                <a16:creationId xmlns:a16="http://schemas.microsoft.com/office/drawing/2014/main" id="{0AFB6877-3EE0-68DC-6216-51A80751ACAB}"/>
              </a:ext>
            </a:extLst>
          </p:cNvPr>
          <p:cNvPicPr>
            <a:picLocks noChangeAspect="1"/>
          </p:cNvPicPr>
          <p:nvPr/>
        </p:nvPicPr>
        <p:blipFill>
          <a:blip r:embed="rId13"/>
          <a:stretch>
            <a:fillRect/>
          </a:stretch>
        </p:blipFill>
        <p:spPr>
          <a:xfrm>
            <a:off x="43256" y="5169965"/>
            <a:ext cx="634039" cy="670618"/>
          </a:xfrm>
          <a:prstGeom prst="rect">
            <a:avLst/>
          </a:prstGeom>
        </p:spPr>
      </p:pic>
      <p:sp>
        <p:nvSpPr>
          <p:cNvPr id="15" name="CustomShape 4">
            <a:extLst>
              <a:ext uri="{FF2B5EF4-FFF2-40B4-BE49-F238E27FC236}">
                <a16:creationId xmlns:a16="http://schemas.microsoft.com/office/drawing/2014/main" id="{63176E8C-15A4-63FC-8DD2-6A735BD0727C}"/>
              </a:ext>
            </a:extLst>
          </p:cNvPr>
          <p:cNvSpPr/>
          <p:nvPr/>
        </p:nvSpPr>
        <p:spPr>
          <a:xfrm>
            <a:off x="99959" y="6188067"/>
            <a:ext cx="30819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Max sits/is sitting…</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4">
            <a:extLst>
              <a:ext uri="{FF2B5EF4-FFF2-40B4-BE49-F238E27FC236}">
                <a16:creationId xmlns:a16="http://schemas.microsoft.com/office/drawing/2014/main" id="{71E1BB65-5487-D211-8F1D-52935E68F2BE}"/>
              </a:ext>
            </a:extLst>
          </p:cNvPr>
          <p:cNvSpPr/>
          <p:nvPr/>
        </p:nvSpPr>
        <p:spPr>
          <a:xfrm>
            <a:off x="2891854"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computer</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4">
            <a:extLst>
              <a:ext uri="{FF2B5EF4-FFF2-40B4-BE49-F238E27FC236}">
                <a16:creationId xmlns:a16="http://schemas.microsoft.com/office/drawing/2014/main" id="{5DE862BC-09B0-130B-0A9F-CDF52BA54C05}"/>
              </a:ext>
            </a:extLst>
          </p:cNvPr>
          <p:cNvSpPr/>
          <p:nvPr/>
        </p:nvSpPr>
        <p:spPr>
          <a:xfrm>
            <a:off x="6659765"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list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4">
            <a:extLst>
              <a:ext uri="{FF2B5EF4-FFF2-40B4-BE49-F238E27FC236}">
                <a16:creationId xmlns:a16="http://schemas.microsoft.com/office/drawing/2014/main" id="{C3940EE7-5A58-555B-DC09-59BDF200AB71}"/>
              </a:ext>
            </a:extLst>
          </p:cNvPr>
          <p:cNvSpPr/>
          <p:nvPr/>
        </p:nvSpPr>
        <p:spPr>
          <a:xfrm>
            <a:off x="9593204" y="6188067"/>
            <a:ext cx="24515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pc="-1" dirty="0">
                <a:solidFill>
                  <a:srgbClr val="92D050"/>
                </a:solidFill>
                <a:latin typeface="Century Gothic" panose="020B0502020202020204" pitchFamily="34" charset="0"/>
              </a:rPr>
              <a:t>on the bicycle</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Picture 20" descr="A computer and keyboard with mouse and mouse pad&#10;&#10;Description automatically generated">
            <a:extLst>
              <a:ext uri="{FF2B5EF4-FFF2-40B4-BE49-F238E27FC236}">
                <a16:creationId xmlns:a16="http://schemas.microsoft.com/office/drawing/2014/main" id="{12C3A5E1-DB0A-4010-860C-5C8C306873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33351" y="2054447"/>
            <a:ext cx="1696088" cy="1272066"/>
          </a:xfrm>
          <a:prstGeom prst="rect">
            <a:avLst/>
          </a:prstGeom>
        </p:spPr>
      </p:pic>
      <p:pic>
        <p:nvPicPr>
          <p:cNvPr id="23" name="Picture 22" descr="A checklist with lines drawn on it&#10;&#10;Description automatically generated">
            <a:extLst>
              <a:ext uri="{FF2B5EF4-FFF2-40B4-BE49-F238E27FC236}">
                <a16:creationId xmlns:a16="http://schemas.microsoft.com/office/drawing/2014/main" id="{C85D892F-67F9-01C3-3F25-B829AE33F4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5756" y="2073907"/>
            <a:ext cx="1007676" cy="1200954"/>
          </a:xfrm>
          <a:prstGeom prst="rect">
            <a:avLst/>
          </a:prstGeom>
        </p:spPr>
      </p:pic>
      <p:pic>
        <p:nvPicPr>
          <p:cNvPr id="26" name="Picture 25" descr="A red bicycle with blue wheels&#10;&#10;Description automatically generated">
            <a:extLst>
              <a:ext uri="{FF2B5EF4-FFF2-40B4-BE49-F238E27FC236}">
                <a16:creationId xmlns:a16="http://schemas.microsoft.com/office/drawing/2014/main" id="{6ABC8F79-DB12-69AC-8C49-C7EE3E0BDC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70936" y="2177416"/>
            <a:ext cx="1486071" cy="1149383"/>
          </a:xfrm>
          <a:prstGeom prst="rect">
            <a:avLst/>
          </a:prstGeom>
        </p:spPr>
      </p:pic>
      <p:pic>
        <p:nvPicPr>
          <p:cNvPr id="28" name="Picture 27">
            <a:extLst>
              <a:ext uri="{FF2B5EF4-FFF2-40B4-BE49-F238E27FC236}">
                <a16:creationId xmlns:a16="http://schemas.microsoft.com/office/drawing/2014/main" id="{83DEE84C-D423-7E25-6881-2EC10E13E7C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30518" y="3850511"/>
            <a:ext cx="832962" cy="1170975"/>
          </a:xfrm>
          <a:prstGeom prst="rect">
            <a:avLst/>
          </a:prstGeom>
        </p:spPr>
      </p:pic>
      <p:pic>
        <p:nvPicPr>
          <p:cNvPr id="29" name="Picture 28" descr="A red bicycle with blue wheels&#10;&#10;Description automatically generated">
            <a:extLst>
              <a:ext uri="{FF2B5EF4-FFF2-40B4-BE49-F238E27FC236}">
                <a16:creationId xmlns:a16="http://schemas.microsoft.com/office/drawing/2014/main" id="{BBAFEA44-0DDF-4A82-EC22-1880C80560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70936" y="4664316"/>
            <a:ext cx="1555701" cy="1203237"/>
          </a:xfrm>
          <a:prstGeom prst="rect">
            <a:avLst/>
          </a:prstGeom>
        </p:spPr>
      </p:pic>
      <p:pic>
        <p:nvPicPr>
          <p:cNvPr id="30" name="Picture 29" descr="A checklist with lines drawn on it&#10;&#10;Description automatically generated">
            <a:extLst>
              <a:ext uri="{FF2B5EF4-FFF2-40B4-BE49-F238E27FC236}">
                <a16:creationId xmlns:a16="http://schemas.microsoft.com/office/drawing/2014/main" id="{28689FB0-232C-3094-F460-A51B9B917D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5756" y="4583892"/>
            <a:ext cx="1007676" cy="1200954"/>
          </a:xfrm>
          <a:prstGeom prst="rect">
            <a:avLst/>
          </a:prstGeom>
        </p:spPr>
      </p:pic>
      <p:pic>
        <p:nvPicPr>
          <p:cNvPr id="32" name="Picture 31">
            <a:extLst>
              <a:ext uri="{FF2B5EF4-FFF2-40B4-BE49-F238E27FC236}">
                <a16:creationId xmlns:a16="http://schemas.microsoft.com/office/drawing/2014/main" id="{DD1C745C-4CA7-65C7-B53D-3FFCAB300D1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942132" y="4305356"/>
            <a:ext cx="832962" cy="1170975"/>
          </a:xfrm>
          <a:prstGeom prst="rect">
            <a:avLst/>
          </a:prstGeom>
        </p:spPr>
      </p:pic>
      <p:pic>
        <p:nvPicPr>
          <p:cNvPr id="33" name="Picture 32" descr="A computer and keyboard with mouse and mouse pad&#10;&#10;Description automatically generated">
            <a:extLst>
              <a:ext uri="{FF2B5EF4-FFF2-40B4-BE49-F238E27FC236}">
                <a16:creationId xmlns:a16="http://schemas.microsoft.com/office/drawing/2014/main" id="{9FFC192A-41D5-4BC6-5F5B-063821ACAC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9910" y="4583892"/>
            <a:ext cx="1696088" cy="1272066"/>
          </a:xfrm>
          <a:prstGeom prst="rect">
            <a:avLst/>
          </a:prstGeom>
        </p:spPr>
      </p:pic>
      <p:pic>
        <p:nvPicPr>
          <p:cNvPr id="34" name="Picture 33">
            <a:extLst>
              <a:ext uri="{FF2B5EF4-FFF2-40B4-BE49-F238E27FC236}">
                <a16:creationId xmlns:a16="http://schemas.microsoft.com/office/drawing/2014/main" id="{62682D0B-3ADD-F555-CAC0-152BEF5B8DD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543733" y="4625169"/>
            <a:ext cx="786263" cy="1105326"/>
          </a:xfrm>
          <a:prstGeom prst="rect">
            <a:avLst/>
          </a:prstGeom>
        </p:spPr>
      </p:pic>
      <p:pic>
        <p:nvPicPr>
          <p:cNvPr id="35" name="Picture 2">
            <a:extLst>
              <a:ext uri="{FF2B5EF4-FFF2-40B4-BE49-F238E27FC236}">
                <a16:creationId xmlns:a16="http://schemas.microsoft.com/office/drawing/2014/main" id="{6859A39E-8917-49FB-8269-8DAF0C479D6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281636" y="1751762"/>
            <a:ext cx="1594024" cy="1605095"/>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auf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das</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aufs</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261854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2_W8_9.1.wav"/>
                                        </p:tgtEl>
                                      </p:cMediaNode>
                                    </p:audio>
                                  </p:sub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8_9.2.wav"/>
                                        </p:tgtEl>
                                      </p:cMediaNode>
                                    </p:audio>
                                  </p:sub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1992 0.02801 L 0.01992 0.02824 C 0.0224 0.02061 0.02474 0.01274 0.02761 0.00579 C 0.03333 -0.0081 0.03112 0.00186 0.03854 -0.0081 C 0.06094 -0.03796 0.02787 -0.00115 0.05261 -0.02754 C 0.05925 -0.04514 0.05182 -0.02754 0.06042 -0.04143 C 0.06432 -0.04768 0.0668 -0.05694 0.07136 -0.06088 C 0.07344 -0.06273 0.07578 -0.06412 0.07761 -0.06643 C 0.08802 -0.07986 0.07552 -0.07152 0.09011 -0.0831 C 0.10013 -0.0912 0.09727 -0.08657 0.10573 -0.09143 C 0.10847 -0.09305 0.11094 -0.09537 0.11354 -0.09699 C 0.11511 -0.09814 0.1168 -0.09884 0.1181 -0.09976 C 0.12383 -0.10416 0.12448 -0.10532 0.12917 -0.11088 C 0.13958 -0.10995 0.15013 -0.11041 0.16042 -0.1081 C 0.16511 -0.10717 0.17057 -0.10277 0.17448 -0.09699 C 0.17617 -0.09467 0.17722 -0.09097 0.17917 -0.08865 C 0.18047 -0.08703 0.18229 -0.0868 0.18373 -0.08588 C 0.19219 -0.06365 0.18112 -0.09051 0.19154 -0.07199 C 0.20208 -0.05347 0.18698 -0.07291 0.19948 -0.0581 C 0.20052 -0.05532 0.20143 -0.05254 0.20261 -0.04976 C 0.20638 -0.04189 0.20742 -0.04143 0.21198 -0.03588 C 0.21563 -0.01666 0.21511 -0.02523 0.21511 -0.01088 L 0.21511 -0.01064 " pathEditMode="relative" rAng="0" ptsTypes="AAAAAAAAAAAAAAAAAAAAAAA">
                                      <p:cBhvr>
                                        <p:cTn id="32" dur="1000" fill="hold"/>
                                        <p:tgtEl>
                                          <p:spTgt spid="35"/>
                                        </p:tgtEl>
                                        <p:attrNameLst>
                                          <p:attrName>ppt_x</p:attrName>
                                          <p:attrName>ppt_y</p:attrName>
                                        </p:attrNameLst>
                                      </p:cBhvr>
                                      <p:rCtr x="9753" y="-6944"/>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5" name="T2_W8_9.3.wav"/>
                                        </p:tgtEl>
                                      </p:cMediaNode>
                                    </p:audio>
                                  </p:sub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1.45833E-6 -3.7037E-6 C 0.00156 -0.00139 0.00339 -0.00208 0.00521 -0.0037 C 0.01628 -0.01319 0.00729 -0.00879 0.01615 -0.0125 C 0.01745 -0.01412 0.01875 -0.01643 0.02031 -0.01759 C 0.02643 -0.02245 0.02409 -0.01527 0.03125 -0.02291 C 0.0362 -0.02801 0.03333 -0.02592 0.04011 -0.02824 C 0.04323 -0.03078 0.0461 -0.03333 0.04974 -0.03518 C 0.05677 -0.03865 0.05716 -0.03773 0.06289 -0.04051 C 0.06537 -0.04166 0.06784 -0.04282 0.07044 -0.04398 C 0.07227 -0.04467 0.07396 -0.0449 0.07578 -0.04583 C 0.07839 -0.04676 0.08086 -0.04838 0.08333 -0.0493 C 0.08659 -0.05023 0.08985 -0.05046 0.0931 -0.05092 C 0.10703 -0.05648 0.08203 -0.04676 0.11719 -0.05625 L 0.12344 -0.0581 C 0.12735 -0.05902 0.13177 -0.06088 0.13555 -0.06157 C 0.14024 -0.06226 0.14492 -0.06273 0.14961 -0.06319 C 0.15104 -0.06389 0.15248 -0.06481 0.15404 -0.06504 C 0.16081 -0.06643 0.16784 -0.06736 0.17474 -0.06851 C 0.17826 -0.06921 0.1819 -0.06944 0.18542 -0.07037 C 0.20378 -0.07407 0.18607 -0.07083 0.21706 -0.07384 C 0.22123 -0.0743 0.22578 -0.075 0.22995 -0.07546 C 0.2336 -0.07615 0.23724 -0.07708 0.24089 -0.07731 C 0.25013 -0.07824 0.25964 -0.07847 0.26914 -0.07893 L 0.35261 -0.07546 L 0.38529 -0.07384 C 0.39232 -0.07338 0.39909 -0.07245 0.40599 -0.07199 C 0.48789 -0.06713 0.40742 -0.07291 0.46563 -0.06851 C 0.48294 -0.06458 0.46159 -0.06921 0.4862 -0.06504 C 0.4888 -0.06458 0.49141 -0.06389 0.49375 -0.06319 C 0.5013 -0.06134 0.49818 -0.06157 0.50169 -0.06157 " pathEditMode="relative" rAng="0" ptsTypes="AAAAAAAAAAAAAAAAAAAAAAAAAAAAAA">
                                      <p:cBhvr>
                                        <p:cTn id="42" dur="1000" fill="hold"/>
                                        <p:tgtEl>
                                          <p:spTgt spid="35"/>
                                        </p:tgtEl>
                                        <p:attrNameLst>
                                          <p:attrName>ppt_x</p:attrName>
                                          <p:attrName>ppt_y</p:attrName>
                                        </p:attrNameLst>
                                      </p:cBhvr>
                                      <p:rCtr x="25078" y="-395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T2_W8_9.4.wav"/>
                                        </p:tgtEl>
                                      </p:cMediaNode>
                                    </p:audio>
                                  </p:sub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1.45833E-6 -3.7037E-6 C 0.00534 -0.00486 0.01055 -0.01064 0.01654 -0.01412 C 0.06836 -0.04606 0.11042 -0.05926 0.16771 -0.07731 C 0.21198 -0.0912 0.25638 -0.10439 0.30104 -0.11412 C 0.39831 -0.13541 0.42383 -0.13472 0.51068 -0.14027 C 0.56211 -0.13958 0.61784 -0.14259 0.67005 -0.13333 C 0.68164 -0.13125 0.6931 -0.12731 0.70456 -0.12453 C 0.71498 -0.12222 0.72552 -0.12083 0.73581 -0.11759 C 0.74245 -0.11551 0.74896 -0.11134 0.7556 -0.10879 C 0.76289 -0.10601 0.77018 -0.10416 0.77748 -0.10185 C 0.78008 -0.10092 0.79128 -0.09699 0.79401 -0.0949 C 0.79466 -0.09467 0.79401 -0.09351 0.79401 -0.09305 " pathEditMode="relative" rAng="0" ptsTypes="AAAAAAAAAAAA">
                                      <p:cBhvr>
                                        <p:cTn id="52" dur="1000" fill="hold"/>
                                        <p:tgtEl>
                                          <p:spTgt spid="35"/>
                                        </p:tgtEl>
                                        <p:attrNameLst>
                                          <p:attrName>ppt_x</p:attrName>
                                          <p:attrName>ppt_y</p:attrName>
                                        </p:attrNameLst>
                                      </p:cBhvr>
                                      <p:rCtr x="39714" y="-7014"/>
                                    </p:animMotion>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repl">
                                        <p:cTn id="6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7" name="T2_W8_9.5.wav"/>
                                        </p:tgtEl>
                                      </p:cMediaNode>
                                    </p:audio>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8" name="T2_W8_9.6.wav"/>
                                        </p:tgtEl>
                                      </p:cMediaNode>
                                    </p:audio>
                                  </p:subTnLst>
                                </p:cTn>
                              </p:par>
                              <p:par>
                                <p:cTn id="94" presetID="1"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9" name="T2_W8_9.7.wav"/>
                                        </p:tgtEl>
                                      </p:cMediaNode>
                                    </p:audio>
                                  </p:subTnLst>
                                </p:cTn>
                              </p:par>
                              <p:par>
                                <p:cTn id="104" presetID="1" presetClass="entr" presetSubtype="0" fill="hold" nodeType="withEffect">
                                  <p:stCondLst>
                                    <p:cond delay="0"/>
                                  </p:stCondLst>
                                  <p:childTnLst>
                                    <p:set>
                                      <p:cBhvr>
                                        <p:cTn id="105" dur="1" fill="hold">
                                          <p:stCondLst>
                                            <p:cond delay="0"/>
                                          </p:stCondLst>
                                        </p:cTn>
                                        <p:tgtEl>
                                          <p:spTgt spid="3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2"/>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10" name="T2_W8_9.8.wav"/>
                                        </p:tgtEl>
                                      </p:cMediaNode>
                                    </p:audio>
                                  </p:subTnLst>
                                </p:cTn>
                              </p:par>
                              <p:par>
                                <p:cTn id="114" presetID="1"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1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6"/>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19"/>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1000"/>
                                  </p:stCondLst>
                                  <p:childTnLst>
                                    <p:set>
                                      <p:cBhvr>
                                        <p:cTn id="14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2340</Words>
  <Application>Microsoft Macintosh PowerPoint</Application>
  <PresentationFormat>Widescreen</PresentationFormat>
  <Paragraphs>410</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2_Office Theme</vt:lpstr>
      <vt:lpstr>Exploring</vt:lpstr>
      <vt:lpstr>aussprechen</vt:lpstr>
      <vt:lpstr>aussprechen</vt:lpstr>
      <vt:lpstr>hören</vt:lpstr>
      <vt:lpstr>Vokabeln</vt:lpstr>
      <vt:lpstr>schreiben</vt:lpstr>
      <vt:lpstr>sprechen</vt:lpstr>
      <vt:lpstr>PowerPoint Presentation</vt:lpstr>
      <vt:lpstr>The preposition ‘auf’ (onto, on)</vt:lpstr>
      <vt:lpstr>hören</vt:lpstr>
      <vt:lpstr>The preposition ‘auf’ (at, to)</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72</cp:revision>
  <dcterms:created xsi:type="dcterms:W3CDTF">2021-07-02T19:27:01Z</dcterms:created>
  <dcterms:modified xsi:type="dcterms:W3CDTF">2024-04-08T10:33:38Z</dcterms:modified>
</cp:coreProperties>
</file>