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1015" r:id="rId2"/>
    <p:sldId id="1016" r:id="rId3"/>
    <p:sldId id="1010" r:id="rId4"/>
    <p:sldId id="1017" r:id="rId5"/>
    <p:sldId id="1012" r:id="rId6"/>
    <p:sldId id="1018" r:id="rId7"/>
    <p:sldId id="1014" r:id="rId8"/>
    <p:sldId id="99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AF946-2FF2-4B69-8ECF-59DE43F81D9C}" v="3" dt="2024-03-07T16:22:38.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4" autoAdjust="0"/>
    <p:restoredTop sz="93792" autoAdjust="0"/>
  </p:normalViewPr>
  <p:slideViewPr>
    <p:cSldViewPr snapToGrid="0">
      <p:cViewPr varScale="1">
        <p:scale>
          <a:sx n="67" d="100"/>
          <a:sy n="67" d="100"/>
        </p:scale>
        <p:origin x="480"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C8412FCF-D5AF-406F-96AA-4C27B47B5583}"/>
    <pc:docChg chg="modSld">
      <pc:chgData name="Heike Krusemann" userId="22b930c6-ce99-468c-835c-dba6438d8ea3" providerId="ADAL" clId="{C8412FCF-D5AF-406F-96AA-4C27B47B5583}" dt="2023-08-14T08:33:53.336" v="1" actId="20577"/>
      <pc:docMkLst>
        <pc:docMk/>
      </pc:docMkLst>
      <pc:sldChg chg="modNotesTx">
        <pc:chgData name="Heike Krusemann" userId="22b930c6-ce99-468c-835c-dba6438d8ea3" providerId="ADAL" clId="{C8412FCF-D5AF-406F-96AA-4C27B47B5583}" dt="2023-08-14T08:33:53.336" v="1" actId="20577"/>
        <pc:sldMkLst>
          <pc:docMk/>
          <pc:sldMk cId="0" sldId="275"/>
        </pc:sldMkLst>
      </pc:sldChg>
    </pc:docChg>
  </pc:docChgLst>
  <pc:docChgLst>
    <pc:chgData name="Charlotte Moss" userId="17b589c9-cb67-41ed-a894-f82ca12b573d" providerId="ADAL" clId="{908AF946-2FF2-4B69-8ECF-59DE43F81D9C}"/>
    <pc:docChg chg="undo custSel modSld">
      <pc:chgData name="Charlotte Moss" userId="17b589c9-cb67-41ed-a894-f82ca12b573d" providerId="ADAL" clId="{908AF946-2FF2-4B69-8ECF-59DE43F81D9C}" dt="2024-03-07T16:24:12.792" v="33" actId="20577"/>
      <pc:docMkLst>
        <pc:docMk/>
      </pc:docMkLst>
      <pc:sldChg chg="modNotesTx">
        <pc:chgData name="Charlotte Moss" userId="17b589c9-cb67-41ed-a894-f82ca12b573d" providerId="ADAL" clId="{908AF946-2FF2-4B69-8ECF-59DE43F81D9C}" dt="2024-03-07T16:15:33.196" v="17"/>
        <pc:sldMkLst>
          <pc:docMk/>
          <pc:sldMk cId="0" sldId="275"/>
        </pc:sldMkLst>
      </pc:sldChg>
      <pc:sldChg chg="modNotesTx">
        <pc:chgData name="Charlotte Moss" userId="17b589c9-cb67-41ed-a894-f82ca12b573d" providerId="ADAL" clId="{908AF946-2FF2-4B69-8ECF-59DE43F81D9C}" dt="2024-03-07T16:19:04.965" v="23" actId="20577"/>
        <pc:sldMkLst>
          <pc:docMk/>
          <pc:sldMk cId="1460390500" sldId="1010"/>
        </pc:sldMkLst>
      </pc:sldChg>
      <pc:sldChg chg="modNotesTx">
        <pc:chgData name="Charlotte Moss" userId="17b589c9-cb67-41ed-a894-f82ca12b573d" providerId="ADAL" clId="{908AF946-2FF2-4B69-8ECF-59DE43F81D9C}" dt="2024-03-07T16:20:39.336" v="28" actId="20577"/>
        <pc:sldMkLst>
          <pc:docMk/>
          <pc:sldMk cId="705893198" sldId="1011"/>
        </pc:sldMkLst>
      </pc:sldChg>
      <pc:sldChg chg="modAnim modNotesTx">
        <pc:chgData name="Charlotte Moss" userId="17b589c9-cb67-41ed-a894-f82ca12b573d" providerId="ADAL" clId="{908AF946-2FF2-4B69-8ECF-59DE43F81D9C}" dt="2024-03-07T16:22:38.704" v="32"/>
        <pc:sldMkLst>
          <pc:docMk/>
          <pc:sldMk cId="0" sldId="1012"/>
        </pc:sldMkLst>
      </pc:sldChg>
      <pc:sldChg chg="modNotesTx">
        <pc:chgData name="Charlotte Moss" userId="17b589c9-cb67-41ed-a894-f82ca12b573d" providerId="ADAL" clId="{908AF946-2FF2-4B69-8ECF-59DE43F81D9C}" dt="2024-03-07T16:24:12.792" v="33" actId="20577"/>
        <pc:sldMkLst>
          <pc:docMk/>
          <pc:sldMk cId="1278679521" sldId="1014"/>
        </pc:sldMkLst>
      </pc:sldChg>
    </pc:docChg>
  </pc:docChgLst>
  <pc:docChgLst>
    <pc:chgData name="Heike Krusemann" userId="22b930c6-ce99-468c-835c-dba6438d8ea3" providerId="ADAL" clId="{70709394-EC42-421C-B466-FF396ACCB61A}"/>
    <pc:docChg chg="undo custSel delSld modSld delMainMaster">
      <pc:chgData name="Heike Krusemann" userId="22b930c6-ce99-468c-835c-dba6438d8ea3" providerId="ADAL" clId="{70709394-EC42-421C-B466-FF396ACCB61A}" dt="2023-09-27T14:25:07.735" v="2140" actId="20577"/>
      <pc:docMkLst>
        <pc:docMk/>
      </pc:docMkLst>
      <pc:sldChg chg="del">
        <pc:chgData name="Heike Krusemann" userId="22b930c6-ce99-468c-835c-dba6438d8ea3" providerId="ADAL" clId="{70709394-EC42-421C-B466-FF396ACCB61A}" dt="2023-09-26T10:35:12.988" v="18" actId="47"/>
        <pc:sldMkLst>
          <pc:docMk/>
          <pc:sldMk cId="0" sldId="261"/>
        </pc:sldMkLst>
      </pc:sldChg>
      <pc:sldChg chg="addSp modSp mod modNotesTx">
        <pc:chgData name="Heike Krusemann" userId="22b930c6-ce99-468c-835c-dba6438d8ea3" providerId="ADAL" clId="{70709394-EC42-421C-B466-FF396ACCB61A}" dt="2023-09-26T10:36:01.098" v="22"/>
        <pc:sldMkLst>
          <pc:docMk/>
          <pc:sldMk cId="0" sldId="275"/>
        </pc:sldMkLst>
        <pc:spChg chg="mod">
          <ac:chgData name="Heike Krusemann" userId="22b930c6-ce99-468c-835c-dba6438d8ea3" providerId="ADAL" clId="{70709394-EC42-421C-B466-FF396ACCB61A}" dt="2023-09-26T09:29:11.622" v="8" actId="20577"/>
          <ac:spMkLst>
            <pc:docMk/>
            <pc:sldMk cId="0" sldId="275"/>
            <ac:spMk id="2" creationId="{F55CF993-3D71-4C59-9D34-78FA39EC2FDE}"/>
          </ac:spMkLst>
        </pc:spChg>
        <pc:spChg chg="add mod">
          <ac:chgData name="Heike Krusemann" userId="22b930c6-ce99-468c-835c-dba6438d8ea3" providerId="ADAL" clId="{70709394-EC42-421C-B466-FF396ACCB61A}" dt="2023-09-26T09:30:32.457" v="17" actId="1076"/>
          <ac:spMkLst>
            <pc:docMk/>
            <pc:sldMk cId="0" sldId="275"/>
            <ac:spMk id="4" creationId="{D13F0FC4-791F-200E-D76F-4F516BF73FC6}"/>
          </ac:spMkLst>
        </pc:spChg>
        <pc:spChg chg="mod">
          <ac:chgData name="Heike Krusemann" userId="22b930c6-ce99-468c-835c-dba6438d8ea3" providerId="ADAL" clId="{70709394-EC42-421C-B466-FF396ACCB61A}" dt="2023-09-26T09:29:25.877" v="12" actId="20577"/>
          <ac:spMkLst>
            <pc:docMk/>
            <pc:sldMk cId="0" sldId="275"/>
            <ac:spMk id="9" creationId="{3FB254EC-1FC5-4D22-BD0A-34EB0D0AE9D2}"/>
          </ac:spMkLst>
        </pc:spChg>
        <pc:spChg chg="mod">
          <ac:chgData name="Heike Krusemann" userId="22b930c6-ce99-468c-835c-dba6438d8ea3" providerId="ADAL" clId="{70709394-EC42-421C-B466-FF396ACCB61A}" dt="2023-09-26T09:29:55.833" v="13"/>
          <ac:spMkLst>
            <pc:docMk/>
            <pc:sldMk cId="0" sldId="275"/>
            <ac:spMk id="47" creationId="{00000000-0000-0000-0000-000000000000}"/>
          </ac:spMkLst>
        </pc:spChg>
        <pc:picChg chg="add mod">
          <ac:chgData name="Heike Krusemann" userId="22b930c6-ce99-468c-835c-dba6438d8ea3" providerId="ADAL" clId="{70709394-EC42-421C-B466-FF396ACCB61A}" dt="2023-09-26T09:30:22.849" v="15" actId="1076"/>
          <ac:picMkLst>
            <pc:docMk/>
            <pc:sldMk cId="0" sldId="275"/>
            <ac:picMk id="3" creationId="{D4AF0155-EE38-BE57-78B4-AC61E62AF0C8}"/>
          </ac:picMkLst>
        </pc:picChg>
      </pc:sldChg>
      <pc:sldChg chg="del">
        <pc:chgData name="Heike Krusemann" userId="22b930c6-ce99-468c-835c-dba6438d8ea3" providerId="ADAL" clId="{70709394-EC42-421C-B466-FF396ACCB61A}" dt="2023-09-26T10:35:16.148" v="19" actId="47"/>
        <pc:sldMkLst>
          <pc:docMk/>
          <pc:sldMk cId="310840686" sldId="276"/>
        </pc:sldMkLst>
      </pc:sldChg>
      <pc:sldChg chg="del">
        <pc:chgData name="Heike Krusemann" userId="22b930c6-ce99-468c-835c-dba6438d8ea3" providerId="ADAL" clId="{70709394-EC42-421C-B466-FF396ACCB61A}" dt="2023-09-26T10:35:12.988" v="18" actId="47"/>
        <pc:sldMkLst>
          <pc:docMk/>
          <pc:sldMk cId="0" sldId="277"/>
        </pc:sldMkLst>
      </pc:sldChg>
      <pc:sldChg chg="del">
        <pc:chgData name="Heike Krusemann" userId="22b930c6-ce99-468c-835c-dba6438d8ea3" providerId="ADAL" clId="{70709394-EC42-421C-B466-FF396ACCB61A}" dt="2023-09-26T10:35:12.988" v="18" actId="47"/>
        <pc:sldMkLst>
          <pc:docMk/>
          <pc:sldMk cId="320847374" sldId="279"/>
        </pc:sldMkLst>
      </pc:sldChg>
      <pc:sldChg chg="del">
        <pc:chgData name="Heike Krusemann" userId="22b930c6-ce99-468c-835c-dba6438d8ea3" providerId="ADAL" clId="{70709394-EC42-421C-B466-FF396ACCB61A}" dt="2023-09-26T10:35:12.988" v="18" actId="47"/>
        <pc:sldMkLst>
          <pc:docMk/>
          <pc:sldMk cId="0" sldId="281"/>
        </pc:sldMkLst>
      </pc:sldChg>
      <pc:sldChg chg="del">
        <pc:chgData name="Heike Krusemann" userId="22b930c6-ce99-468c-835c-dba6438d8ea3" providerId="ADAL" clId="{70709394-EC42-421C-B466-FF396ACCB61A}" dt="2023-09-26T10:35:17.797" v="20" actId="47"/>
        <pc:sldMkLst>
          <pc:docMk/>
          <pc:sldMk cId="2292145713" sldId="289"/>
        </pc:sldMkLst>
      </pc:sldChg>
      <pc:sldChg chg="del">
        <pc:chgData name="Heike Krusemann" userId="22b930c6-ce99-468c-835c-dba6438d8ea3" providerId="ADAL" clId="{70709394-EC42-421C-B466-FF396ACCB61A}" dt="2023-09-26T10:35:12.988" v="18" actId="47"/>
        <pc:sldMkLst>
          <pc:docMk/>
          <pc:sldMk cId="4138849421" sldId="291"/>
        </pc:sldMkLst>
      </pc:sldChg>
      <pc:sldChg chg="del">
        <pc:chgData name="Heike Krusemann" userId="22b930c6-ce99-468c-835c-dba6438d8ea3" providerId="ADAL" clId="{70709394-EC42-421C-B466-FF396ACCB61A}" dt="2023-09-26T10:35:12.988" v="18" actId="47"/>
        <pc:sldMkLst>
          <pc:docMk/>
          <pc:sldMk cId="215103818" sldId="292"/>
        </pc:sldMkLst>
      </pc:sldChg>
      <pc:sldChg chg="del">
        <pc:chgData name="Heike Krusemann" userId="22b930c6-ce99-468c-835c-dba6438d8ea3" providerId="ADAL" clId="{70709394-EC42-421C-B466-FF396ACCB61A}" dt="2023-09-26T10:35:12.988" v="18" actId="47"/>
        <pc:sldMkLst>
          <pc:docMk/>
          <pc:sldMk cId="794777129" sldId="293"/>
        </pc:sldMkLst>
      </pc:sldChg>
      <pc:sldChg chg="del">
        <pc:chgData name="Heike Krusemann" userId="22b930c6-ce99-468c-835c-dba6438d8ea3" providerId="ADAL" clId="{70709394-EC42-421C-B466-FF396ACCB61A}" dt="2023-09-26T10:35:12.988" v="18" actId="47"/>
        <pc:sldMkLst>
          <pc:docMk/>
          <pc:sldMk cId="3761398597" sldId="294"/>
        </pc:sldMkLst>
      </pc:sldChg>
      <pc:sldChg chg="del">
        <pc:chgData name="Heike Krusemann" userId="22b930c6-ce99-468c-835c-dba6438d8ea3" providerId="ADAL" clId="{70709394-EC42-421C-B466-FF396ACCB61A}" dt="2023-09-26T10:35:12.988" v="18" actId="47"/>
        <pc:sldMkLst>
          <pc:docMk/>
          <pc:sldMk cId="4012219565" sldId="295"/>
        </pc:sldMkLst>
      </pc:sldChg>
      <pc:sldChg chg="del">
        <pc:chgData name="Heike Krusemann" userId="22b930c6-ce99-468c-835c-dba6438d8ea3" providerId="ADAL" clId="{70709394-EC42-421C-B466-FF396ACCB61A}" dt="2023-09-26T10:35:12.988" v="18" actId="47"/>
        <pc:sldMkLst>
          <pc:docMk/>
          <pc:sldMk cId="0" sldId="296"/>
        </pc:sldMkLst>
      </pc:sldChg>
      <pc:sldChg chg="del">
        <pc:chgData name="Heike Krusemann" userId="22b930c6-ce99-468c-835c-dba6438d8ea3" providerId="ADAL" clId="{70709394-EC42-421C-B466-FF396ACCB61A}" dt="2023-09-26T10:35:12.988" v="18" actId="47"/>
        <pc:sldMkLst>
          <pc:docMk/>
          <pc:sldMk cId="1870003926" sldId="297"/>
        </pc:sldMkLst>
      </pc:sldChg>
      <pc:sldChg chg="del">
        <pc:chgData name="Heike Krusemann" userId="22b930c6-ce99-468c-835c-dba6438d8ea3" providerId="ADAL" clId="{70709394-EC42-421C-B466-FF396ACCB61A}" dt="2023-09-26T10:35:12.988" v="18" actId="47"/>
        <pc:sldMkLst>
          <pc:docMk/>
          <pc:sldMk cId="3885875775" sldId="298"/>
        </pc:sldMkLst>
      </pc:sldChg>
      <pc:sldChg chg="del">
        <pc:chgData name="Heike Krusemann" userId="22b930c6-ce99-468c-835c-dba6438d8ea3" providerId="ADAL" clId="{70709394-EC42-421C-B466-FF396ACCB61A}" dt="2023-09-26T10:35:12.988" v="18" actId="47"/>
        <pc:sldMkLst>
          <pc:docMk/>
          <pc:sldMk cId="721996495" sldId="299"/>
        </pc:sldMkLst>
      </pc:sldChg>
      <pc:sldChg chg="del">
        <pc:chgData name="Heike Krusemann" userId="22b930c6-ce99-468c-835c-dba6438d8ea3" providerId="ADAL" clId="{70709394-EC42-421C-B466-FF396ACCB61A}" dt="2023-09-26T10:35:12.988" v="18" actId="47"/>
        <pc:sldMkLst>
          <pc:docMk/>
          <pc:sldMk cId="4014773089" sldId="300"/>
        </pc:sldMkLst>
      </pc:sldChg>
      <pc:sldChg chg="del">
        <pc:chgData name="Heike Krusemann" userId="22b930c6-ce99-468c-835c-dba6438d8ea3" providerId="ADAL" clId="{70709394-EC42-421C-B466-FF396ACCB61A}" dt="2023-09-26T10:35:12.988" v="18" actId="47"/>
        <pc:sldMkLst>
          <pc:docMk/>
          <pc:sldMk cId="1144262709" sldId="301"/>
        </pc:sldMkLst>
      </pc:sldChg>
      <pc:sldChg chg="del">
        <pc:chgData name="Heike Krusemann" userId="22b930c6-ce99-468c-835c-dba6438d8ea3" providerId="ADAL" clId="{70709394-EC42-421C-B466-FF396ACCB61A}" dt="2023-09-26T10:35:12.988" v="18" actId="47"/>
        <pc:sldMkLst>
          <pc:docMk/>
          <pc:sldMk cId="2209770871" sldId="924"/>
        </pc:sldMkLst>
      </pc:sldChg>
      <pc:sldChg chg="addSp delSp modSp mod modNotesTx">
        <pc:chgData name="Heike Krusemann" userId="22b930c6-ce99-468c-835c-dba6438d8ea3" providerId="ADAL" clId="{70709394-EC42-421C-B466-FF396ACCB61A}" dt="2023-09-26T15:02:25.937" v="544" actId="20577"/>
        <pc:sldMkLst>
          <pc:docMk/>
          <pc:sldMk cId="1171912624" sldId="1009"/>
        </pc:sldMkLst>
        <pc:spChg chg="mod">
          <ac:chgData name="Heike Krusemann" userId="22b930c6-ce99-468c-835c-dba6438d8ea3" providerId="ADAL" clId="{70709394-EC42-421C-B466-FF396ACCB61A}" dt="2023-09-26T14:36:09.686" v="57" actId="1076"/>
          <ac:spMkLst>
            <pc:docMk/>
            <pc:sldMk cId="1171912624" sldId="1009"/>
            <ac:spMk id="2" creationId="{4C9596A8-C2C3-4124-94EF-E49A9C0E2642}"/>
          </ac:spMkLst>
        </pc:spChg>
        <pc:spChg chg="mod">
          <ac:chgData name="Heike Krusemann" userId="22b930c6-ce99-468c-835c-dba6438d8ea3" providerId="ADAL" clId="{70709394-EC42-421C-B466-FF396ACCB61A}" dt="2023-09-26T14:36:12.766" v="58" actId="1076"/>
          <ac:spMkLst>
            <pc:docMk/>
            <pc:sldMk cId="1171912624" sldId="1009"/>
            <ac:spMk id="44" creationId="{64A95592-98FD-4F61-8C1A-F317EF95A93E}"/>
          </ac:spMkLst>
        </pc:spChg>
        <pc:spChg chg="mod">
          <ac:chgData name="Heike Krusemann" userId="22b930c6-ce99-468c-835c-dba6438d8ea3" providerId="ADAL" clId="{70709394-EC42-421C-B466-FF396ACCB61A}" dt="2023-09-26T14:38:57.782" v="125" actId="1076"/>
          <ac:spMkLst>
            <pc:docMk/>
            <pc:sldMk cId="1171912624" sldId="1009"/>
            <ac:spMk id="45" creationId="{A1DE0701-0407-4C19-B025-5BB1F552C6A1}"/>
          </ac:spMkLst>
        </pc:spChg>
        <pc:spChg chg="mod">
          <ac:chgData name="Heike Krusemann" userId="22b930c6-ce99-468c-835c-dba6438d8ea3" providerId="ADAL" clId="{70709394-EC42-421C-B466-FF396ACCB61A}" dt="2023-09-26T14:57:01.870" v="300" actId="1076"/>
          <ac:spMkLst>
            <pc:docMk/>
            <pc:sldMk cId="1171912624" sldId="1009"/>
            <ac:spMk id="48" creationId="{0346A324-8D56-A44A-564B-E40E6F3F3996}"/>
          </ac:spMkLst>
        </pc:spChg>
        <pc:spChg chg="mod">
          <ac:chgData name="Heike Krusemann" userId="22b930c6-ce99-468c-835c-dba6438d8ea3" providerId="ADAL" clId="{70709394-EC42-421C-B466-FF396ACCB61A}" dt="2023-09-26T14:58:13.606" v="334" actId="1076"/>
          <ac:spMkLst>
            <pc:docMk/>
            <pc:sldMk cId="1171912624" sldId="1009"/>
            <ac:spMk id="54" creationId="{0B9FF10D-A1E6-D8CB-959D-85CC739DD9A7}"/>
          </ac:spMkLst>
        </pc:spChg>
        <pc:spChg chg="mod">
          <ac:chgData name="Heike Krusemann" userId="22b930c6-ce99-468c-835c-dba6438d8ea3" providerId="ADAL" clId="{70709394-EC42-421C-B466-FF396ACCB61A}" dt="2023-09-26T14:39:43.214" v="130" actId="1076"/>
          <ac:spMkLst>
            <pc:docMk/>
            <pc:sldMk cId="1171912624" sldId="1009"/>
            <ac:spMk id="56" creationId="{A0DBC7D4-CCFE-4820-BF94-A2729BA770E7}"/>
          </ac:spMkLst>
        </pc:spChg>
        <pc:spChg chg="mod">
          <ac:chgData name="Heike Krusemann" userId="22b930c6-ce99-468c-835c-dba6438d8ea3" providerId="ADAL" clId="{70709394-EC42-421C-B466-FF396ACCB61A}" dt="2023-09-26T15:00:06.422" v="382" actId="1076"/>
          <ac:spMkLst>
            <pc:docMk/>
            <pc:sldMk cId="1171912624" sldId="1009"/>
            <ac:spMk id="64" creationId="{522BD95E-4568-0ECA-7A44-280BF85F9A3C}"/>
          </ac:spMkLst>
        </pc:spChg>
        <pc:spChg chg="mod">
          <ac:chgData name="Heike Krusemann" userId="22b930c6-ce99-468c-835c-dba6438d8ea3" providerId="ADAL" clId="{70709394-EC42-421C-B466-FF396ACCB61A}" dt="2023-09-26T14:46:13.022" v="256" actId="1076"/>
          <ac:spMkLst>
            <pc:docMk/>
            <pc:sldMk cId="1171912624" sldId="1009"/>
            <ac:spMk id="69" creationId="{61681166-F974-44E1-B27F-D56678AEF68C}"/>
          </ac:spMkLst>
        </pc:spChg>
        <pc:spChg chg="mod">
          <ac:chgData name="Heike Krusemann" userId="22b930c6-ce99-468c-835c-dba6438d8ea3" providerId="ADAL" clId="{70709394-EC42-421C-B466-FF396ACCB61A}" dt="2023-09-26T14:48:09.449" v="287" actId="1076"/>
          <ac:spMkLst>
            <pc:docMk/>
            <pc:sldMk cId="1171912624" sldId="1009"/>
            <ac:spMk id="70" creationId="{93E81911-0BFB-4FC7-B3EC-91FF790568DE}"/>
          </ac:spMkLst>
        </pc:spChg>
        <pc:graphicFrameChg chg="modGraphic">
          <ac:chgData name="Heike Krusemann" userId="22b930c6-ce99-468c-835c-dba6438d8ea3" providerId="ADAL" clId="{70709394-EC42-421C-B466-FF396ACCB61A}" dt="2023-09-26T15:00:04.097" v="381" actId="20577"/>
          <ac:graphicFrameMkLst>
            <pc:docMk/>
            <pc:sldMk cId="1171912624" sldId="1009"/>
            <ac:graphicFrameMk id="9" creationId="{3864471F-66C5-B72D-E441-577A40C40FFE}"/>
          </ac:graphicFrameMkLst>
        </pc:graphicFrameChg>
        <pc:graphicFrameChg chg="mod modGraphic">
          <ac:chgData name="Heike Krusemann" userId="22b930c6-ce99-468c-835c-dba6438d8ea3" providerId="ADAL" clId="{70709394-EC42-421C-B466-FF396ACCB61A}" dt="2023-09-26T14:42:17.523" v="189" actId="20577"/>
          <ac:graphicFrameMkLst>
            <pc:docMk/>
            <pc:sldMk cId="1171912624" sldId="1009"/>
            <ac:graphicFrameMk id="17" creationId="{ACB7D602-17DB-4C16-B6C5-9D04175C6B84}"/>
          </ac:graphicFrameMkLst>
        </pc:graphicFrameChg>
        <pc:picChg chg="add mod">
          <ac:chgData name="Heike Krusemann" userId="22b930c6-ce99-468c-835c-dba6438d8ea3" providerId="ADAL" clId="{70709394-EC42-421C-B466-FF396ACCB61A}" dt="2023-09-26T14:35:17.358" v="39" actId="1076"/>
          <ac:picMkLst>
            <pc:docMk/>
            <pc:sldMk cId="1171912624" sldId="1009"/>
            <ac:picMk id="3" creationId="{7256320F-806B-4AF9-08EF-CF6E3814C3E1}"/>
          </ac:picMkLst>
        </pc:picChg>
        <pc:picChg chg="add mod">
          <ac:chgData name="Heike Krusemann" userId="22b930c6-ce99-468c-835c-dba6438d8ea3" providerId="ADAL" clId="{70709394-EC42-421C-B466-FF396ACCB61A}" dt="2023-09-26T14:37:12.606" v="84" actId="1076"/>
          <ac:picMkLst>
            <pc:docMk/>
            <pc:sldMk cId="1171912624" sldId="1009"/>
            <ac:picMk id="6" creationId="{11830960-F377-AF45-1D36-E19F9C906A27}"/>
          </ac:picMkLst>
        </pc:picChg>
        <pc:picChg chg="add mod">
          <ac:chgData name="Heike Krusemann" userId="22b930c6-ce99-468c-835c-dba6438d8ea3" providerId="ADAL" clId="{70709394-EC42-421C-B466-FF396ACCB61A}" dt="2023-09-26T14:39:38.355" v="129" actId="1076"/>
          <ac:picMkLst>
            <pc:docMk/>
            <pc:sldMk cId="1171912624" sldId="1009"/>
            <ac:picMk id="8" creationId="{DD6A0054-0340-C70E-EA1D-9A4412BB1CF2}"/>
          </ac:picMkLst>
        </pc:picChg>
        <pc:picChg chg="add mod">
          <ac:chgData name="Heike Krusemann" userId="22b930c6-ce99-468c-835c-dba6438d8ea3" providerId="ADAL" clId="{70709394-EC42-421C-B466-FF396ACCB61A}" dt="2023-09-26T14:41:05.342" v="154" actId="1076"/>
          <ac:picMkLst>
            <pc:docMk/>
            <pc:sldMk cId="1171912624" sldId="1009"/>
            <ac:picMk id="12" creationId="{F8CB44E5-3F54-E1C0-DEE4-7623F41EB100}"/>
          </ac:picMkLst>
        </pc:picChg>
        <pc:picChg chg="del">
          <ac:chgData name="Heike Krusemann" userId="22b930c6-ce99-468c-835c-dba6438d8ea3" providerId="ADAL" clId="{70709394-EC42-421C-B466-FF396ACCB61A}" dt="2023-09-26T14:34:28.456" v="32" actId="478"/>
          <ac:picMkLst>
            <pc:docMk/>
            <pc:sldMk cId="1171912624" sldId="1009"/>
            <ac:picMk id="13" creationId="{2266E266-D576-7BEF-2818-79EE26B7F89B}"/>
          </ac:picMkLst>
        </pc:picChg>
        <pc:picChg chg="add mod">
          <ac:chgData name="Heike Krusemann" userId="22b930c6-ce99-468c-835c-dba6438d8ea3" providerId="ADAL" clId="{70709394-EC42-421C-B466-FF396ACCB61A}" dt="2023-09-26T14:43:13.950" v="208" actId="1076"/>
          <ac:picMkLst>
            <pc:docMk/>
            <pc:sldMk cId="1171912624" sldId="1009"/>
            <ac:picMk id="16" creationId="{805F7EEB-ACAA-93B2-B3B1-2408067C8B14}"/>
          </ac:picMkLst>
        </pc:picChg>
        <pc:picChg chg="del">
          <ac:chgData name="Heike Krusemann" userId="22b930c6-ce99-468c-835c-dba6438d8ea3" providerId="ADAL" clId="{70709394-EC42-421C-B466-FF396ACCB61A}" dt="2023-09-26T14:36:14.600" v="59" actId="478"/>
          <ac:picMkLst>
            <pc:docMk/>
            <pc:sldMk cId="1171912624" sldId="1009"/>
            <ac:picMk id="21" creationId="{70262A5C-95F5-9028-6DB5-EEDF4F090E66}"/>
          </ac:picMkLst>
        </pc:picChg>
        <pc:picChg chg="add mod">
          <ac:chgData name="Heike Krusemann" userId="22b930c6-ce99-468c-835c-dba6438d8ea3" providerId="ADAL" clId="{70709394-EC42-421C-B466-FF396ACCB61A}" dt="2023-09-26T14:44:21.270" v="216" actId="1076"/>
          <ac:picMkLst>
            <pc:docMk/>
            <pc:sldMk cId="1171912624" sldId="1009"/>
            <ac:picMk id="23" creationId="{8C9E86C6-6D86-0417-FE6A-C5019F9E52FE}"/>
          </ac:picMkLst>
        </pc:picChg>
        <pc:picChg chg="del">
          <ac:chgData name="Heike Krusemann" userId="22b930c6-ce99-468c-835c-dba6438d8ea3" providerId="ADAL" clId="{70709394-EC42-421C-B466-FF396ACCB61A}" dt="2023-09-26T14:38:59.596" v="126" actId="478"/>
          <ac:picMkLst>
            <pc:docMk/>
            <pc:sldMk cId="1171912624" sldId="1009"/>
            <ac:picMk id="25" creationId="{F3A1E0CB-A72C-49CF-6C2C-7FD5AF67D895}"/>
          </ac:picMkLst>
        </pc:picChg>
        <pc:picChg chg="add mod">
          <ac:chgData name="Heike Krusemann" userId="22b930c6-ce99-468c-835c-dba6438d8ea3" providerId="ADAL" clId="{70709394-EC42-421C-B466-FF396ACCB61A}" dt="2023-09-26T14:45:42.566" v="240" actId="1076"/>
          <ac:picMkLst>
            <pc:docMk/>
            <pc:sldMk cId="1171912624" sldId="1009"/>
            <ac:picMk id="26" creationId="{BAA216B8-4258-A182-9030-14B4CBF3E91D}"/>
          </ac:picMkLst>
        </pc:picChg>
        <pc:picChg chg="add mod">
          <ac:chgData name="Heike Krusemann" userId="22b930c6-ce99-468c-835c-dba6438d8ea3" providerId="ADAL" clId="{70709394-EC42-421C-B466-FF396ACCB61A}" dt="2023-09-26T14:47:57.102" v="283" actId="1076"/>
          <ac:picMkLst>
            <pc:docMk/>
            <pc:sldMk cId="1171912624" sldId="1009"/>
            <ac:picMk id="28" creationId="{8EDB3902-CAE9-87BF-60FA-CC4809A836E0}"/>
          </ac:picMkLst>
        </pc:picChg>
        <pc:picChg chg="del">
          <ac:chgData name="Heike Krusemann" userId="22b930c6-ce99-468c-835c-dba6438d8ea3" providerId="ADAL" clId="{70709394-EC42-421C-B466-FF396ACCB61A}" dt="2023-09-26T14:40:44.568" v="151" actId="478"/>
          <ac:picMkLst>
            <pc:docMk/>
            <pc:sldMk cId="1171912624" sldId="1009"/>
            <ac:picMk id="29" creationId="{E2AC1862-4180-1FCF-A773-1FDEDB403C97}"/>
          </ac:picMkLst>
        </pc:picChg>
        <pc:picChg chg="add mod">
          <ac:chgData name="Heike Krusemann" userId="22b930c6-ce99-468c-835c-dba6438d8ea3" providerId="ADAL" clId="{70709394-EC42-421C-B466-FF396ACCB61A}" dt="2023-09-26T14:57:48.102" v="321" actId="1076"/>
          <ac:picMkLst>
            <pc:docMk/>
            <pc:sldMk cId="1171912624" sldId="1009"/>
            <ac:picMk id="31" creationId="{1118C441-0317-6CF6-A861-592C8A3A78B9}"/>
          </ac:picMkLst>
        </pc:picChg>
        <pc:picChg chg="add mod">
          <ac:chgData name="Heike Krusemann" userId="22b930c6-ce99-468c-835c-dba6438d8ea3" providerId="ADAL" clId="{70709394-EC42-421C-B466-FF396ACCB61A}" dt="2023-09-26T14:59:32.830" v="374" actId="1076"/>
          <ac:picMkLst>
            <pc:docMk/>
            <pc:sldMk cId="1171912624" sldId="1009"/>
            <ac:picMk id="33" creationId="{C12FCFA7-BDC2-DE6D-DB19-14A4F4A38A67}"/>
          </ac:picMkLst>
        </pc:picChg>
        <pc:picChg chg="del">
          <ac:chgData name="Heike Krusemann" userId="22b930c6-ce99-468c-835c-dba6438d8ea3" providerId="ADAL" clId="{70709394-EC42-421C-B466-FF396ACCB61A}" dt="2023-09-26T14:43:15.536" v="209" actId="478"/>
          <ac:picMkLst>
            <pc:docMk/>
            <pc:sldMk cId="1171912624" sldId="1009"/>
            <ac:picMk id="35" creationId="{93A9507B-1704-6A72-BBB5-FB1C9BF34515}"/>
          </ac:picMkLst>
        </pc:picChg>
        <pc:picChg chg="add mod">
          <ac:chgData name="Heike Krusemann" userId="22b930c6-ce99-468c-835c-dba6438d8ea3" providerId="ADAL" clId="{70709394-EC42-421C-B466-FF396ACCB61A}" dt="2023-09-26T15:00:29.030" v="386" actId="1076"/>
          <ac:picMkLst>
            <pc:docMk/>
            <pc:sldMk cId="1171912624" sldId="1009"/>
            <ac:picMk id="36" creationId="{1043C952-B9DC-D1D6-5610-AC3982ACB821}"/>
          </ac:picMkLst>
        </pc:picChg>
        <pc:picChg chg="del">
          <ac:chgData name="Heike Krusemann" userId="22b930c6-ce99-468c-835c-dba6438d8ea3" providerId="ADAL" clId="{70709394-EC42-421C-B466-FF396ACCB61A}" dt="2023-09-26T14:42:50.912" v="205" actId="478"/>
          <ac:picMkLst>
            <pc:docMk/>
            <pc:sldMk cId="1171912624" sldId="1009"/>
            <ac:picMk id="40" creationId="{D5CDBF39-C53F-BAA7-3F13-B90C1E4E6E12}"/>
          </ac:picMkLst>
        </pc:picChg>
        <pc:picChg chg="del">
          <ac:chgData name="Heike Krusemann" userId="22b930c6-ce99-468c-835c-dba6438d8ea3" providerId="ADAL" clId="{70709394-EC42-421C-B466-FF396ACCB61A}" dt="2023-09-26T14:45:34.369" v="237" actId="478"/>
          <ac:picMkLst>
            <pc:docMk/>
            <pc:sldMk cId="1171912624" sldId="1009"/>
            <ac:picMk id="42" creationId="{35A9553B-6A46-02A9-F644-4DDCFBF7F9F4}"/>
          </ac:picMkLst>
        </pc:picChg>
        <pc:picChg chg="del">
          <ac:chgData name="Heike Krusemann" userId="22b930c6-ce99-468c-835c-dba6438d8ea3" providerId="ADAL" clId="{70709394-EC42-421C-B466-FF396ACCB61A}" dt="2023-09-26T14:47:23.175" v="278" actId="478"/>
          <ac:picMkLst>
            <pc:docMk/>
            <pc:sldMk cId="1171912624" sldId="1009"/>
            <ac:picMk id="47" creationId="{B4E40071-917A-73EE-1F7F-78224F013953}"/>
          </ac:picMkLst>
        </pc:picChg>
        <pc:picChg chg="del">
          <ac:chgData name="Heike Krusemann" userId="22b930c6-ce99-468c-835c-dba6438d8ea3" providerId="ADAL" clId="{70709394-EC42-421C-B466-FF396ACCB61A}" dt="2023-09-26T14:57:17.524" v="316" actId="478"/>
          <ac:picMkLst>
            <pc:docMk/>
            <pc:sldMk cId="1171912624" sldId="1009"/>
            <ac:picMk id="50" creationId="{0EA82F67-D9C3-C579-FC91-A4D527AA6AA3}"/>
          </ac:picMkLst>
        </pc:picChg>
        <pc:picChg chg="del">
          <ac:chgData name="Heike Krusemann" userId="22b930c6-ce99-468c-835c-dba6438d8ea3" providerId="ADAL" clId="{70709394-EC42-421C-B466-FF396ACCB61A}" dt="2023-09-26T14:58:15.804" v="335" actId="478"/>
          <ac:picMkLst>
            <pc:docMk/>
            <pc:sldMk cId="1171912624" sldId="1009"/>
            <ac:picMk id="58" creationId="{1D717739-4BD0-84A6-97F2-A3EFB2334936}"/>
          </ac:picMkLst>
        </pc:picChg>
        <pc:picChg chg="del">
          <ac:chgData name="Heike Krusemann" userId="22b930c6-ce99-468c-835c-dba6438d8ea3" providerId="ADAL" clId="{70709394-EC42-421C-B466-FF396ACCB61A}" dt="2023-09-26T15:00:07.904" v="383" actId="478"/>
          <ac:picMkLst>
            <pc:docMk/>
            <pc:sldMk cId="1171912624" sldId="1009"/>
            <ac:picMk id="63" creationId="{AD911D09-630D-1C6B-CDB5-D08DA857F16C}"/>
          </ac:picMkLst>
        </pc:picChg>
        <pc:picChg chg="mod">
          <ac:chgData name="Heike Krusemann" userId="22b930c6-ce99-468c-835c-dba6438d8ea3" providerId="ADAL" clId="{70709394-EC42-421C-B466-FF396ACCB61A}" dt="2023-09-26T14:48:13.758" v="288" actId="1076"/>
          <ac:picMkLst>
            <pc:docMk/>
            <pc:sldMk cId="1171912624" sldId="1009"/>
            <ac:picMk id="74" creationId="{A916C8DB-EAEB-41E4-81DF-9FFB02FACCBD}"/>
          </ac:picMkLst>
        </pc:picChg>
      </pc:sldChg>
      <pc:sldChg chg="modSp mod modNotesTx">
        <pc:chgData name="Heike Krusemann" userId="22b930c6-ce99-468c-835c-dba6438d8ea3" providerId="ADAL" clId="{70709394-EC42-421C-B466-FF396ACCB61A}" dt="2023-09-26T15:16:16.963" v="1105" actId="20577"/>
        <pc:sldMkLst>
          <pc:docMk/>
          <pc:sldMk cId="1460390500" sldId="1010"/>
        </pc:sldMkLst>
        <pc:spChg chg="mod">
          <ac:chgData name="Heike Krusemann" userId="22b930c6-ce99-468c-835c-dba6438d8ea3" providerId="ADAL" clId="{70709394-EC42-421C-B466-FF396ACCB61A}" dt="2023-09-26T15:05:30.207" v="554" actId="1076"/>
          <ac:spMkLst>
            <pc:docMk/>
            <pc:sldMk cId="1460390500" sldId="1010"/>
            <ac:spMk id="6" creationId="{83EFFE95-8C05-81B5-DD52-8F70EAE3DFB2}"/>
          </ac:spMkLst>
        </pc:spChg>
        <pc:spChg chg="mod">
          <ac:chgData name="Heike Krusemann" userId="22b930c6-ce99-468c-835c-dba6438d8ea3" providerId="ADAL" clId="{70709394-EC42-421C-B466-FF396ACCB61A}" dt="2023-09-26T15:05:13.664" v="548" actId="1076"/>
          <ac:spMkLst>
            <pc:docMk/>
            <pc:sldMk cId="1460390500" sldId="1010"/>
            <ac:spMk id="7" creationId="{17A24F5B-DAC7-E3A7-6EB9-AC411EF54133}"/>
          </ac:spMkLst>
        </pc:spChg>
        <pc:spChg chg="mod">
          <ac:chgData name="Heike Krusemann" userId="22b930c6-ce99-468c-835c-dba6438d8ea3" providerId="ADAL" clId="{70709394-EC42-421C-B466-FF396ACCB61A}" dt="2023-09-26T15:06:21.536" v="616" actId="1076"/>
          <ac:spMkLst>
            <pc:docMk/>
            <pc:sldMk cId="1460390500" sldId="1010"/>
            <ac:spMk id="8" creationId="{883BEBAA-730B-CEC4-0C7F-02FD9783F6A9}"/>
          </ac:spMkLst>
        </pc:spChg>
        <pc:spChg chg="mod">
          <ac:chgData name="Heike Krusemann" userId="22b930c6-ce99-468c-835c-dba6438d8ea3" providerId="ADAL" clId="{70709394-EC42-421C-B466-FF396ACCB61A}" dt="2023-09-26T15:06:57.776" v="651" actId="1076"/>
          <ac:spMkLst>
            <pc:docMk/>
            <pc:sldMk cId="1460390500" sldId="1010"/>
            <ac:spMk id="10" creationId="{F3C56D3B-E492-BF6B-9493-1A841B7E837F}"/>
          </ac:spMkLst>
        </pc:spChg>
        <pc:spChg chg="mod">
          <ac:chgData name="Heike Krusemann" userId="22b930c6-ce99-468c-835c-dba6438d8ea3" providerId="ADAL" clId="{70709394-EC42-421C-B466-FF396ACCB61A}" dt="2023-09-26T15:05:00.863" v="546" actId="1076"/>
          <ac:spMkLst>
            <pc:docMk/>
            <pc:sldMk cId="1460390500" sldId="1010"/>
            <ac:spMk id="11" creationId="{686FDEC2-C9AB-336B-41DF-0A1AE65D5E30}"/>
          </ac:spMkLst>
        </pc:spChg>
        <pc:spChg chg="mod">
          <ac:chgData name="Heike Krusemann" userId="22b930c6-ce99-468c-835c-dba6438d8ea3" providerId="ADAL" clId="{70709394-EC42-421C-B466-FF396ACCB61A}" dt="2023-09-26T15:09:04.743" v="769" actId="1076"/>
          <ac:spMkLst>
            <pc:docMk/>
            <pc:sldMk cId="1460390500" sldId="1010"/>
            <ac:spMk id="14" creationId="{897B0124-85A4-4C2A-6AF3-5DAD4629AF3D}"/>
          </ac:spMkLst>
        </pc:spChg>
        <pc:graphicFrameChg chg="modGraphic">
          <ac:chgData name="Heike Krusemann" userId="22b930c6-ce99-468c-835c-dba6438d8ea3" providerId="ADAL" clId="{70709394-EC42-421C-B466-FF396ACCB61A}" dt="2023-09-26T15:10:40.386" v="939" actId="20577"/>
          <ac:graphicFrameMkLst>
            <pc:docMk/>
            <pc:sldMk cId="1460390500" sldId="1010"/>
            <ac:graphicFrameMk id="5" creationId="{5EA71E89-39BE-759F-02A8-3E2FCF49C74C}"/>
          </ac:graphicFrameMkLst>
        </pc:graphicFrameChg>
      </pc:sldChg>
      <pc:sldChg chg="modSp mod modNotesTx">
        <pc:chgData name="Heike Krusemann" userId="22b930c6-ce99-468c-835c-dba6438d8ea3" providerId="ADAL" clId="{70709394-EC42-421C-B466-FF396ACCB61A}" dt="2023-09-26T15:15:20.617" v="1103" actId="1076"/>
        <pc:sldMkLst>
          <pc:docMk/>
          <pc:sldMk cId="705893198" sldId="1011"/>
        </pc:sldMkLst>
        <pc:spChg chg="mod">
          <ac:chgData name="Heike Krusemann" userId="22b930c6-ce99-468c-835c-dba6438d8ea3" providerId="ADAL" clId="{70709394-EC42-421C-B466-FF396ACCB61A}" dt="2023-09-26T15:13:09.999" v="1046" actId="1076"/>
          <ac:spMkLst>
            <pc:docMk/>
            <pc:sldMk cId="705893198" sldId="1011"/>
            <ac:spMk id="29" creationId="{3141FD2B-691B-A892-9906-0159E66C4A5E}"/>
          </ac:spMkLst>
        </pc:spChg>
        <pc:spChg chg="mod">
          <ac:chgData name="Heike Krusemann" userId="22b930c6-ce99-468c-835c-dba6438d8ea3" providerId="ADAL" clId="{70709394-EC42-421C-B466-FF396ACCB61A}" dt="2023-09-26T15:13:17.544" v="1050" actId="1076"/>
          <ac:spMkLst>
            <pc:docMk/>
            <pc:sldMk cId="705893198" sldId="1011"/>
            <ac:spMk id="30" creationId="{9DCA08CE-DDFE-82A2-6460-D6ACFB1FDEB5}"/>
          </ac:spMkLst>
        </pc:spChg>
        <pc:spChg chg="mod">
          <ac:chgData name="Heike Krusemann" userId="22b930c6-ce99-468c-835c-dba6438d8ea3" providerId="ADAL" clId="{70709394-EC42-421C-B466-FF396ACCB61A}" dt="2023-09-26T15:13:28.455" v="1054" actId="1076"/>
          <ac:spMkLst>
            <pc:docMk/>
            <pc:sldMk cId="705893198" sldId="1011"/>
            <ac:spMk id="31" creationId="{60D1DFA3-F66B-30C6-1444-080619D51B84}"/>
          </ac:spMkLst>
        </pc:spChg>
        <pc:spChg chg="mod">
          <ac:chgData name="Heike Krusemann" userId="22b930c6-ce99-468c-835c-dba6438d8ea3" providerId="ADAL" clId="{70709394-EC42-421C-B466-FF396ACCB61A}" dt="2023-09-26T15:13:35.767" v="1059" actId="1076"/>
          <ac:spMkLst>
            <pc:docMk/>
            <pc:sldMk cId="705893198" sldId="1011"/>
            <ac:spMk id="32" creationId="{F5EA9DE1-A031-3659-766F-C9F751DEADF3}"/>
          </ac:spMkLst>
        </pc:spChg>
        <pc:spChg chg="mod">
          <ac:chgData name="Heike Krusemann" userId="22b930c6-ce99-468c-835c-dba6438d8ea3" providerId="ADAL" clId="{70709394-EC42-421C-B466-FF396ACCB61A}" dt="2023-09-26T15:13:58.087" v="1068" actId="1076"/>
          <ac:spMkLst>
            <pc:docMk/>
            <pc:sldMk cId="705893198" sldId="1011"/>
            <ac:spMk id="33" creationId="{8EF199BB-10E0-E972-56AB-E82EDDB356D3}"/>
          </ac:spMkLst>
        </pc:spChg>
        <pc:spChg chg="mod">
          <ac:chgData name="Heike Krusemann" userId="22b930c6-ce99-468c-835c-dba6438d8ea3" providerId="ADAL" clId="{70709394-EC42-421C-B466-FF396ACCB61A}" dt="2023-09-26T15:14:00.616" v="1069" actId="1076"/>
          <ac:spMkLst>
            <pc:docMk/>
            <pc:sldMk cId="705893198" sldId="1011"/>
            <ac:spMk id="34" creationId="{C82276D9-E275-57FA-F282-A14130E65305}"/>
          </ac:spMkLst>
        </pc:spChg>
        <pc:spChg chg="mod">
          <ac:chgData name="Heike Krusemann" userId="22b930c6-ce99-468c-835c-dba6438d8ea3" providerId="ADAL" clId="{70709394-EC42-421C-B466-FF396ACCB61A}" dt="2023-09-26T15:14:15.199" v="1076" actId="1076"/>
          <ac:spMkLst>
            <pc:docMk/>
            <pc:sldMk cId="705893198" sldId="1011"/>
            <ac:spMk id="35" creationId="{B6C30FCA-9F38-3486-E236-AFD404AF1762}"/>
          </ac:spMkLst>
        </pc:spChg>
        <pc:spChg chg="mod">
          <ac:chgData name="Heike Krusemann" userId="22b930c6-ce99-468c-835c-dba6438d8ea3" providerId="ADAL" clId="{70709394-EC42-421C-B466-FF396ACCB61A}" dt="2023-09-26T15:14:28.377" v="1082" actId="1076"/>
          <ac:spMkLst>
            <pc:docMk/>
            <pc:sldMk cId="705893198" sldId="1011"/>
            <ac:spMk id="36" creationId="{B72074C1-B2C3-973B-B881-CB288B79A993}"/>
          </ac:spMkLst>
        </pc:spChg>
        <pc:spChg chg="mod">
          <ac:chgData name="Heike Krusemann" userId="22b930c6-ce99-468c-835c-dba6438d8ea3" providerId="ADAL" clId="{70709394-EC42-421C-B466-FF396ACCB61A}" dt="2023-09-26T15:14:39.871" v="1086" actId="1076"/>
          <ac:spMkLst>
            <pc:docMk/>
            <pc:sldMk cId="705893198" sldId="1011"/>
            <ac:spMk id="37" creationId="{0FE5FA8F-A96A-5B03-4F24-FA7E5F33FDE6}"/>
          </ac:spMkLst>
        </pc:spChg>
        <pc:spChg chg="mod">
          <ac:chgData name="Heike Krusemann" userId="22b930c6-ce99-468c-835c-dba6438d8ea3" providerId="ADAL" clId="{70709394-EC42-421C-B466-FF396ACCB61A}" dt="2023-09-26T15:14:53.670" v="1092" actId="1076"/>
          <ac:spMkLst>
            <pc:docMk/>
            <pc:sldMk cId="705893198" sldId="1011"/>
            <ac:spMk id="38" creationId="{DF6B71F4-F4C7-E3B8-7020-24E9F4C912B6}"/>
          </ac:spMkLst>
        </pc:spChg>
        <pc:spChg chg="mod">
          <ac:chgData name="Heike Krusemann" userId="22b930c6-ce99-468c-835c-dba6438d8ea3" providerId="ADAL" clId="{70709394-EC42-421C-B466-FF396ACCB61A}" dt="2023-09-26T15:15:03.785" v="1096" actId="1076"/>
          <ac:spMkLst>
            <pc:docMk/>
            <pc:sldMk cId="705893198" sldId="1011"/>
            <ac:spMk id="39" creationId="{20E75129-0288-0005-B3FB-A7AC6C7DD546}"/>
          </ac:spMkLst>
        </pc:spChg>
        <pc:spChg chg="mod">
          <ac:chgData name="Heike Krusemann" userId="22b930c6-ce99-468c-835c-dba6438d8ea3" providerId="ADAL" clId="{70709394-EC42-421C-B466-FF396ACCB61A}" dt="2023-09-26T15:15:12.495" v="1099" actId="1076"/>
          <ac:spMkLst>
            <pc:docMk/>
            <pc:sldMk cId="705893198" sldId="1011"/>
            <ac:spMk id="40" creationId="{51CB9162-09B3-BA5A-9812-9AD916AA6279}"/>
          </ac:spMkLst>
        </pc:spChg>
        <pc:spChg chg="mod">
          <ac:chgData name="Heike Krusemann" userId="22b930c6-ce99-468c-835c-dba6438d8ea3" providerId="ADAL" clId="{70709394-EC42-421C-B466-FF396ACCB61A}" dt="2023-09-26T15:15:20.617" v="1103" actId="1076"/>
          <ac:spMkLst>
            <pc:docMk/>
            <pc:sldMk cId="705893198" sldId="1011"/>
            <ac:spMk id="41" creationId="{F4C4E9A1-F5BD-43B1-099D-B06A70B27F24}"/>
          </ac:spMkLst>
        </pc:spChg>
        <pc:graphicFrameChg chg="modGraphic">
          <ac:chgData name="Heike Krusemann" userId="22b930c6-ce99-468c-835c-dba6438d8ea3" providerId="ADAL" clId="{70709394-EC42-421C-B466-FF396ACCB61A}" dt="2023-09-26T15:14:07.372" v="1073" actId="20577"/>
          <ac:graphicFrameMkLst>
            <pc:docMk/>
            <pc:sldMk cId="705893198" sldId="1011"/>
            <ac:graphicFrameMk id="6" creationId="{54458669-5D9D-4D2D-8CD9-BF98FB203F05}"/>
          </ac:graphicFrameMkLst>
        </pc:graphicFrameChg>
        <pc:graphicFrameChg chg="modGraphic">
          <ac:chgData name="Heike Krusemann" userId="22b930c6-ce99-468c-835c-dba6438d8ea3" providerId="ADAL" clId="{70709394-EC42-421C-B466-FF396ACCB61A}" dt="2023-09-26T15:15:17.859" v="1102" actId="20577"/>
          <ac:graphicFrameMkLst>
            <pc:docMk/>
            <pc:sldMk cId="705893198" sldId="1011"/>
            <ac:graphicFrameMk id="7" creationId="{B5543CA0-B89D-D245-9E4D-8C52612E26A8}"/>
          </ac:graphicFrameMkLst>
        </pc:graphicFrameChg>
      </pc:sldChg>
      <pc:sldChg chg="addSp delSp modSp mod modAnim modNotesTx">
        <pc:chgData name="Heike Krusemann" userId="22b930c6-ce99-468c-835c-dba6438d8ea3" providerId="ADAL" clId="{70709394-EC42-421C-B466-FF396ACCB61A}" dt="2023-09-26T15:39:27.657" v="1520" actId="20577"/>
        <pc:sldMkLst>
          <pc:docMk/>
          <pc:sldMk cId="0" sldId="1012"/>
        </pc:sldMkLst>
        <pc:spChg chg="mod">
          <ac:chgData name="Heike Krusemann" userId="22b930c6-ce99-468c-835c-dba6438d8ea3" providerId="ADAL" clId="{70709394-EC42-421C-B466-FF396ACCB61A}" dt="2023-09-26T15:37:40.577" v="1491" actId="1076"/>
          <ac:spMkLst>
            <pc:docMk/>
            <pc:sldMk cId="0" sldId="1012"/>
            <ac:spMk id="14" creationId="{D078ACE3-5C1C-016E-73EE-CDAB40FBBFA6}"/>
          </ac:spMkLst>
        </pc:spChg>
        <pc:spChg chg="mod">
          <ac:chgData name="Heike Krusemann" userId="22b930c6-ce99-468c-835c-dba6438d8ea3" providerId="ADAL" clId="{70709394-EC42-421C-B466-FF396ACCB61A}" dt="2023-09-26T15:38:05.787" v="1495" actId="20577"/>
          <ac:spMkLst>
            <pc:docMk/>
            <pc:sldMk cId="0" sldId="1012"/>
            <ac:spMk id="28" creationId="{69BFC24F-B964-7AEA-AF3E-3EE099781730}"/>
          </ac:spMkLst>
        </pc:spChg>
        <pc:spChg chg="mod">
          <ac:chgData name="Heike Krusemann" userId="22b930c6-ce99-468c-835c-dba6438d8ea3" providerId="ADAL" clId="{70709394-EC42-421C-B466-FF396ACCB61A}" dt="2023-09-26T15:28:51.811" v="1309" actId="20577"/>
          <ac:spMkLst>
            <pc:docMk/>
            <pc:sldMk cId="0" sldId="1012"/>
            <ac:spMk id="29" creationId="{276A8CC7-9ADD-5B18-C7EE-AFC882CBEA11}"/>
          </ac:spMkLst>
        </pc:spChg>
        <pc:spChg chg="mod">
          <ac:chgData name="Heike Krusemann" userId="22b930c6-ce99-468c-835c-dba6438d8ea3" providerId="ADAL" clId="{70709394-EC42-421C-B466-FF396ACCB61A}" dt="2023-09-26T15:31:21.339" v="1415" actId="20577"/>
          <ac:spMkLst>
            <pc:docMk/>
            <pc:sldMk cId="0" sldId="1012"/>
            <ac:spMk id="30" creationId="{707FA116-341A-AC21-E5EB-838916B87377}"/>
          </ac:spMkLst>
        </pc:spChg>
        <pc:spChg chg="mod">
          <ac:chgData name="Heike Krusemann" userId="22b930c6-ce99-468c-835c-dba6438d8ea3" providerId="ADAL" clId="{70709394-EC42-421C-B466-FF396ACCB61A}" dt="2023-09-26T15:32:02.665" v="1479" actId="20577"/>
          <ac:spMkLst>
            <pc:docMk/>
            <pc:sldMk cId="0" sldId="1012"/>
            <ac:spMk id="32" creationId="{30882275-5B13-D2E1-5CEF-E8E5DB8173FB}"/>
          </ac:spMkLst>
        </pc:spChg>
        <pc:spChg chg="add mod">
          <ac:chgData name="Heike Krusemann" userId="22b930c6-ce99-468c-835c-dba6438d8ea3" providerId="ADAL" clId="{70709394-EC42-421C-B466-FF396ACCB61A}" dt="2023-09-26T15:30:52.041" v="1395" actId="1076"/>
          <ac:spMkLst>
            <pc:docMk/>
            <pc:sldMk cId="0" sldId="1012"/>
            <ac:spMk id="35" creationId="{7E9FCA4F-0AE3-E328-B83F-B00408FE452B}"/>
          </ac:spMkLst>
        </pc:spChg>
        <pc:spChg chg="mod">
          <ac:chgData name="Heike Krusemann" userId="22b930c6-ce99-468c-835c-dba6438d8ea3" providerId="ADAL" clId="{70709394-EC42-421C-B466-FF396ACCB61A}" dt="2023-09-26T15:25:06.231" v="1206" actId="20577"/>
          <ac:spMkLst>
            <pc:docMk/>
            <pc:sldMk cId="0" sldId="1012"/>
            <ac:spMk id="38" creationId="{4354CE26-5639-659E-EED4-53A68D9E50DD}"/>
          </ac:spMkLst>
        </pc:spChg>
        <pc:spChg chg="mod">
          <ac:chgData name="Heike Krusemann" userId="22b930c6-ce99-468c-835c-dba6438d8ea3" providerId="ADAL" clId="{70709394-EC42-421C-B466-FF396ACCB61A}" dt="2023-09-26T15:25:28.542" v="1226" actId="1076"/>
          <ac:spMkLst>
            <pc:docMk/>
            <pc:sldMk cId="0" sldId="1012"/>
            <ac:spMk id="40" creationId="{9DBE6778-18C7-7E4A-07F6-81E381AD15CB}"/>
          </ac:spMkLst>
        </pc:spChg>
        <pc:spChg chg="mod">
          <ac:chgData name="Heike Krusemann" userId="22b930c6-ce99-468c-835c-dba6438d8ea3" providerId="ADAL" clId="{70709394-EC42-421C-B466-FF396ACCB61A}" dt="2023-09-26T15:17:53.669" v="1145" actId="20577"/>
          <ac:spMkLst>
            <pc:docMk/>
            <pc:sldMk cId="0" sldId="1012"/>
            <ac:spMk id="44" creationId="{50E77AE7-716B-4570-A3AF-E4B16878B452}"/>
          </ac:spMkLst>
        </pc:spChg>
        <pc:spChg chg="mod">
          <ac:chgData name="Heike Krusemann" userId="22b930c6-ce99-468c-835c-dba6438d8ea3" providerId="ADAL" clId="{70709394-EC42-421C-B466-FF396ACCB61A}" dt="2023-09-26T15:26:40.091" v="1253" actId="20577"/>
          <ac:spMkLst>
            <pc:docMk/>
            <pc:sldMk cId="0" sldId="1012"/>
            <ac:spMk id="46" creationId="{7B30B942-F388-425A-9AD6-91BE0C8D634C}"/>
          </ac:spMkLst>
        </pc:spChg>
        <pc:spChg chg="mod">
          <ac:chgData name="Heike Krusemann" userId="22b930c6-ce99-468c-835c-dba6438d8ea3" providerId="ADAL" clId="{70709394-EC42-421C-B466-FF396ACCB61A}" dt="2023-09-26T15:24:32.723" v="1159" actId="20577"/>
          <ac:spMkLst>
            <pc:docMk/>
            <pc:sldMk cId="0" sldId="1012"/>
            <ac:spMk id="48" creationId="{00230456-8D73-42FC-BAA6-AA320C6F3264}"/>
          </ac:spMkLst>
        </pc:spChg>
        <pc:spChg chg="mod">
          <ac:chgData name="Heike Krusemann" userId="22b930c6-ce99-468c-835c-dba6438d8ea3" providerId="ADAL" clId="{70709394-EC42-421C-B466-FF396ACCB61A}" dt="2023-09-26T15:25:45.316" v="1238" actId="20577"/>
          <ac:spMkLst>
            <pc:docMk/>
            <pc:sldMk cId="0" sldId="1012"/>
            <ac:spMk id="52" creationId="{1C0E7F99-6D9D-853A-A169-59A3673143E9}"/>
          </ac:spMkLst>
        </pc:spChg>
        <pc:spChg chg="mod">
          <ac:chgData name="Heike Krusemann" userId="22b930c6-ce99-468c-835c-dba6438d8ea3" providerId="ADAL" clId="{70709394-EC42-421C-B466-FF396ACCB61A}" dt="2023-09-26T15:17:59.375" v="1146" actId="1076"/>
          <ac:spMkLst>
            <pc:docMk/>
            <pc:sldMk cId="0" sldId="1012"/>
            <ac:spMk id="112" creationId="{00000000-0000-0000-0000-000000000000}"/>
          </ac:spMkLst>
        </pc:spChg>
        <pc:picChg chg="add mod">
          <ac:chgData name="Heike Krusemann" userId="22b930c6-ce99-468c-835c-dba6438d8ea3" providerId="ADAL" clId="{70709394-EC42-421C-B466-FF396ACCB61A}" dt="2023-09-26T15:19:20.295" v="1151" actId="1076"/>
          <ac:picMkLst>
            <pc:docMk/>
            <pc:sldMk cId="0" sldId="1012"/>
            <ac:picMk id="6" creationId="{06704CFB-E88C-5312-364F-9053B0C9BBE3}"/>
          </ac:picMkLst>
        </pc:picChg>
        <pc:picChg chg="del">
          <ac:chgData name="Heike Krusemann" userId="22b930c6-ce99-468c-835c-dba6438d8ea3" providerId="ADAL" clId="{70709394-EC42-421C-B466-FF396ACCB61A}" dt="2023-09-26T15:17:34.981" v="1144" actId="478"/>
          <ac:picMkLst>
            <pc:docMk/>
            <pc:sldMk cId="0" sldId="1012"/>
            <ac:picMk id="12" creationId="{E2BFEFB8-0A0F-FE6B-0090-17AB3E08A709}"/>
          </ac:picMkLst>
        </pc:picChg>
        <pc:picChg chg="del">
          <ac:chgData name="Heike Krusemann" userId="22b930c6-ce99-468c-835c-dba6438d8ea3" providerId="ADAL" clId="{70709394-EC42-421C-B466-FF396ACCB61A}" dt="2023-09-26T15:17:33.394" v="1143" actId="478"/>
          <ac:picMkLst>
            <pc:docMk/>
            <pc:sldMk cId="0" sldId="1012"/>
            <ac:picMk id="41" creationId="{7C851E05-EA52-E111-D45B-F29331C8B190}"/>
          </ac:picMkLst>
        </pc:picChg>
        <pc:picChg chg="add mod">
          <ac:chgData name="Heike Krusemann" userId="22b930c6-ce99-468c-835c-dba6438d8ea3" providerId="ADAL" clId="{70709394-EC42-421C-B466-FF396ACCB61A}" dt="2023-09-26T15:35:35.312" v="1487" actId="1076"/>
          <ac:picMkLst>
            <pc:docMk/>
            <pc:sldMk cId="0" sldId="1012"/>
            <ac:picMk id="53" creationId="{C3877D0D-34FB-0A3B-E4B8-29B62D5EB76C}"/>
          </ac:picMkLst>
        </pc:picChg>
        <pc:picChg chg="add mod">
          <ac:chgData name="Heike Krusemann" userId="22b930c6-ce99-468c-835c-dba6438d8ea3" providerId="ADAL" clId="{70709394-EC42-421C-B466-FF396ACCB61A}" dt="2023-09-26T15:35:40.608" v="1490" actId="1076"/>
          <ac:picMkLst>
            <pc:docMk/>
            <pc:sldMk cId="0" sldId="1012"/>
            <ac:picMk id="54" creationId="{4C5CDC6A-EEBF-028F-52DA-4F2003FBE4C1}"/>
          </ac:picMkLst>
        </pc:picChg>
        <pc:picChg chg="del">
          <ac:chgData name="Heike Krusemann" userId="22b930c6-ce99-468c-835c-dba6438d8ea3" providerId="ADAL" clId="{70709394-EC42-421C-B466-FF396ACCB61A}" dt="2023-09-26T15:32:14.226" v="1480" actId="478"/>
          <ac:picMkLst>
            <pc:docMk/>
            <pc:sldMk cId="0" sldId="1012"/>
            <ac:picMk id="58" creationId="{3E780100-9AEB-F0FB-3646-5875EA7F0C4C}"/>
          </ac:picMkLst>
        </pc:picChg>
        <pc:picChg chg="del">
          <ac:chgData name="Heike Krusemann" userId="22b930c6-ce99-468c-835c-dba6438d8ea3" providerId="ADAL" clId="{70709394-EC42-421C-B466-FF396ACCB61A}" dt="2023-09-26T15:32:15.041" v="1481" actId="478"/>
          <ac:picMkLst>
            <pc:docMk/>
            <pc:sldMk cId="0" sldId="1012"/>
            <ac:picMk id="59" creationId="{1C68D5F7-A1F4-D417-61DC-81D8FB2FF1EE}"/>
          </ac:picMkLst>
        </pc:picChg>
      </pc:sldChg>
      <pc:sldChg chg="addSp delSp modSp mod modNotesTx">
        <pc:chgData name="Heike Krusemann" userId="22b930c6-ce99-468c-835c-dba6438d8ea3" providerId="ADAL" clId="{70709394-EC42-421C-B466-FF396ACCB61A}" dt="2023-09-27T14:25:07.735" v="2140" actId="20577"/>
        <pc:sldMkLst>
          <pc:docMk/>
          <pc:sldMk cId="1963585733" sldId="1013"/>
        </pc:sldMkLst>
        <pc:spChg chg="add mod">
          <ac:chgData name="Heike Krusemann" userId="22b930c6-ce99-468c-835c-dba6438d8ea3" providerId="ADAL" clId="{70709394-EC42-421C-B466-FF396ACCB61A}" dt="2023-09-27T14:25:07.735" v="2140" actId="20577"/>
          <ac:spMkLst>
            <pc:docMk/>
            <pc:sldMk cId="1963585733" sldId="1013"/>
            <ac:spMk id="8" creationId="{5C444732-11F0-8C1A-2DF6-A7BE344B3930}"/>
          </ac:spMkLst>
        </pc:spChg>
        <pc:spChg chg="mod">
          <ac:chgData name="Heike Krusemann" userId="22b930c6-ce99-468c-835c-dba6438d8ea3" providerId="ADAL" clId="{70709394-EC42-421C-B466-FF396ACCB61A}" dt="2023-09-26T15:41:55.434" v="1569"/>
          <ac:spMkLst>
            <pc:docMk/>
            <pc:sldMk cId="1963585733" sldId="1013"/>
            <ac:spMk id="25" creationId="{85BDA598-D8FC-421B-AEDB-34FBDED665F3}"/>
          </ac:spMkLst>
        </pc:spChg>
        <pc:graphicFrameChg chg="modGraphic">
          <ac:chgData name="Heike Krusemann" userId="22b930c6-ce99-468c-835c-dba6438d8ea3" providerId="ADAL" clId="{70709394-EC42-421C-B466-FF396ACCB61A}" dt="2023-09-26T15:41:43.125" v="1566" actId="20577"/>
          <ac:graphicFrameMkLst>
            <pc:docMk/>
            <pc:sldMk cId="1963585733" sldId="1013"/>
            <ac:graphicFrameMk id="5" creationId="{C6398E9F-79CD-4BAD-B189-42283EE14EB0}"/>
          </ac:graphicFrameMkLst>
        </pc:graphicFrameChg>
        <pc:picChg chg="del">
          <ac:chgData name="Heike Krusemann" userId="22b930c6-ce99-468c-835c-dba6438d8ea3" providerId="ADAL" clId="{70709394-EC42-421C-B466-FF396ACCB61A}" dt="2023-09-26T15:41:29.538" v="1561" actId="478"/>
          <ac:picMkLst>
            <pc:docMk/>
            <pc:sldMk cId="1963585733" sldId="1013"/>
            <ac:picMk id="3" creationId="{B7C0E2A8-8F9B-201F-CA65-65655CAC543D}"/>
          </ac:picMkLst>
        </pc:picChg>
        <pc:picChg chg="del">
          <ac:chgData name="Heike Krusemann" userId="22b930c6-ce99-468c-835c-dba6438d8ea3" providerId="ADAL" clId="{70709394-EC42-421C-B466-FF396ACCB61A}" dt="2023-09-26T15:41:05.688" v="1530" actId="478"/>
          <ac:picMkLst>
            <pc:docMk/>
            <pc:sldMk cId="1963585733" sldId="1013"/>
            <ac:picMk id="6" creationId="{46C3DF72-3A4D-2292-F67F-B1F8A1A3C96D}"/>
          </ac:picMkLst>
        </pc:picChg>
        <pc:picChg chg="add mod">
          <ac:chgData name="Heike Krusemann" userId="22b930c6-ce99-468c-835c-dba6438d8ea3" providerId="ADAL" clId="{70709394-EC42-421C-B466-FF396ACCB61A}" dt="2023-09-26T15:45:51" v="1827" actId="1076"/>
          <ac:picMkLst>
            <pc:docMk/>
            <pc:sldMk cId="1963585733" sldId="1013"/>
            <ac:picMk id="7" creationId="{42D626E1-16B6-C86D-EAF4-B34F9906C587}"/>
          </ac:picMkLst>
        </pc:picChg>
        <pc:picChg chg="add mod">
          <ac:chgData name="Heike Krusemann" userId="22b930c6-ce99-468c-835c-dba6438d8ea3" providerId="ADAL" clId="{70709394-EC42-421C-B466-FF396ACCB61A}" dt="2023-09-26T15:45:49.303" v="1826" actId="1076"/>
          <ac:picMkLst>
            <pc:docMk/>
            <pc:sldMk cId="1963585733" sldId="1013"/>
            <ac:picMk id="9" creationId="{4FC8A1C3-F8EE-BF66-BDC3-E7A05478CD09}"/>
          </ac:picMkLst>
        </pc:picChg>
        <pc:picChg chg="del">
          <ac:chgData name="Heike Krusemann" userId="22b930c6-ce99-468c-835c-dba6438d8ea3" providerId="ADAL" clId="{70709394-EC42-421C-B466-FF396ACCB61A}" dt="2023-09-26T15:41:32.052" v="1562" actId="478"/>
          <ac:picMkLst>
            <pc:docMk/>
            <pc:sldMk cId="1963585733" sldId="1013"/>
            <ac:picMk id="23" creationId="{C2639921-9AC0-6E2D-EBD6-7DF97F646CE0}"/>
          </ac:picMkLst>
        </pc:picChg>
      </pc:sldChg>
      <pc:sldChg chg="addSp delSp modSp mod">
        <pc:chgData name="Heike Krusemann" userId="22b930c6-ce99-468c-835c-dba6438d8ea3" providerId="ADAL" clId="{70709394-EC42-421C-B466-FF396ACCB61A}" dt="2023-09-26T15:59:13.134" v="2138" actId="20577"/>
        <pc:sldMkLst>
          <pc:docMk/>
          <pc:sldMk cId="1278679521" sldId="1014"/>
        </pc:sldMkLst>
        <pc:spChg chg="mod">
          <ac:chgData name="Heike Krusemann" userId="22b930c6-ce99-468c-835c-dba6438d8ea3" providerId="ADAL" clId="{70709394-EC42-421C-B466-FF396ACCB61A}" dt="2023-09-26T15:52:08.442" v="2010" actId="1076"/>
          <ac:spMkLst>
            <pc:docMk/>
            <pc:sldMk cId="1278679521" sldId="1014"/>
            <ac:spMk id="113" creationId="{00000000-0000-0000-0000-000000000000}"/>
          </ac:spMkLst>
        </pc:spChg>
        <pc:graphicFrameChg chg="modGraphic">
          <ac:chgData name="Heike Krusemann" userId="22b930c6-ce99-468c-835c-dba6438d8ea3" providerId="ADAL" clId="{70709394-EC42-421C-B466-FF396ACCB61A}" dt="2023-09-26T15:59:13.134" v="2138" actId="20577"/>
          <ac:graphicFrameMkLst>
            <pc:docMk/>
            <pc:sldMk cId="1278679521" sldId="1014"/>
            <ac:graphicFrameMk id="7" creationId="{23AAD76B-5AE1-B4AD-2C7A-E2E282B367D4}"/>
          </ac:graphicFrameMkLst>
        </pc:graphicFrameChg>
        <pc:picChg chg="add mod">
          <ac:chgData name="Heike Krusemann" userId="22b930c6-ce99-468c-835c-dba6438d8ea3" providerId="ADAL" clId="{70709394-EC42-421C-B466-FF396ACCB61A}" dt="2023-09-26T15:52:02.833" v="2009" actId="1076"/>
          <ac:picMkLst>
            <pc:docMk/>
            <pc:sldMk cId="1278679521" sldId="1014"/>
            <ac:picMk id="2" creationId="{6CD4301E-E03D-6B46-DE39-B018601F34BD}"/>
          </ac:picMkLst>
        </pc:picChg>
        <pc:picChg chg="del">
          <ac:chgData name="Heike Krusemann" userId="22b930c6-ce99-468c-835c-dba6438d8ea3" providerId="ADAL" clId="{70709394-EC42-421C-B466-FF396ACCB61A}" dt="2023-09-26T15:51:36.877" v="2002" actId="478"/>
          <ac:picMkLst>
            <pc:docMk/>
            <pc:sldMk cId="1278679521" sldId="1014"/>
            <ac:picMk id="8" creationId="{E99DFC5E-FF3A-E08A-376F-C2A22BCBD607}"/>
          </ac:picMkLst>
        </pc:picChg>
        <pc:picChg chg="del">
          <ac:chgData name="Heike Krusemann" userId="22b930c6-ce99-468c-835c-dba6438d8ea3" providerId="ADAL" clId="{70709394-EC42-421C-B466-FF396ACCB61A}" dt="2023-09-26T15:51:37.882" v="2003" actId="478"/>
          <ac:picMkLst>
            <pc:docMk/>
            <pc:sldMk cId="1278679521" sldId="1014"/>
            <ac:picMk id="9" creationId="{75B98426-2CDC-F3DA-5C30-72333DBA444F}"/>
          </ac:picMkLst>
        </pc:picChg>
      </pc:sldChg>
      <pc:sldMasterChg chg="del delSldLayout">
        <pc:chgData name="Heike Krusemann" userId="22b930c6-ce99-468c-835c-dba6438d8ea3" providerId="ADAL" clId="{70709394-EC42-421C-B466-FF396ACCB61A}" dt="2023-09-26T10:35:12.988" v="18" actId="47"/>
        <pc:sldMasterMkLst>
          <pc:docMk/>
          <pc:sldMasterMk cId="3157782492" sldId="2147483673"/>
        </pc:sldMasterMkLst>
        <pc:sldLayoutChg chg="del">
          <pc:chgData name="Heike Krusemann" userId="22b930c6-ce99-468c-835c-dba6438d8ea3" providerId="ADAL" clId="{70709394-EC42-421C-B466-FF396ACCB61A}" dt="2023-09-26T10:35:12.988" v="18" actId="47"/>
          <pc:sldLayoutMkLst>
            <pc:docMk/>
            <pc:sldMasterMk cId="3157782492" sldId="2147483673"/>
            <pc:sldLayoutMk cId="66161000" sldId="2147483674"/>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3514462997" sldId="2147483675"/>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2347288821" sldId="2147483676"/>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3495277239" sldId="2147483677"/>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1580581466" sldId="2147483678"/>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721821326" sldId="2147483679"/>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697945087" sldId="2147483680"/>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1559952592" sldId="2147483681"/>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462183066" sldId="2147483682"/>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2647299856" sldId="2147483683"/>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1232841953" sldId="2147483684"/>
          </pc:sldLayoutMkLst>
        </pc:sldLayoutChg>
        <pc:sldLayoutChg chg="del">
          <pc:chgData name="Heike Krusemann" userId="22b930c6-ce99-468c-835c-dba6438d8ea3" providerId="ADAL" clId="{70709394-EC42-421C-B466-FF396ACCB61A}" dt="2023-09-26T10:35:12.988" v="18" actId="47"/>
          <pc:sldLayoutMkLst>
            <pc:docMk/>
            <pc:sldMasterMk cId="3157782492" sldId="2147483673"/>
            <pc:sldLayoutMk cId="1251257682" sldId="21474836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Phonics:  revisit SSC </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[ä] [ö] [ü] [au]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eu</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äu</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[sch]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sp</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st</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[s-] [-s-] [ß] [ss] [-s]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revisit words from term 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Revisit 1</a:t>
            </a:r>
            <a:r>
              <a:rPr lang="de-DE"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 Uhr3 [348] spät [169] um1 [44] zusammen [533] Revisit numbers 1-12</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Revisit 2</a:t>
            </a:r>
            <a:r>
              <a:rPr lang="de-DE"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liegen [107] Berg [934] Dorf [959] Europa [294] Haus [147] Leute [224] Meer [854] See [1317] Wetter [1881] kalt [887] da [48] dort [139] hier [68] links [893] oben [417] rechts [829] unten [710] </a:t>
            </a:r>
            <a:r>
              <a:rPr lang="de-DE" sz="1200" b="0" i="0" strike="noStrike" spc="-1" dirty="0">
                <a:solidFill>
                  <a:srgbClr val="002060"/>
                </a:solidFill>
                <a:latin typeface="Century Gothic"/>
                <a:ea typeface="Century Gothic"/>
              </a:rPr>
              <a:t> </a:t>
            </a:r>
            <a:endParaRPr kumimoji="0" lang="en-GB"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that first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introduced 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recognition and transcription of previously taught SSCs using unknown words.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write down the SSC.</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a:t>
            </a:r>
          </a:p>
          <a:p>
            <a:pPr marL="228600" indent="-228600">
              <a:buFont typeface="+mj-lt"/>
              <a:buAutoNum type="arabicPeriod"/>
            </a:pPr>
            <a:r>
              <a:rPr lang="en-GB" dirty="0"/>
              <a:t>Continue for items 2-11.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scheinen</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freuen</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Möglichkeit</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Nase</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springen</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Strecke</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Wissenschaft</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Gerät</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Bauer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genießen</a:t>
            </a: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nass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r>
              <a:rPr lang="en-GB" baseline="0" dirty="0"/>
              <a:t>Bauer [1548] </a:t>
            </a:r>
            <a:r>
              <a:rPr lang="en-GB" baseline="0" dirty="0" err="1"/>
              <a:t>freuen</a:t>
            </a:r>
            <a:r>
              <a:rPr lang="en-GB" baseline="0" dirty="0"/>
              <a:t> [589] </a:t>
            </a:r>
            <a:r>
              <a:rPr lang="en-GB" baseline="0" dirty="0" err="1"/>
              <a:t>genießen</a:t>
            </a:r>
            <a:r>
              <a:rPr lang="en-GB" baseline="0" dirty="0"/>
              <a:t> [1557] </a:t>
            </a:r>
            <a:r>
              <a:rPr lang="en-GB" baseline="0" dirty="0" err="1"/>
              <a:t>Gerät</a:t>
            </a:r>
            <a:r>
              <a:rPr lang="en-GB" baseline="0" dirty="0"/>
              <a:t> [1646] </a:t>
            </a:r>
            <a:r>
              <a:rPr lang="en-GB" baseline="0" dirty="0" err="1"/>
              <a:t>Möglichkeit</a:t>
            </a:r>
            <a:r>
              <a:rPr lang="en-GB" baseline="0" dirty="0"/>
              <a:t> [379] </a:t>
            </a:r>
            <a:r>
              <a:rPr lang="en-GB" baseline="0" dirty="0" err="1"/>
              <a:t>Nase</a:t>
            </a:r>
            <a:r>
              <a:rPr lang="en-GB" baseline="0" dirty="0"/>
              <a:t> [1264] </a:t>
            </a:r>
            <a:r>
              <a:rPr lang="en-GB" baseline="0" dirty="0" err="1"/>
              <a:t>nass</a:t>
            </a:r>
            <a:r>
              <a:rPr lang="en-GB" baseline="0" dirty="0"/>
              <a:t> [3116] </a:t>
            </a:r>
            <a:r>
              <a:rPr lang="en-GB" baseline="0" dirty="0" err="1"/>
              <a:t>scheinen</a:t>
            </a:r>
            <a:r>
              <a:rPr lang="en-GB" baseline="0" dirty="0"/>
              <a:t> [275] </a:t>
            </a:r>
            <a:r>
              <a:rPr lang="en-GB" baseline="0" dirty="0" err="1"/>
              <a:t>springen</a:t>
            </a:r>
            <a:r>
              <a:rPr lang="en-GB" baseline="0" dirty="0"/>
              <a:t> [1431] </a:t>
            </a:r>
            <a:r>
              <a:rPr lang="en-GB" baseline="0" dirty="0" err="1"/>
              <a:t>Strecke</a:t>
            </a:r>
            <a:r>
              <a:rPr lang="en-GB" baseline="0" dirty="0"/>
              <a:t> [1456] </a:t>
            </a:r>
            <a:r>
              <a:rPr lang="en-GB" baseline="0" dirty="0" err="1"/>
              <a:t>Wissenschaft</a:t>
            </a:r>
            <a:r>
              <a:rPr lang="en-GB" baseline="0" dirty="0"/>
              <a:t> [1462]</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345567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term’s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English table and write them into their grid in German.</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German for any of the 9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Bingo when they have any three in a row (vertical, horizontal, or diagonal) and then again for the first full house.</a:t>
            </a:r>
          </a:p>
          <a:p>
            <a:pPr marL="0" marR="0" lvl="0" indent="0" algn="l" rtl="0">
              <a:lnSpc>
                <a:spcPct val="100000"/>
              </a:lnSpc>
              <a:spcBef>
                <a:spcPts val="0"/>
              </a:spcBef>
              <a:spcAft>
                <a:spcPts val="0"/>
              </a:spcAft>
              <a:buClr>
                <a:schemeClr val="dk1"/>
              </a:buClr>
              <a:buSzPts val="1200"/>
              <a:buFont typeface="Calibri"/>
              <a:buNone/>
            </a:pPr>
            <a:r>
              <a:rPr lang="en-GB" b="0" dirty="0"/>
              <a:t>4. Click on the blue buttons to hear the German translations if needed to support the activity.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 (top to bottom, left to right):</a:t>
            </a:r>
          </a:p>
          <a:p>
            <a:pPr marL="0" marR="0" lvl="0" indent="0" algn="l" rtl="0">
              <a:lnSpc>
                <a:spcPct val="100000"/>
              </a:lnSpc>
              <a:spcBef>
                <a:spcPts val="0"/>
              </a:spcBef>
              <a:spcAft>
                <a:spcPts val="0"/>
              </a:spcAft>
              <a:buClr>
                <a:schemeClr val="dk1"/>
              </a:buClr>
              <a:buSzPts val="1200"/>
              <a:buFont typeface="Calibri"/>
              <a:buNone/>
            </a:pPr>
            <a:r>
              <a:rPr lang="en-GB" b="0" dirty="0"/>
              <a:t>Rad </a:t>
            </a:r>
            <a:r>
              <a:rPr lang="en-GB" b="0" dirty="0" err="1"/>
              <a:t>fahren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spät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tragen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zusammen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finden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normalerweise</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dort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das Wetter</a:t>
            </a:r>
          </a:p>
          <a:p>
            <a:pPr marL="0" marR="0" lvl="0" indent="0" algn="l" rtl="0">
              <a:lnSpc>
                <a:spcPct val="100000"/>
              </a:lnSpc>
              <a:spcBef>
                <a:spcPts val="0"/>
              </a:spcBef>
              <a:spcAft>
                <a:spcPts val="0"/>
              </a:spcAft>
              <a:buClr>
                <a:schemeClr val="dk1"/>
              </a:buClr>
              <a:buSzPts val="1200"/>
              <a:buFont typeface="Calibri"/>
              <a:buNone/>
            </a:pPr>
            <a:r>
              <a:rPr lang="en-GB" b="0" dirty="0"/>
              <a:t>das Meer</a:t>
            </a:r>
          </a:p>
          <a:p>
            <a:pPr marL="0" marR="0" lvl="0" indent="0" algn="l" rtl="0">
              <a:lnSpc>
                <a:spcPct val="100000"/>
              </a:lnSpc>
              <a:spcBef>
                <a:spcPts val="0"/>
              </a:spcBef>
              <a:spcAft>
                <a:spcPts val="0"/>
              </a:spcAft>
              <a:buClr>
                <a:schemeClr val="dk1"/>
              </a:buClr>
              <a:buSzPts val="1200"/>
              <a:buFont typeface="Calibri"/>
              <a:buNone/>
            </a:pPr>
            <a:r>
              <a:rPr lang="en-GB" b="0" dirty="0"/>
              <a:t>die Leute</a:t>
            </a:r>
          </a:p>
          <a:p>
            <a:pPr marL="0" marR="0" lvl="0" indent="0" algn="l" rtl="0">
              <a:lnSpc>
                <a:spcPct val="100000"/>
              </a:lnSpc>
              <a:spcBef>
                <a:spcPts val="0"/>
              </a:spcBef>
              <a:spcAft>
                <a:spcPts val="0"/>
              </a:spcAft>
              <a:buClr>
                <a:schemeClr val="dk1"/>
              </a:buClr>
              <a:buSzPts val="1200"/>
              <a:buFont typeface="Calibri"/>
              <a:buNone/>
            </a:pPr>
            <a:r>
              <a:rPr lang="en-GB" b="0" dirty="0" err="1"/>
              <a:t>laufen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kalt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der </a:t>
            </a:r>
            <a:r>
              <a:rPr lang="en-GB" b="0" dirty="0" err="1"/>
              <a:t>Müll</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die Kunst</a:t>
            </a:r>
          </a:p>
          <a:p>
            <a:pPr marL="0" marR="0" lvl="0" indent="0" algn="l" rtl="0">
              <a:lnSpc>
                <a:spcPct val="100000"/>
              </a:lnSpc>
              <a:spcBef>
                <a:spcPts val="0"/>
              </a:spcBef>
              <a:spcAft>
                <a:spcPts val="0"/>
              </a:spcAft>
              <a:buClr>
                <a:schemeClr val="dk1"/>
              </a:buClr>
              <a:buSzPts val="1200"/>
              <a:buFont typeface="Calibri"/>
              <a:buNone/>
            </a:pP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numbers 1-12 in sentences telling the time.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Click on the ‘B.’ sound button to play the example. Students write down the time. </a:t>
            </a:r>
          </a:p>
          <a:p>
            <a:pPr marL="228600" indent="-228600">
              <a:lnSpc>
                <a:spcPct val="100000"/>
              </a:lnSpc>
              <a:buAutoNum type="arabicPeriod"/>
            </a:pPr>
            <a:r>
              <a:rPr lang="en-GB" sz="1200" b="0" strike="noStrike" spc="-1" dirty="0">
                <a:solidFill>
                  <a:srgbClr val="000000"/>
                </a:solidFill>
                <a:latin typeface="Calibri"/>
                <a:ea typeface="Calibri"/>
              </a:rPr>
              <a:t>Elicit the answer.</a:t>
            </a:r>
          </a:p>
          <a:p>
            <a:pPr marL="228600" indent="-228600">
              <a:lnSpc>
                <a:spcPct val="100000"/>
              </a:lnSpc>
              <a:buAutoNum type="arabicPeriod"/>
            </a:pPr>
            <a:r>
              <a:rPr lang="en-GB" sz="1200" b="0" strike="noStrike" spc="-1" dirty="0">
                <a:solidFill>
                  <a:srgbClr val="000000"/>
                </a:solidFill>
                <a:latin typeface="Calibri"/>
                <a:ea typeface="Calibri"/>
              </a:rPr>
              <a:t>Click to reveal the answer.</a:t>
            </a:r>
          </a:p>
          <a:p>
            <a:pPr marL="228600" indent="-228600">
              <a:lnSpc>
                <a:spcPct val="100000"/>
              </a:lnSpc>
              <a:buAutoNum type="arabicPeriod"/>
            </a:pPr>
            <a:r>
              <a:rPr lang="en-GB" sz="1200" b="0" strike="noStrike" spc="-1" dirty="0">
                <a:solidFill>
                  <a:srgbClr val="000000"/>
                </a:solidFill>
                <a:latin typeface="Calibri"/>
                <a:ea typeface="Calibri"/>
              </a:rPr>
              <a:t>Continue for items 1-12. </a:t>
            </a:r>
          </a:p>
          <a:p>
            <a:pPr marL="228600" indent="-228600">
              <a:lnSpc>
                <a:spcPct val="100000"/>
              </a:lnSpc>
              <a:buAutoNum type="arabicPeriod"/>
            </a:pPr>
            <a:endParaRPr lang="en-GB" sz="1200" b="0" strike="noStrike" spc="-1" dirty="0">
              <a:solidFill>
                <a:srgbClr val="000000"/>
              </a:solidFill>
              <a:latin typeface="Calibri"/>
              <a:ea typeface="Calibri"/>
            </a:endParaRPr>
          </a:p>
          <a:p>
            <a:pPr marL="228600" indent="-228600">
              <a:lnSpc>
                <a:spcPct val="100000"/>
              </a:lnSpc>
              <a:buAutoNum type="arabicPeriod"/>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Transcript:</a:t>
            </a:r>
          </a:p>
          <a:p>
            <a:pPr marL="216000" indent="-216000">
              <a:lnSpc>
                <a:spcPct val="100000"/>
              </a:lnSpc>
            </a:pP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t>
            </a: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acht</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fünf</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elf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vier</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sechs</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zwölf</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zehn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drei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sieben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neun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strike="noStrike" spc="-1" dirty="0">
              <a:solidFill>
                <a:srgbClr val="000000"/>
              </a:solidFill>
              <a:latin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strike="noStrike" spc="-1" dirty="0">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identification of Word Order 2 after adverbs of place and time.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write a list of their activities but the list gets torn up.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only the correct choice visible. </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wissen </a:t>
            </a:r>
            <a:r>
              <a:rPr lang="de-DE" sz="1400" b="0" i="0" strike="noStrike" spc="-1" dirty="0">
                <a:solidFill>
                  <a:srgbClr val="002060"/>
                </a:solidFill>
                <a:latin typeface="Century Gothic"/>
                <a:ea typeface="Century Gothic"/>
              </a:rPr>
              <a:t>[78]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du (informal) vs Sie (formal) based on respective second person verb forms.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play the audio for the example. Pupils choose their answer, based on the verb.</a:t>
            </a:r>
          </a:p>
          <a:p>
            <a:pPr marL="216000" indent="-216000">
              <a:lnSpc>
                <a:spcPct val="100000"/>
              </a:lnSpc>
            </a:pPr>
            <a:r>
              <a:rPr lang="en-GB" sz="1200" b="0" strike="noStrike" spc="-1" dirty="0">
                <a:solidFill>
                  <a:srgbClr val="000000"/>
                </a:solidFill>
                <a:latin typeface="Calibri"/>
              </a:rPr>
              <a:t>2. Click for answer tick. </a:t>
            </a:r>
          </a:p>
          <a:p>
            <a:pPr marL="216000" indent="-216000">
              <a:lnSpc>
                <a:spcPct val="100000"/>
              </a:lnSpc>
            </a:pPr>
            <a:r>
              <a:rPr lang="en-GB" sz="1200" b="0" strike="noStrike" spc="-1" dirty="0">
                <a:solidFill>
                  <a:srgbClr val="000000"/>
                </a:solidFill>
                <a:latin typeface="Calibri"/>
              </a:rPr>
              <a:t>3. Continue for items 1-6.</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Hast [du] </a:t>
            </a:r>
            <a:r>
              <a:rPr lang="en-GB" sz="1200" b="0" strike="noStrike" spc="-1" dirty="0" err="1">
                <a:solidFill>
                  <a:srgbClr val="000000"/>
                </a:solidFill>
                <a:latin typeface="Calibri"/>
              </a:rPr>
              <a:t>meinen</a:t>
            </a:r>
            <a:r>
              <a:rPr lang="en-GB" sz="1200" b="0" strike="noStrike" spc="-1" dirty="0">
                <a:solidFill>
                  <a:srgbClr val="000000"/>
                </a:solidFill>
                <a:latin typeface="Calibri"/>
              </a:rPr>
              <a:t> </a:t>
            </a:r>
            <a:r>
              <a:rPr lang="en-GB" sz="1200" b="0" strike="noStrike" spc="-1" dirty="0" err="1">
                <a:solidFill>
                  <a:srgbClr val="000000"/>
                </a:solidFill>
                <a:latin typeface="Calibri"/>
              </a:rPr>
              <a:t>Bleistift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Haben</a:t>
            </a:r>
            <a:r>
              <a:rPr lang="en-GB" sz="1200" b="0" strike="noStrike" spc="-1" dirty="0">
                <a:solidFill>
                  <a:srgbClr val="000000"/>
                </a:solidFill>
                <a:latin typeface="Calibri"/>
              </a:rPr>
              <a:t> [Sie] </a:t>
            </a:r>
            <a:r>
              <a:rPr lang="en-GB" sz="1200" b="0" strike="noStrike" spc="-1" dirty="0" err="1">
                <a:solidFill>
                  <a:srgbClr val="000000"/>
                </a:solidFill>
                <a:latin typeface="Calibri"/>
              </a:rPr>
              <a:t>mein</a:t>
            </a:r>
            <a:r>
              <a:rPr lang="en-GB" sz="1200" b="0" strike="noStrike" spc="-1" dirty="0">
                <a:solidFill>
                  <a:srgbClr val="000000"/>
                </a:solidFill>
                <a:latin typeface="Calibri"/>
              </a:rPr>
              <a:t> Heft?</a:t>
            </a:r>
          </a:p>
          <a:p>
            <a:pPr marL="228600" indent="-228600">
              <a:lnSpc>
                <a:spcPct val="100000"/>
              </a:lnSpc>
              <a:buAutoNum type="arabicPeriod"/>
            </a:pPr>
            <a:r>
              <a:rPr lang="en-GB" sz="1200" b="0" strike="noStrike" spc="-1" dirty="0" err="1">
                <a:solidFill>
                  <a:srgbClr val="000000"/>
                </a:solidFill>
                <a:latin typeface="Calibri"/>
              </a:rPr>
              <a:t>Hilfst</a:t>
            </a:r>
            <a:r>
              <a:rPr lang="en-GB" sz="1200" b="0" strike="noStrike" spc="-1" dirty="0">
                <a:solidFill>
                  <a:srgbClr val="000000"/>
                </a:solidFill>
                <a:latin typeface="Calibri"/>
              </a:rPr>
              <a:t> [du] </a:t>
            </a:r>
            <a:r>
              <a:rPr lang="en-GB" sz="1200" b="0" strike="noStrike" spc="-1" dirty="0" err="1">
                <a:solidFill>
                  <a:srgbClr val="000000"/>
                </a:solidFill>
                <a:latin typeface="Calibri"/>
              </a:rPr>
              <a:t>mit</a:t>
            </a:r>
            <a:r>
              <a:rPr lang="en-GB" sz="1200" b="0" strike="noStrike" spc="-1" dirty="0">
                <a:solidFill>
                  <a:srgbClr val="000000"/>
                </a:solidFill>
                <a:latin typeface="Calibri"/>
              </a:rPr>
              <a:t> der </a:t>
            </a:r>
            <a:r>
              <a:rPr lang="en-GB" sz="1200" b="0" strike="noStrike" spc="-1" dirty="0" err="1">
                <a:solidFill>
                  <a:srgbClr val="000000"/>
                </a:solidFill>
                <a:latin typeface="Calibri"/>
              </a:rPr>
              <a:t>Feier</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Bist</a:t>
            </a:r>
            <a:r>
              <a:rPr lang="en-GB" sz="1200" b="0" strike="noStrike" spc="-1" dirty="0">
                <a:solidFill>
                  <a:srgbClr val="000000"/>
                </a:solidFill>
                <a:latin typeface="Calibri"/>
              </a:rPr>
              <a:t> [du] in der Schweiz?</a:t>
            </a:r>
          </a:p>
          <a:p>
            <a:pPr marL="228600" indent="-228600">
              <a:lnSpc>
                <a:spcPct val="100000"/>
              </a:lnSpc>
              <a:buAutoNum type="arabicPeriod"/>
            </a:pPr>
            <a:r>
              <a:rPr lang="en-GB" sz="1200" b="0" strike="noStrike" spc="-1" dirty="0" err="1">
                <a:solidFill>
                  <a:srgbClr val="000000"/>
                </a:solidFill>
                <a:latin typeface="Calibri"/>
              </a:rPr>
              <a:t>Mögen</a:t>
            </a:r>
            <a:r>
              <a:rPr lang="en-GB" sz="1200" b="0" strike="noStrike" spc="-1" dirty="0">
                <a:solidFill>
                  <a:srgbClr val="000000"/>
                </a:solidFill>
                <a:latin typeface="Calibri"/>
              </a:rPr>
              <a:t> [Sie] </a:t>
            </a:r>
            <a:r>
              <a:rPr lang="en-GB" sz="1200" b="0" strike="noStrike" spc="-1" dirty="0" err="1">
                <a:solidFill>
                  <a:srgbClr val="000000"/>
                </a:solidFill>
                <a:latin typeface="Calibri"/>
              </a:rPr>
              <a:t>Käse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Gehst</a:t>
            </a:r>
            <a:r>
              <a:rPr lang="en-GB" sz="1200" b="0" strike="noStrike" spc="-1" dirty="0">
                <a:solidFill>
                  <a:srgbClr val="000000"/>
                </a:solidFill>
                <a:latin typeface="Calibri"/>
              </a:rPr>
              <a:t> [du] </a:t>
            </a:r>
            <a:r>
              <a:rPr lang="en-GB" sz="1200" b="0" strike="noStrike" spc="-1" dirty="0" err="1">
                <a:solidFill>
                  <a:srgbClr val="000000"/>
                </a:solidFill>
                <a:latin typeface="Calibri"/>
              </a:rPr>
              <a:t>nach</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Kommen</a:t>
            </a:r>
            <a:r>
              <a:rPr lang="en-GB" sz="1200" b="0" strike="noStrike" spc="-1" dirty="0">
                <a:solidFill>
                  <a:srgbClr val="000000"/>
                </a:solidFill>
                <a:latin typeface="Calibri"/>
              </a:rPr>
              <a:t> [Sie] </a:t>
            </a:r>
            <a:r>
              <a:rPr lang="en-GB" sz="1200" b="0" strike="noStrike" spc="-1" dirty="0" err="1">
                <a:solidFill>
                  <a:srgbClr val="000000"/>
                </a:solidFill>
                <a:latin typeface="Calibri"/>
              </a:rPr>
              <a:t>spät</a:t>
            </a:r>
            <a:r>
              <a:rPr lang="en-GB" sz="1200" b="0" strike="noStrike" spc="-1" dirty="0">
                <a:solidFill>
                  <a:srgbClr val="000000"/>
                </a:solidFill>
                <a:latin typeface="Calibri"/>
              </a:rPr>
              <a:t> in die Schule?  </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6100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1" strike="noStrike" spc="-1">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i="0" strike="noStrike" spc="-1" dirty="0">
                <a:solidFill>
                  <a:srgbClr val="000000"/>
                </a:solidFill>
                <a:latin typeface="Calibri"/>
                <a:ea typeface="Calibri"/>
              </a:rPr>
              <a:t>all weak and strong verbs – all grammatical persons </a:t>
            </a:r>
          </a:p>
          <a:p>
            <a:pPr marL="216000" indent="-21528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Explain that pupils have to make as many meaningful sentences as they can and say them out loud in under one minute (use the timer).</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If their partner notices a mistake, they swap over. The mistakes could be grammatical (e.g. the pronoun doesn’t match the verb form) or semantic (i.e., the sentence is grammatically correct but doesn’t make logical sense). Note that the latter is a matter of judgement and pupils may want to debate this – as long as it is brief, this interaction is not a bad thing as both pupils will be focused on the meaning of the sentences they are producing).</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0.wav"/><Relationship Id="rId18" Type="http://schemas.openxmlformats.org/officeDocument/2006/relationships/image" Target="../media/image6.png"/><Relationship Id="rId26" Type="http://schemas.openxmlformats.org/officeDocument/2006/relationships/image" Target="../media/image14.png"/><Relationship Id="rId3" Type="http://schemas.openxmlformats.org/officeDocument/2006/relationships/audio" Target="../media/audio2.wav"/><Relationship Id="rId21" Type="http://schemas.openxmlformats.org/officeDocument/2006/relationships/image" Target="../media/image9.png"/><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5.png"/><Relationship Id="rId25"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8.wav"/><Relationship Id="rId24"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audio" Target="../media/audio12.wav"/><Relationship Id="rId23" Type="http://schemas.openxmlformats.org/officeDocument/2006/relationships/image" Target="../media/image11.png"/><Relationship Id="rId10" Type="http://schemas.openxmlformats.org/officeDocument/2006/relationships/audio" Target="../media/audio7.wav"/><Relationship Id="rId19"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audio" Target="../media/audio11.wav"/><Relationship Id="rId22" Type="http://schemas.openxmlformats.org/officeDocument/2006/relationships/image" Target="../media/image10.png"/><Relationship Id="rId27"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4.png"/><Relationship Id="rId18" Type="http://schemas.openxmlformats.org/officeDocument/2006/relationships/audio" Target="../media/audio25.wav"/><Relationship Id="rId3" Type="http://schemas.openxmlformats.org/officeDocument/2006/relationships/image" Target="../media/image18.png"/><Relationship Id="rId21" Type="http://schemas.openxmlformats.org/officeDocument/2006/relationships/image" Target="../media/image21.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audio" Target="../media/audio24.wav"/><Relationship Id="rId2" Type="http://schemas.openxmlformats.org/officeDocument/2006/relationships/notesSlide" Target="../notesSlides/notesSlide4.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audio" Target="../media/audio20.wav"/><Relationship Id="rId24" Type="http://schemas.openxmlformats.org/officeDocument/2006/relationships/audio" Target="../media/audio28.wav"/><Relationship Id="rId5" Type="http://schemas.openxmlformats.org/officeDocument/2006/relationships/audio" Target="../media/audio14.wav"/><Relationship Id="rId15" Type="http://schemas.openxmlformats.org/officeDocument/2006/relationships/audio" Target="../media/audio22.wav"/><Relationship Id="rId23" Type="http://schemas.openxmlformats.org/officeDocument/2006/relationships/image" Target="../media/image23.png"/><Relationship Id="rId10" Type="http://schemas.openxmlformats.org/officeDocument/2006/relationships/audio" Target="../media/audio19.wav"/><Relationship Id="rId19" Type="http://schemas.openxmlformats.org/officeDocument/2006/relationships/audio" Target="../media/audio26.wav"/><Relationship Id="rId4" Type="http://schemas.openxmlformats.org/officeDocument/2006/relationships/image" Target="../media/image19.svg"/><Relationship Id="rId9" Type="http://schemas.openxmlformats.org/officeDocument/2006/relationships/audio" Target="../media/audio18.wav"/><Relationship Id="rId14" Type="http://schemas.openxmlformats.org/officeDocument/2006/relationships/image" Target="../media/image20.jpe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7.wav"/><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32.gif"/><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4.png"/><Relationship Id="rId5" Type="http://schemas.openxmlformats.org/officeDocument/2006/relationships/audio" Target="../media/audio31.wav"/><Relationship Id="rId15" Type="http://schemas.openxmlformats.org/officeDocument/2006/relationships/image" Target="../media/image31.png"/><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p>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a:t>
            </a:r>
            <a:r>
              <a:rPr lang="fr-FR" sz="2800" b="1" spc="-1" dirty="0">
                <a:solidFill>
                  <a:prstClr val="white"/>
                </a:solidFill>
                <a:latin typeface="Century Gothic" panose="020B0502020202020204" pitchFamily="34" charset="0"/>
                <a:ea typeface="Century Gothic"/>
              </a:rPr>
              <a:t>G</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rammar</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3000" b="1" dirty="0">
                <a:solidFill>
                  <a:srgbClr val="FFFFFF"/>
                </a:solidFill>
                <a:latin typeface="Century Gothic"/>
                <a:ea typeface="Century Gothic"/>
                <a:cs typeface="Century Gothic"/>
                <a:sym typeface="Century Gothic"/>
              </a:rPr>
              <a:t>Talking about things and things to do</a:t>
            </a:r>
            <a:endParaRPr lang="en-GB" sz="3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9</a:t>
            </a:r>
          </a:p>
        </p:txBody>
      </p:sp>
      <p:pic>
        <p:nvPicPr>
          <p:cNvPr id="11" name="Picture 10" descr="A cartoon character sitting at a desk with a book&#10;&#10;Description automatically generated with low confidence">
            <a:extLst>
              <a:ext uri="{FF2B5EF4-FFF2-40B4-BE49-F238E27FC236}">
                <a16:creationId xmlns:a16="http://schemas.microsoft.com/office/drawing/2014/main" id="{4D48B5BB-259F-42A9-9120-934474661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2" y="2921386"/>
            <a:ext cx="4100599" cy="1794012"/>
          </a:xfrm>
          <a:prstGeom prst="ellipse">
            <a:avLst/>
          </a:prstGeom>
        </p:spPr>
      </p:pic>
      <p:sp>
        <p:nvSpPr>
          <p:cNvPr id="12" name="Speech Bubble: Oval 11">
            <a:extLst>
              <a:ext uri="{FF2B5EF4-FFF2-40B4-BE49-F238E27FC236}">
                <a16:creationId xmlns:a16="http://schemas.microsoft.com/office/drawing/2014/main" id="{BDFCE3D0-F78B-4ECA-B4B8-266699AF747D}"/>
              </a:ext>
            </a:extLst>
          </p:cNvPr>
          <p:cNvSpPr/>
          <p:nvPr/>
        </p:nvSpPr>
        <p:spPr>
          <a:xfrm>
            <a:off x="101455" y="2111738"/>
            <a:ext cx="2057194" cy="982842"/>
          </a:xfrm>
          <a:prstGeom prst="wedgeEllipseCallout">
            <a:avLst>
              <a:gd name="adj1" fmla="val 21076"/>
              <a:gd name="adj2" fmla="val 71804"/>
            </a:avLst>
          </a:prstGeom>
          <a:solidFill>
            <a:schemeClr val="bg1"/>
          </a:solidFill>
          <a:ln w="7620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3">
            <a:hlinkClick r:id="" action="ppaction://noaction">
              <a:snd r:embed="rId5" name="T2_W9_1.1.wav"/>
            </a:hlinkClick>
            <a:extLst>
              <a:ext uri="{FF2B5EF4-FFF2-40B4-BE49-F238E27FC236}">
                <a16:creationId xmlns:a16="http://schemas.microsoft.com/office/drawing/2014/main" id="{C40ECEFB-D9AD-3385-F2AE-27D300F43E3D}"/>
              </a:ext>
            </a:extLst>
          </p:cNvPr>
          <p:cNvSpPr txBox="1"/>
          <p:nvPr/>
        </p:nvSpPr>
        <p:spPr>
          <a:xfrm>
            <a:off x="60352" y="2140473"/>
            <a:ext cx="2139399" cy="954107"/>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Ich </a:t>
            </a:r>
            <a:r>
              <a:rPr lang="en-GB" sz="2800" b="1" dirty="0" err="1">
                <a:solidFill>
                  <a:srgbClr val="0070C0"/>
                </a:solidFill>
                <a:latin typeface="Century Gothic" panose="020B0502020202020204" pitchFamily="34" charset="0"/>
              </a:rPr>
              <a:t>kann</a:t>
            </a:r>
            <a:r>
              <a:rPr lang="en-GB" sz="2800" b="1" dirty="0">
                <a:solidFill>
                  <a:srgbClr val="0070C0"/>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2">
            <a:extLst>
              <a:ext uri="{FF2B5EF4-FFF2-40B4-BE49-F238E27FC236}">
                <a16:creationId xmlns:a16="http://schemas.microsoft.com/office/drawing/2014/main" id="{3864471F-66C5-B72D-E441-577A40C40FFE}"/>
              </a:ext>
            </a:extLst>
          </p:cNvPr>
          <p:cNvGraphicFramePr/>
          <p:nvPr/>
        </p:nvGraphicFramePr>
        <p:xfrm>
          <a:off x="5581942" y="1891987"/>
          <a:ext cx="5085231" cy="4097726"/>
        </p:xfrm>
        <a:graphic>
          <a:graphicData uri="http://schemas.openxmlformats.org/drawingml/2006/table">
            <a:tbl>
              <a:tblPr/>
              <a:tblGrid>
                <a:gridCol w="918868">
                  <a:extLst>
                    <a:ext uri="{9D8B030D-6E8A-4147-A177-3AD203B41FA5}">
                      <a16:colId xmlns:a16="http://schemas.microsoft.com/office/drawing/2014/main" val="20000"/>
                    </a:ext>
                  </a:extLst>
                </a:gridCol>
                <a:gridCol w="2592390">
                  <a:extLst>
                    <a:ext uri="{9D8B030D-6E8A-4147-A177-3AD203B41FA5}">
                      <a16:colId xmlns:a16="http://schemas.microsoft.com/office/drawing/2014/main" val="20001"/>
                    </a:ext>
                  </a:extLst>
                </a:gridCol>
                <a:gridCol w="1573973">
                  <a:extLst>
                    <a:ext uri="{9D8B030D-6E8A-4147-A177-3AD203B41FA5}">
                      <a16:colId xmlns:a16="http://schemas.microsoft.com/office/drawing/2014/main" val="3175701294"/>
                    </a:ext>
                  </a:extLst>
                </a:gridCol>
              </a:tblGrid>
              <a:tr h="733789">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Wi   ss </a:t>
                      </a:r>
                      <a:r>
                        <a:rPr lang="en-GB" sz="2400" b="1" strike="noStrike" kern="1200" spc="-1" dirty="0" err="1">
                          <a:solidFill>
                            <a:srgbClr val="002060"/>
                          </a:solidFill>
                          <a:latin typeface="Century gothic"/>
                          <a:ea typeface="+mn-ea"/>
                          <a:cs typeface="+mn-cs"/>
                        </a:rPr>
                        <a:t>enschaft</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37055">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Ger  ä  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67874">
                <a:tc>
                  <a:txBody>
                    <a:bodyPr/>
                    <a:lstStyle/>
                    <a:p>
                      <a:pPr algn="l"/>
                      <a:r>
                        <a:rPr lang="en-US" sz="2800" b="1" dirty="0">
                          <a:solidFill>
                            <a:srgbClr val="002060"/>
                          </a:solidFill>
                        </a:rPr>
                        <a:t>9</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B au 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6172">
                <a:tc>
                  <a:txBody>
                    <a:bodyPr/>
                    <a:lstStyle/>
                    <a:p>
                      <a:pPr algn="l"/>
                      <a:r>
                        <a:rPr lang="en-US" sz="2800" b="1" dirty="0">
                          <a:solidFill>
                            <a:srgbClr val="002060"/>
                          </a:solidFill>
                        </a:rPr>
                        <a:t>10</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genie  ß  </a:t>
                      </a:r>
                      <a:r>
                        <a:rPr lang="en-GB" sz="2400" b="1" strike="noStrike" spc="-1" dirty="0" err="1">
                          <a:solidFill>
                            <a:srgbClr val="002060"/>
                          </a:solidFill>
                          <a:latin typeface="Century gothic"/>
                        </a:rPr>
                        <a:t>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72836">
                <a:tc>
                  <a:txBody>
                    <a:bodyPr/>
                    <a:lstStyle/>
                    <a:p>
                      <a:pPr algn="l"/>
                      <a:r>
                        <a:rPr lang="en-US" sz="2800" b="1" dirty="0">
                          <a:solidFill>
                            <a:srgbClr val="002060"/>
                          </a:solidFill>
                        </a:rPr>
                        <a:t>11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002060"/>
                          </a:solidFill>
                          <a:latin typeface="Century gothic"/>
                        </a:rPr>
                        <a:t> </a:t>
                      </a:r>
                      <a:r>
                        <a:rPr lang="en-US" sz="2400" b="1" strike="noStrike" spc="-1" dirty="0" err="1">
                          <a:solidFill>
                            <a:srgbClr val="002060"/>
                          </a:solidFill>
                          <a:latin typeface="Century gothic"/>
                        </a:rPr>
                        <a:t>na</a:t>
                      </a:r>
                      <a:r>
                        <a:rPr lang="en-US" sz="2400" b="1" strike="noStrike" spc="-1" dirty="0">
                          <a:solidFill>
                            <a:srgbClr val="002060"/>
                          </a:solidFill>
                          <a:latin typeface="Century gothic"/>
                        </a:rPr>
                        <a:t>  ss</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5206312"/>
                  </a:ext>
                </a:extLst>
              </a:tr>
            </a:tbl>
          </a:graphicData>
        </a:graphic>
      </p:graphicFrame>
      <p:sp>
        <p:nvSpPr>
          <p:cNvPr id="46" name="TextBox 45">
            <a:extLst>
              <a:ext uri="{FF2B5EF4-FFF2-40B4-BE49-F238E27FC236}">
                <a16:creationId xmlns:a16="http://schemas.microsoft.com/office/drawing/2014/main" id="{93EA2477-1513-4CB0-ACA8-3823E8FB58A3}"/>
              </a:ext>
            </a:extLst>
          </p:cNvPr>
          <p:cNvSpPr txBox="1"/>
          <p:nvPr/>
        </p:nvSpPr>
        <p:spPr>
          <a:xfrm>
            <a:off x="218536" y="610766"/>
            <a:ext cx="101779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ä</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ö</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au</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eu</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äu</a:t>
            </a:r>
            <a:r>
              <a:rPr lang="en-GB" sz="2400" dirty="0">
                <a:solidFill>
                  <a:srgbClr val="002060"/>
                </a:solidFill>
                <a:latin typeface="Century Gothic" panose="020B0502020202020204" pitchFamily="34" charset="0"/>
              </a:rPr>
              <a:t>],</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ß/s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ss/s</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222683" y="1479007"/>
          <a:ext cx="5085231" cy="4970562"/>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733789">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err="1">
                          <a:solidFill>
                            <a:srgbClr val="002060"/>
                          </a:solidFill>
                          <a:latin typeface="Century gothic"/>
                          <a:ea typeface="+mn-ea"/>
                          <a:cs typeface="+mn-cs"/>
                        </a:rPr>
                        <a:t>scheinen</a:t>
                      </a:r>
                      <a:r>
                        <a:rPr lang="en-GB" sz="2400" b="1" strike="noStrike" kern="1200" spc="-1" dirty="0">
                          <a:solidFill>
                            <a:srgbClr val="002060"/>
                          </a:solidFill>
                          <a:latin typeface="Century gothic"/>
                          <a:ea typeface="+mn-ea"/>
                          <a:cs typeface="+mn-cs"/>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37055">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fr</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eu</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en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6787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M ö   </a:t>
                      </a:r>
                      <a:r>
                        <a:rPr lang="en-GB" sz="2400" b="1" strike="noStrike" kern="1200" spc="-1" dirty="0" err="1">
                          <a:solidFill>
                            <a:srgbClr val="002060"/>
                          </a:solidFill>
                          <a:latin typeface="Century gothic"/>
                          <a:ea typeface="+mn-ea"/>
                          <a:cs typeface="+mn-cs"/>
                        </a:rPr>
                        <a:t>glichkeit</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6172">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Na s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72836">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err="1">
                          <a:solidFill>
                            <a:srgbClr val="002060"/>
                          </a:solidFill>
                          <a:latin typeface="Century gothic"/>
                        </a:rPr>
                        <a:t>sp</a:t>
                      </a:r>
                      <a:r>
                        <a:rPr lang="en-US" sz="2400" b="1" strike="noStrike" spc="-1" dirty="0">
                          <a:solidFill>
                            <a:srgbClr val="002060"/>
                          </a:solidFill>
                          <a:latin typeface="Century gothic"/>
                        </a:rPr>
                        <a:t> </a:t>
                      </a:r>
                      <a:r>
                        <a:rPr lang="en-US" sz="2400" b="1" strike="noStrike" spc="-1" dirty="0" err="1">
                          <a:solidFill>
                            <a:srgbClr val="002060"/>
                          </a:solidFill>
                          <a:latin typeface="Century gothic"/>
                        </a:rPr>
                        <a:t>ringen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5206312"/>
                  </a:ext>
                </a:extLst>
              </a:tr>
              <a:tr h="872836">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002060"/>
                          </a:solidFill>
                          <a:latin typeface="Century gothic"/>
                        </a:rPr>
                        <a:t>St  </a:t>
                      </a:r>
                      <a:r>
                        <a:rPr lang="en-US" sz="2400" b="1" strike="noStrike" spc="-1" dirty="0" err="1">
                          <a:solidFill>
                            <a:srgbClr val="002060"/>
                          </a:solidFill>
                          <a:latin typeface="Century gothic"/>
                        </a:rPr>
                        <a:t>recke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1804164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2_W9_2.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14" y="1655810"/>
            <a:ext cx="609653" cy="627942"/>
          </a:xfrm>
          <a:prstGeom prst="rect">
            <a:avLst/>
          </a:prstGeom>
        </p:spPr>
      </p:pic>
      <p:sp>
        <p:nvSpPr>
          <p:cNvPr id="15" name="CustomShape 6">
            <a:hlinkClick r:id="" action="ppaction://noaction">
              <a:snd r:embed="rId5" name="T2_W9_2.1.wav"/>
            </a:hlinkClick>
            <a:extLst>
              <a:ext uri="{FF2B5EF4-FFF2-40B4-BE49-F238E27FC236}">
                <a16:creationId xmlns:a16="http://schemas.microsoft.com/office/drawing/2014/main" id="{76EA0DC1-EFD3-4A65-8DC5-2DAE9E183631}"/>
              </a:ext>
            </a:extLst>
          </p:cNvPr>
          <p:cNvSpPr/>
          <p:nvPr/>
        </p:nvSpPr>
        <p:spPr>
          <a:xfrm>
            <a:off x="27886" y="22270"/>
            <a:ext cx="20025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2_W9_2.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951" y="2351653"/>
            <a:ext cx="609653" cy="627942"/>
          </a:xfrm>
          <a:prstGeom prst="rect">
            <a:avLst/>
          </a:prstGeom>
        </p:spPr>
      </p:pic>
      <p:pic>
        <p:nvPicPr>
          <p:cNvPr id="19" name="Picture 18" descr="A picture containing text, clipart&#10;&#10;Description automatically generated">
            <a:hlinkClick r:id="" action="ppaction://noaction">
              <a:snd r:embed="rId7" name="T2_W9_2.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09" y="3115029"/>
            <a:ext cx="609653" cy="627942"/>
          </a:xfrm>
          <a:prstGeom prst="rect">
            <a:avLst/>
          </a:prstGeom>
        </p:spPr>
      </p:pic>
      <p:pic>
        <p:nvPicPr>
          <p:cNvPr id="20" name="Picture 19" descr="A picture containing text, clipart&#10;&#10;Description automatically generated">
            <a:hlinkClick r:id="" action="ppaction://noaction">
              <a:snd r:embed="rId8" name="T2_W9_2.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89" y="3940850"/>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215380" y="1641812"/>
            <a:ext cx="516403" cy="44530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576815" y="2380734"/>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1535919" y="3209912"/>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666873" y="4120375"/>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7" name="Rectangle: Rounded Corners 66">
            <a:extLst>
              <a:ext uri="{FF2B5EF4-FFF2-40B4-BE49-F238E27FC236}">
                <a16:creationId xmlns:a16="http://schemas.microsoft.com/office/drawing/2014/main" id="{166D1E1B-5C74-46C6-8E8D-F06C8F61AAFE}"/>
              </a:ext>
            </a:extLst>
          </p:cNvPr>
          <p:cNvSpPr/>
          <p:nvPr/>
        </p:nvSpPr>
        <p:spPr>
          <a:xfrm>
            <a:off x="1189922" y="4962151"/>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1150056" y="5804584"/>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998458" y="2098426"/>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192439" y="2795838"/>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2_W9_2.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86" y="4821966"/>
            <a:ext cx="609653" cy="627942"/>
          </a:xfrm>
          <a:prstGeom prst="rect">
            <a:avLst/>
          </a:prstGeom>
        </p:spPr>
      </p:pic>
      <p:pic>
        <p:nvPicPr>
          <p:cNvPr id="72" name="Picture 71" descr="A picture containing text, clipart&#10;&#10;Description automatically generated">
            <a:hlinkClick r:id="" action="ppaction://noaction">
              <a:snd r:embed="rId11" name="T2_W9_2.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09" y="5703082"/>
            <a:ext cx="609653" cy="627942"/>
          </a:xfrm>
          <a:prstGeom prst="rect">
            <a:avLst/>
          </a:prstGeom>
        </p:spPr>
      </p:pic>
      <p:pic>
        <p:nvPicPr>
          <p:cNvPr id="73" name="Picture 72" descr="A picture containing text, clipart&#10;&#10;Description automatically generated">
            <a:hlinkClick r:id="" action="ppaction://noaction">
              <a:snd r:embed="rId12" name="T2_W9_2.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092" y="1989108"/>
            <a:ext cx="609653" cy="627942"/>
          </a:xfrm>
          <a:prstGeom prst="rect">
            <a:avLst/>
          </a:prstGeom>
        </p:spPr>
      </p:pic>
      <p:pic>
        <p:nvPicPr>
          <p:cNvPr id="74" name="Picture 73" descr="A picture containing text, clipart&#10;&#10;Description automatically generated">
            <a:hlinkClick r:id="" action="ppaction://noaction">
              <a:snd r:embed="rId13" name="T2_W9_2.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647" y="2713614"/>
            <a:ext cx="609653" cy="627942"/>
          </a:xfrm>
          <a:prstGeom prst="rect">
            <a:avLst/>
          </a:prstGeom>
        </p:spPr>
      </p:pic>
      <p:sp>
        <p:nvSpPr>
          <p:cNvPr id="48" name="Rectangle: Rounded Corners 47">
            <a:extLst>
              <a:ext uri="{FF2B5EF4-FFF2-40B4-BE49-F238E27FC236}">
                <a16:creationId xmlns:a16="http://schemas.microsoft.com/office/drawing/2014/main" id="{0346A324-8D56-A44A-564B-E40E6F3F3996}"/>
              </a:ext>
            </a:extLst>
          </p:cNvPr>
          <p:cNvSpPr/>
          <p:nvPr/>
        </p:nvSpPr>
        <p:spPr>
          <a:xfrm>
            <a:off x="6821980" y="3618068"/>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51" name="Picture 50" descr="A picture containing text, clipart&#10;&#10;Description automatically generated">
            <a:hlinkClick r:id="" action="ppaction://noaction">
              <a:snd r:embed="rId14" name="T2_W9_2.10.wav"/>
            </a:hlinkClick>
            <a:extLst>
              <a:ext uri="{FF2B5EF4-FFF2-40B4-BE49-F238E27FC236}">
                <a16:creationId xmlns:a16="http://schemas.microsoft.com/office/drawing/2014/main" id="{9F352475-64A6-056B-05D7-09F54CA9C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647" y="3481313"/>
            <a:ext cx="609653" cy="627942"/>
          </a:xfrm>
          <a:prstGeom prst="rect">
            <a:avLst/>
          </a:prstGeom>
        </p:spPr>
      </p:pic>
      <p:pic>
        <p:nvPicPr>
          <p:cNvPr id="52" name="Picture 51" descr="A picture containing text, clipart&#10;&#10;Description automatically generated">
            <a:hlinkClick r:id="" action="ppaction://noaction">
              <a:snd r:embed="rId15" name="T2_W9_2.11.wav"/>
            </a:hlinkClick>
            <a:extLst>
              <a:ext uri="{FF2B5EF4-FFF2-40B4-BE49-F238E27FC236}">
                <a16:creationId xmlns:a16="http://schemas.microsoft.com/office/drawing/2014/main" id="{F05D8D54-06CA-7285-7D1E-A41A46C50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776" y="4379084"/>
            <a:ext cx="609653" cy="627942"/>
          </a:xfrm>
          <a:prstGeom prst="rect">
            <a:avLst/>
          </a:prstGeom>
        </p:spPr>
      </p:pic>
      <p:pic>
        <p:nvPicPr>
          <p:cNvPr id="53" name="Picture 52" descr="A picture containing text, clipart&#10;&#10;Description automatically generated">
            <a:hlinkClick r:id="" action="ppaction://noaction">
              <a:snd r:embed="rId16" name="T2_W9_2.12.wav"/>
            </a:hlinkClick>
            <a:extLst>
              <a:ext uri="{FF2B5EF4-FFF2-40B4-BE49-F238E27FC236}">
                <a16:creationId xmlns:a16="http://schemas.microsoft.com/office/drawing/2014/main" id="{867C5CFD-6F47-BC55-B8F6-8810F8D96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429" y="5248626"/>
            <a:ext cx="609653" cy="627942"/>
          </a:xfrm>
          <a:prstGeom prst="rect">
            <a:avLst/>
          </a:prstGeom>
        </p:spPr>
      </p:pic>
      <p:sp>
        <p:nvSpPr>
          <p:cNvPr id="54" name="Rectangle: Rounded Corners 53">
            <a:extLst>
              <a:ext uri="{FF2B5EF4-FFF2-40B4-BE49-F238E27FC236}">
                <a16:creationId xmlns:a16="http://schemas.microsoft.com/office/drawing/2014/main" id="{0B9FF10D-A1E6-D8CB-959D-85CC739DD9A7}"/>
              </a:ext>
            </a:extLst>
          </p:cNvPr>
          <p:cNvSpPr/>
          <p:nvPr/>
        </p:nvSpPr>
        <p:spPr>
          <a:xfrm>
            <a:off x="7479304" y="4501124"/>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64" name="Rectangle: Rounded Corners 63">
            <a:extLst>
              <a:ext uri="{FF2B5EF4-FFF2-40B4-BE49-F238E27FC236}">
                <a16:creationId xmlns:a16="http://schemas.microsoft.com/office/drawing/2014/main" id="{522BD95E-4568-0ECA-7A44-280BF85F9A3C}"/>
              </a:ext>
            </a:extLst>
          </p:cNvPr>
          <p:cNvSpPr/>
          <p:nvPr/>
        </p:nvSpPr>
        <p:spPr>
          <a:xfrm>
            <a:off x="7227483" y="5370666"/>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3" name="Picture 2">
            <a:extLst>
              <a:ext uri="{FF2B5EF4-FFF2-40B4-BE49-F238E27FC236}">
                <a16:creationId xmlns:a16="http://schemas.microsoft.com/office/drawing/2014/main" id="{7256320F-806B-4AF9-08EF-CF6E3814C3E1}"/>
              </a:ext>
            </a:extLst>
          </p:cNvPr>
          <p:cNvPicPr>
            <a:picLocks noChangeAspect="1"/>
          </p:cNvPicPr>
          <p:nvPr/>
        </p:nvPicPr>
        <p:blipFill>
          <a:blip r:embed="rId17"/>
          <a:stretch>
            <a:fillRect/>
          </a:stretch>
        </p:blipFill>
        <p:spPr>
          <a:xfrm>
            <a:off x="4060114" y="1513083"/>
            <a:ext cx="674712" cy="574032"/>
          </a:xfrm>
          <a:prstGeom prst="rect">
            <a:avLst/>
          </a:prstGeom>
        </p:spPr>
      </p:pic>
      <p:pic>
        <p:nvPicPr>
          <p:cNvPr id="6" name="Picture 5" descr="A yellow smiley face with black background&#10;&#10;Description automatically generated">
            <a:extLst>
              <a:ext uri="{FF2B5EF4-FFF2-40B4-BE49-F238E27FC236}">
                <a16:creationId xmlns:a16="http://schemas.microsoft.com/office/drawing/2014/main" id="{11830960-F377-AF45-1D36-E19F9C906A27}"/>
              </a:ext>
            </a:extLst>
          </p:cNvPr>
          <p:cNvPicPr>
            <a:picLocks noChangeAspect="1"/>
          </p:cNvPicPr>
          <p:nvPr/>
        </p:nvPicPr>
        <p:blipFill>
          <a:blip r:embed="rId18"/>
          <a:stretch>
            <a:fillRect/>
          </a:stretch>
        </p:blipFill>
        <p:spPr>
          <a:xfrm>
            <a:off x="4108457" y="2354918"/>
            <a:ext cx="609653" cy="609653"/>
          </a:xfrm>
          <a:prstGeom prst="rect">
            <a:avLst/>
          </a:prstGeom>
        </p:spPr>
      </p:pic>
      <p:pic>
        <p:nvPicPr>
          <p:cNvPr id="8" name="Picture 7" descr="A green check mark on a black background&#10;&#10;Description automatically generated">
            <a:extLst>
              <a:ext uri="{FF2B5EF4-FFF2-40B4-BE49-F238E27FC236}">
                <a16:creationId xmlns:a16="http://schemas.microsoft.com/office/drawing/2014/main" id="{DD6A0054-0340-C70E-EA1D-9A4412BB1CF2}"/>
              </a:ext>
            </a:extLst>
          </p:cNvPr>
          <p:cNvPicPr>
            <a:picLocks noChangeAspect="1"/>
          </p:cNvPicPr>
          <p:nvPr/>
        </p:nvPicPr>
        <p:blipFill>
          <a:blip r:embed="rId19"/>
          <a:stretch>
            <a:fillRect/>
          </a:stretch>
        </p:blipFill>
        <p:spPr>
          <a:xfrm>
            <a:off x="4234471" y="3050924"/>
            <a:ext cx="357623" cy="350918"/>
          </a:xfrm>
          <a:prstGeom prst="rect">
            <a:avLst/>
          </a:prstGeom>
        </p:spPr>
      </p:pic>
      <p:pic>
        <p:nvPicPr>
          <p:cNvPr id="12" name="Picture 11" descr="A cartoon nose and nose&#10;&#10;Description automatically generated">
            <a:extLst>
              <a:ext uri="{FF2B5EF4-FFF2-40B4-BE49-F238E27FC236}">
                <a16:creationId xmlns:a16="http://schemas.microsoft.com/office/drawing/2014/main" id="{F8CB44E5-3F54-E1C0-DEE4-7623F41EB100}"/>
              </a:ext>
            </a:extLst>
          </p:cNvPr>
          <p:cNvPicPr>
            <a:picLocks noChangeAspect="1"/>
          </p:cNvPicPr>
          <p:nvPr/>
        </p:nvPicPr>
        <p:blipFill>
          <a:blip r:embed="rId20"/>
          <a:stretch>
            <a:fillRect/>
          </a:stretch>
        </p:blipFill>
        <p:spPr>
          <a:xfrm>
            <a:off x="4211018" y="3938735"/>
            <a:ext cx="424359" cy="539404"/>
          </a:xfrm>
          <a:prstGeom prst="rect">
            <a:avLst/>
          </a:prstGeom>
        </p:spPr>
      </p:pic>
      <p:pic>
        <p:nvPicPr>
          <p:cNvPr id="16" name="Picture 15" descr="A track with lines and numbers&#10;&#10;Description automatically generated with medium confidence">
            <a:extLst>
              <a:ext uri="{FF2B5EF4-FFF2-40B4-BE49-F238E27FC236}">
                <a16:creationId xmlns:a16="http://schemas.microsoft.com/office/drawing/2014/main" id="{805F7EEB-ACAA-93B2-B3B1-2408067C8B14}"/>
              </a:ext>
            </a:extLst>
          </p:cNvPr>
          <p:cNvPicPr>
            <a:picLocks noChangeAspect="1"/>
          </p:cNvPicPr>
          <p:nvPr/>
        </p:nvPicPr>
        <p:blipFill>
          <a:blip r:embed="rId21"/>
          <a:stretch>
            <a:fillRect/>
          </a:stretch>
        </p:blipFill>
        <p:spPr>
          <a:xfrm>
            <a:off x="4079124" y="5703082"/>
            <a:ext cx="722536" cy="420539"/>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8C9E86C6-6D86-0417-FE6A-C5019F9E52FE}"/>
              </a:ext>
            </a:extLst>
          </p:cNvPr>
          <p:cNvPicPr>
            <a:picLocks noChangeAspect="1"/>
          </p:cNvPicPr>
          <p:nvPr/>
        </p:nvPicPr>
        <p:blipFill>
          <a:blip r:embed="rId22"/>
          <a:stretch>
            <a:fillRect/>
          </a:stretch>
        </p:blipFill>
        <p:spPr>
          <a:xfrm>
            <a:off x="3504187" y="4680521"/>
            <a:ext cx="1838020" cy="919010"/>
          </a:xfrm>
          <a:prstGeom prst="rect">
            <a:avLst/>
          </a:prstGeom>
        </p:spPr>
      </p:pic>
      <p:pic>
        <p:nvPicPr>
          <p:cNvPr id="26" name="Picture 25" descr="A colorful letters and numbers on a black background&#10;&#10;Description automatically generated">
            <a:extLst>
              <a:ext uri="{FF2B5EF4-FFF2-40B4-BE49-F238E27FC236}">
                <a16:creationId xmlns:a16="http://schemas.microsoft.com/office/drawing/2014/main" id="{BAA216B8-4258-A182-9030-14B4CBF3E91D}"/>
              </a:ext>
            </a:extLst>
          </p:cNvPr>
          <p:cNvPicPr>
            <a:picLocks noChangeAspect="1"/>
          </p:cNvPicPr>
          <p:nvPr/>
        </p:nvPicPr>
        <p:blipFill>
          <a:blip r:embed="rId23"/>
          <a:stretch>
            <a:fillRect/>
          </a:stretch>
        </p:blipFill>
        <p:spPr>
          <a:xfrm>
            <a:off x="9173970" y="1912694"/>
            <a:ext cx="1115763" cy="557882"/>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8EDB3902-CAE9-87BF-60FA-CC4809A836E0}"/>
              </a:ext>
            </a:extLst>
          </p:cNvPr>
          <p:cNvPicPr>
            <a:picLocks noChangeAspect="1"/>
          </p:cNvPicPr>
          <p:nvPr/>
        </p:nvPicPr>
        <p:blipFill>
          <a:blip r:embed="rId24"/>
          <a:stretch>
            <a:fillRect/>
          </a:stretch>
        </p:blipFill>
        <p:spPr>
          <a:xfrm>
            <a:off x="9264818" y="2740929"/>
            <a:ext cx="1024915" cy="573312"/>
          </a:xfrm>
          <a:prstGeom prst="rect">
            <a:avLst/>
          </a:prstGeom>
        </p:spPr>
      </p:pic>
      <p:pic>
        <p:nvPicPr>
          <p:cNvPr id="31" name="Picture 30" descr="A cartoon of a child holding a yellow object&#10;&#10;Description automatically generated">
            <a:extLst>
              <a:ext uri="{FF2B5EF4-FFF2-40B4-BE49-F238E27FC236}">
                <a16:creationId xmlns:a16="http://schemas.microsoft.com/office/drawing/2014/main" id="{1118C441-0317-6CF6-A861-592C8A3A78B9}"/>
              </a:ext>
            </a:extLst>
          </p:cNvPr>
          <p:cNvPicPr>
            <a:picLocks noChangeAspect="1"/>
          </p:cNvPicPr>
          <p:nvPr/>
        </p:nvPicPr>
        <p:blipFill>
          <a:blip r:embed="rId25"/>
          <a:stretch>
            <a:fillRect/>
          </a:stretch>
        </p:blipFill>
        <p:spPr>
          <a:xfrm flipH="1">
            <a:off x="9621453" y="3355991"/>
            <a:ext cx="448176" cy="896352"/>
          </a:xfrm>
          <a:prstGeom prst="rect">
            <a:avLst/>
          </a:prstGeom>
        </p:spPr>
      </p:pic>
      <p:pic>
        <p:nvPicPr>
          <p:cNvPr id="33" name="Picture 32" descr="A group of butterflies with text&#10;&#10;Description automatically generated">
            <a:extLst>
              <a:ext uri="{FF2B5EF4-FFF2-40B4-BE49-F238E27FC236}">
                <a16:creationId xmlns:a16="http://schemas.microsoft.com/office/drawing/2014/main" id="{C12FCFA7-BDC2-DE6D-DB19-14A4F4A38A67}"/>
              </a:ext>
            </a:extLst>
          </p:cNvPr>
          <p:cNvPicPr>
            <a:picLocks noChangeAspect="1"/>
          </p:cNvPicPr>
          <p:nvPr/>
        </p:nvPicPr>
        <p:blipFill>
          <a:blip r:embed="rId26"/>
          <a:stretch>
            <a:fillRect/>
          </a:stretch>
        </p:blipFill>
        <p:spPr>
          <a:xfrm>
            <a:off x="9483744" y="4291912"/>
            <a:ext cx="742761" cy="720130"/>
          </a:xfrm>
          <a:prstGeom prst="rect">
            <a:avLst/>
          </a:prstGeom>
        </p:spPr>
      </p:pic>
      <p:pic>
        <p:nvPicPr>
          <p:cNvPr id="36" name="Picture 35" descr="A group of water drops&#10;&#10;Description automatically generated">
            <a:extLst>
              <a:ext uri="{FF2B5EF4-FFF2-40B4-BE49-F238E27FC236}">
                <a16:creationId xmlns:a16="http://schemas.microsoft.com/office/drawing/2014/main" id="{1043C952-B9DC-D1D6-5610-AC3982ACB821}"/>
              </a:ext>
            </a:extLst>
          </p:cNvPr>
          <p:cNvPicPr>
            <a:picLocks noChangeAspect="1"/>
          </p:cNvPicPr>
          <p:nvPr/>
        </p:nvPicPr>
        <p:blipFill>
          <a:blip r:embed="rId27"/>
          <a:stretch>
            <a:fillRect/>
          </a:stretch>
        </p:blipFill>
        <p:spPr>
          <a:xfrm>
            <a:off x="9483744" y="5309887"/>
            <a:ext cx="609653" cy="452953"/>
          </a:xfrm>
          <a:prstGeom prst="rect">
            <a:avLst/>
          </a:prstGeom>
        </p:spPr>
      </p:pic>
    </p:spTree>
    <p:extLst>
      <p:ext uri="{BB962C8B-B14F-4D97-AF65-F5344CB8AC3E}">
        <p14:creationId xmlns:p14="http://schemas.microsoft.com/office/powerpoint/2010/main" val="258503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56" grpId="0" animBg="1"/>
      <p:bldP spid="67" grpId="0" animBg="1"/>
      <p:bldP spid="68" grpId="0" animBg="1"/>
      <p:bldP spid="69" grpId="0" animBg="1"/>
      <p:bldP spid="70" grpId="0" animBg="1"/>
      <p:bldP spid="48" grpId="0" animBg="1"/>
      <p:bldP spid="54" grpId="0" animBg="1"/>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E2385C3E-0B2A-3268-CF94-9F748B55FA3E}"/>
              </a:ext>
            </a:extLst>
          </p:cNvPr>
          <p:cNvSpPr/>
          <p:nvPr/>
        </p:nvSpPr>
        <p:spPr>
          <a:xfrm>
            <a:off x="782588" y="167820"/>
            <a:ext cx="8914600" cy="478480"/>
          </a:xfrm>
          <a:prstGeom prst="wedgeRoundRectCallout">
            <a:avLst>
              <a:gd name="adj1" fmla="val -53797"/>
              <a:gd name="adj2" fmla="val 120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59353" y="984318"/>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6064" y="-154217"/>
            <a:ext cx="1256675" cy="1256675"/>
          </a:xfrm>
          <a:prstGeom prst="rect">
            <a:avLst/>
          </a:prstGeom>
        </p:spPr>
      </p:pic>
      <p:graphicFrame>
        <p:nvGraphicFramePr>
          <p:cNvPr id="2" name="Table 4">
            <a:extLst>
              <a:ext uri="{FF2B5EF4-FFF2-40B4-BE49-F238E27FC236}">
                <a16:creationId xmlns:a16="http://schemas.microsoft.com/office/drawing/2014/main" id="{70C5A0D8-B543-DFEC-01D0-B7679E841D65}"/>
              </a:ext>
            </a:extLst>
          </p:cNvPr>
          <p:cNvGraphicFramePr>
            <a:graphicFrameLocks noGrp="1"/>
          </p:cNvGraphicFramePr>
          <p:nvPr/>
        </p:nvGraphicFramePr>
        <p:xfrm>
          <a:off x="123171" y="1929686"/>
          <a:ext cx="7151250" cy="4799814"/>
        </p:xfrm>
        <a:graphic>
          <a:graphicData uri="http://schemas.openxmlformats.org/drawingml/2006/table">
            <a:tbl>
              <a:tblPr firstRow="1" bandRow="1"/>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880041"/>
                  </a:ext>
                </a:extLst>
              </a:tr>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603696"/>
                  </a:ext>
                </a:extLst>
              </a:tr>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519367"/>
                  </a:ext>
                </a:extLst>
              </a:tr>
            </a:tbl>
          </a:graphicData>
        </a:graphic>
      </p:graphicFrame>
      <p:graphicFrame>
        <p:nvGraphicFramePr>
          <p:cNvPr id="5" name="Table 6">
            <a:extLst>
              <a:ext uri="{FF2B5EF4-FFF2-40B4-BE49-F238E27FC236}">
                <a16:creationId xmlns:a16="http://schemas.microsoft.com/office/drawing/2014/main" id="{5EA71E89-39BE-759F-02A8-3E2FCF49C74C}"/>
              </a:ext>
            </a:extLst>
          </p:cNvPr>
          <p:cNvGraphicFramePr>
            <a:graphicFrameLocks noGrp="1"/>
          </p:cNvGraphicFramePr>
          <p:nvPr>
            <p:extLst>
              <p:ext uri="{D42A27DB-BD31-4B8C-83A1-F6EECF244321}">
                <p14:modId xmlns:p14="http://schemas.microsoft.com/office/powerpoint/2010/main" val="2862346830"/>
              </p:ext>
            </p:extLst>
          </p:nvPr>
        </p:nvGraphicFramePr>
        <p:xfrm>
          <a:off x="7618813" y="1543867"/>
          <a:ext cx="4438802" cy="5239574"/>
        </p:xfrm>
        <a:graphic>
          <a:graphicData uri="http://schemas.openxmlformats.org/drawingml/2006/table">
            <a:tbl>
              <a:tblPr firstRow="1" bandRow="1"/>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    to cycle, cycling</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(the)weather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045211992"/>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late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(the) sea</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199060981"/>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to wear, wearing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(the) people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552798191"/>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together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to run, running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294662517"/>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to find, finding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c</a:t>
                      </a:r>
                      <a:r>
                        <a:rPr lang="en-GB" sz="2000" dirty="0">
                          <a:solidFill>
                            <a:srgbClr val="002060"/>
                          </a:solidFill>
                          <a:latin typeface="Century Gothic" panose="020B0502020202020204" pitchFamily="34" charset="0"/>
                        </a:rPr>
                        <a:t>old</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393038436"/>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normally</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   (the) rubbish</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53783818"/>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there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 art</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918438249"/>
                  </a:ext>
                </a:extLst>
              </a:tr>
            </a:tbl>
          </a:graphicData>
        </a:graphic>
      </p:graphicFrame>
      <p:sp>
        <p:nvSpPr>
          <p:cNvPr id="6" name="Rectangle: Rounded Corners 5">
            <a:extLst>
              <a:ext uri="{FF2B5EF4-FFF2-40B4-BE49-F238E27FC236}">
                <a16:creationId xmlns:a16="http://schemas.microsoft.com/office/drawing/2014/main" id="{83EFFE95-8C05-81B5-DD52-8F70EAE3DFB2}"/>
              </a:ext>
            </a:extLst>
          </p:cNvPr>
          <p:cNvSpPr/>
          <p:nvPr/>
        </p:nvSpPr>
        <p:spPr>
          <a:xfrm>
            <a:off x="7704224" y="174798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17A24F5B-DAC7-E3A7-6EB9-AC411EF54133}"/>
              </a:ext>
            </a:extLst>
          </p:cNvPr>
          <p:cNvSpPr/>
          <p:nvPr/>
        </p:nvSpPr>
        <p:spPr>
          <a:xfrm>
            <a:off x="7686514" y="2421126"/>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883BEBAA-730B-CEC4-0C7F-02FD9783F6A9}"/>
              </a:ext>
            </a:extLst>
          </p:cNvPr>
          <p:cNvSpPr/>
          <p:nvPr/>
        </p:nvSpPr>
        <p:spPr>
          <a:xfrm>
            <a:off x="7686513" y="3146262"/>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E4FB308-FECA-CE4B-1CD1-EB136C763C7E}"/>
              </a:ext>
            </a:extLst>
          </p:cNvPr>
          <p:cNvSpPr/>
          <p:nvPr/>
        </p:nvSpPr>
        <p:spPr>
          <a:xfrm>
            <a:off x="7699106" y="3899976"/>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F3C56D3B-E492-BF6B-9493-1A841B7E837F}"/>
              </a:ext>
            </a:extLst>
          </p:cNvPr>
          <p:cNvSpPr/>
          <p:nvPr/>
        </p:nvSpPr>
        <p:spPr>
          <a:xfrm>
            <a:off x="7618813" y="4610050"/>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86FDEC2-C9AB-336B-41DF-0A1AE65D5E30}"/>
              </a:ext>
            </a:extLst>
          </p:cNvPr>
          <p:cNvSpPr/>
          <p:nvPr/>
        </p:nvSpPr>
        <p:spPr>
          <a:xfrm>
            <a:off x="9941658" y="176293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22F0720E-C1E3-23EB-D1A0-F1AF58573397}"/>
              </a:ext>
            </a:extLst>
          </p:cNvPr>
          <p:cNvSpPr/>
          <p:nvPr/>
        </p:nvSpPr>
        <p:spPr>
          <a:xfrm>
            <a:off x="9941661" y="2415797"/>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7322AA7B-FCD5-8E7F-F49C-9CAD8D1EF406}"/>
              </a:ext>
            </a:extLst>
          </p:cNvPr>
          <p:cNvSpPr/>
          <p:nvPr/>
        </p:nvSpPr>
        <p:spPr>
          <a:xfrm>
            <a:off x="9941661" y="311918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897B0124-85A4-4C2A-6AF3-5DAD4629AF3D}"/>
              </a:ext>
            </a:extLst>
          </p:cNvPr>
          <p:cNvSpPr/>
          <p:nvPr/>
        </p:nvSpPr>
        <p:spPr>
          <a:xfrm>
            <a:off x="9941657" y="3901457"/>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7015A8AE-3DB1-C3E3-48EC-7D65B2A185D2}"/>
              </a:ext>
            </a:extLst>
          </p:cNvPr>
          <p:cNvSpPr/>
          <p:nvPr/>
        </p:nvSpPr>
        <p:spPr>
          <a:xfrm>
            <a:off x="9941659" y="460391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D39F91F8-24D0-5355-2A72-32C2A37E68B2}"/>
              </a:ext>
            </a:extLst>
          </p:cNvPr>
          <p:cNvSpPr/>
          <p:nvPr/>
        </p:nvSpPr>
        <p:spPr>
          <a:xfrm>
            <a:off x="7699105" y="5392339"/>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6D98D58-71F3-DDFA-5456-11018597F3AD}"/>
              </a:ext>
            </a:extLst>
          </p:cNvPr>
          <p:cNvSpPr/>
          <p:nvPr/>
        </p:nvSpPr>
        <p:spPr>
          <a:xfrm>
            <a:off x="7699105" y="618752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58CBFC58-926A-D03D-C0F8-A1B71A721319}"/>
              </a:ext>
            </a:extLst>
          </p:cNvPr>
          <p:cNvSpPr/>
          <p:nvPr/>
        </p:nvSpPr>
        <p:spPr>
          <a:xfrm>
            <a:off x="9941658" y="5383785"/>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DEE47009-2592-4433-EF0E-914E7C545D1A}"/>
              </a:ext>
            </a:extLst>
          </p:cNvPr>
          <p:cNvSpPr/>
          <p:nvPr/>
        </p:nvSpPr>
        <p:spPr>
          <a:xfrm>
            <a:off x="9941658" y="608361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D1CCD20-2009-865D-F06F-7BB8B4CFEB58}"/>
              </a:ext>
            </a:extLst>
          </p:cNvPr>
          <p:cNvSpPr txBox="1"/>
          <p:nvPr/>
        </p:nvSpPr>
        <p:spPr>
          <a:xfrm>
            <a:off x="735133" y="118707"/>
            <a:ext cx="97317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Write one different German word into each square.</a:t>
            </a:r>
          </a:p>
        </p:txBody>
      </p:sp>
      <p:sp>
        <p:nvSpPr>
          <p:cNvPr id="21" name="Title 2">
            <a:extLst>
              <a:ext uri="{FF2B5EF4-FFF2-40B4-BE49-F238E27FC236}">
                <a16:creationId xmlns:a16="http://schemas.microsoft.com/office/drawing/2014/main" id="{19834FF3-D3E3-CCFF-B105-60741FCF4C68}"/>
              </a:ext>
            </a:extLst>
          </p:cNvPr>
          <p:cNvSpPr txBox="1">
            <a:spLocks/>
          </p:cNvSpPr>
          <p:nvPr/>
        </p:nvSpPr>
        <p:spPr>
          <a:xfrm>
            <a:off x="9259792" y="979991"/>
            <a:ext cx="1557451"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A8142796-8289-71FA-9F07-89C9ACFCA114}"/>
              </a:ext>
            </a:extLst>
          </p:cNvPr>
          <p:cNvGrpSpPr/>
          <p:nvPr/>
        </p:nvGrpSpPr>
        <p:grpSpPr>
          <a:xfrm>
            <a:off x="9762891" y="54785"/>
            <a:ext cx="1240568" cy="1029467"/>
            <a:chOff x="9350720" y="2538139"/>
            <a:chExt cx="1240568" cy="1029467"/>
          </a:xfrm>
        </p:grpSpPr>
        <p:sp>
          <p:nvSpPr>
            <p:cNvPr id="23" name="Oval 22">
              <a:extLst>
                <a:ext uri="{FF2B5EF4-FFF2-40B4-BE49-F238E27FC236}">
                  <a16:creationId xmlns:a16="http://schemas.microsoft.com/office/drawing/2014/main" id="{921309F3-784D-DC49-882E-11397C9FAFDF}"/>
                </a:ext>
              </a:extLst>
            </p:cNvPr>
            <p:cNvSpPr/>
            <p:nvPr/>
          </p:nvSpPr>
          <p:spPr>
            <a:xfrm>
              <a:off x="9378053" y="2633947"/>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8 Points 23">
              <a:extLst>
                <a:ext uri="{FF2B5EF4-FFF2-40B4-BE49-F238E27FC236}">
                  <a16:creationId xmlns:a16="http://schemas.microsoft.com/office/drawing/2014/main" id="{A9DC89C5-DCF1-A94C-83C6-2BAF72C43C50}"/>
                </a:ext>
              </a:extLst>
            </p:cNvPr>
            <p:cNvSpPr/>
            <p:nvPr/>
          </p:nvSpPr>
          <p:spPr>
            <a:xfrm rot="20101036">
              <a:off x="9350720" y="2538139"/>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8 Points 24">
              <a:extLst>
                <a:ext uri="{FF2B5EF4-FFF2-40B4-BE49-F238E27FC236}">
                  <a16:creationId xmlns:a16="http://schemas.microsoft.com/office/drawing/2014/main" id="{53F66BCF-8E67-0D8F-0399-80F1A4864A15}"/>
                </a:ext>
              </a:extLst>
            </p:cNvPr>
            <p:cNvSpPr/>
            <p:nvPr/>
          </p:nvSpPr>
          <p:spPr>
            <a:xfrm rot="20101036">
              <a:off x="9371954" y="2568175"/>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6" name="TextBox 25">
              <a:extLst>
                <a:ext uri="{FF2B5EF4-FFF2-40B4-BE49-F238E27FC236}">
                  <a16:creationId xmlns:a16="http://schemas.microsoft.com/office/drawing/2014/main" id="{90A9A755-9FC8-F2CC-4346-155C9915E255}"/>
                </a:ext>
              </a:extLst>
            </p:cNvPr>
            <p:cNvSpPr txBox="1"/>
            <p:nvPr/>
          </p:nvSpPr>
          <p:spPr>
            <a:xfrm rot="20326871">
              <a:off x="9394844" y="2786403"/>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7" name="Graphic 26" descr="Teacher">
            <a:extLst>
              <a:ext uri="{FF2B5EF4-FFF2-40B4-BE49-F238E27FC236}">
                <a16:creationId xmlns:a16="http://schemas.microsoft.com/office/drawing/2014/main" id="{734C0FCC-7C84-6E56-F6B2-26FF97985C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25" y="-26083"/>
            <a:ext cx="914400" cy="914400"/>
          </a:xfrm>
          <a:prstGeom prst="rect">
            <a:avLst/>
          </a:prstGeom>
        </p:spPr>
      </p:pic>
    </p:spTree>
    <p:extLst>
      <p:ext uri="{BB962C8B-B14F-4D97-AF65-F5344CB8AC3E}">
        <p14:creationId xmlns:p14="http://schemas.microsoft.com/office/powerpoint/2010/main" val="146039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descr="Teacher">
            <a:extLst>
              <a:ext uri="{FF2B5EF4-FFF2-40B4-BE49-F238E27FC236}">
                <a16:creationId xmlns:a16="http://schemas.microsoft.com/office/drawing/2014/main" id="{6177B13F-79B2-64E1-982A-3866C04A0E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8" y="483721"/>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1484655"/>
          <a:ext cx="2546280" cy="431856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1800" b="1" strike="noStrike" spc="-1" dirty="0">
                          <a:solidFill>
                            <a:srgbClr val="002060"/>
                          </a:solidFill>
                          <a:latin typeface="Century gothic"/>
                        </a:rPr>
                        <a:t>2 o’clock</a:t>
                      </a:r>
                      <a:endParaRPr lang="en-GB" sz="1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8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5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11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4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6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12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5" name="T2_W9_4.3.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6" name="T2_W9_4.4.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7" name="T2_W9_4.5.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8" name="T2_W9_4.6.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9" name="T2_W9_4.7.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0" name="T2_W9_4.8.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1" name="T2_W9_4.9.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2" name="T2_W9_4.1.wav"/>
            </a:hlinkClick>
            <a:extLst>
              <a:ext uri="{FF2B5EF4-FFF2-40B4-BE49-F238E27FC236}">
                <a16:creationId xmlns:a16="http://schemas.microsoft.com/office/drawing/2014/main" id="{85BDA598-D8FC-421B-AEDB-34FBDED665F3}"/>
              </a:ext>
            </a:extLst>
          </p:cNvPr>
          <p:cNvSpPr/>
          <p:nvPr/>
        </p:nvSpPr>
        <p:spPr>
          <a:xfrm>
            <a:off x="13110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1454727" y="-16479"/>
            <a:ext cx="4464829" cy="4432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spät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es?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3" name="Picture 2" descr="A close up of a clock&#10;&#10;Description automatically generated">
            <a:extLst>
              <a:ext uri="{FF2B5EF4-FFF2-40B4-BE49-F238E27FC236}">
                <a16:creationId xmlns:a16="http://schemas.microsoft.com/office/drawing/2014/main" id="{635277FC-3628-4868-0934-653DCA11204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9634" y="1501601"/>
            <a:ext cx="811641" cy="776785"/>
          </a:xfrm>
          <a:prstGeom prst="rect">
            <a:avLst/>
          </a:prstGeom>
        </p:spPr>
      </p:pic>
      <p:graphicFrame>
        <p:nvGraphicFramePr>
          <p:cNvPr id="7" name="Table 2">
            <a:extLst>
              <a:ext uri="{FF2B5EF4-FFF2-40B4-BE49-F238E27FC236}">
                <a16:creationId xmlns:a16="http://schemas.microsoft.com/office/drawing/2014/main" id="{B5543CA0-B89D-D245-9E4D-8C52612E26A8}"/>
              </a:ext>
            </a:extLst>
          </p:cNvPr>
          <p:cNvGraphicFramePr/>
          <p:nvPr/>
        </p:nvGraphicFramePr>
        <p:xfrm>
          <a:off x="4646416" y="2004135"/>
          <a:ext cx="2546280" cy="381672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10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3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7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9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2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8" name="CustomShape 23">
            <a:hlinkClick r:id="" action="ppaction://noaction">
              <a:snd r:embed="rId15" name="T2_W9_4.10.wav"/>
            </a:hlinkClick>
            <a:extLst>
              <a:ext uri="{FF2B5EF4-FFF2-40B4-BE49-F238E27FC236}">
                <a16:creationId xmlns:a16="http://schemas.microsoft.com/office/drawing/2014/main" id="{91DEF6F7-CDED-62ED-1EF9-447C1B79F0D3}"/>
              </a:ext>
            </a:extLst>
          </p:cNvPr>
          <p:cNvSpPr/>
          <p:nvPr/>
        </p:nvSpPr>
        <p:spPr>
          <a:xfrm>
            <a:off x="4779539" y="29716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CustomShape 24">
            <a:hlinkClick r:id="" action="ppaction://noaction">
              <a:snd r:embed="rId16" name="T2_W9_4.11.wav"/>
            </a:hlinkClick>
            <a:extLst>
              <a:ext uri="{FF2B5EF4-FFF2-40B4-BE49-F238E27FC236}">
                <a16:creationId xmlns:a16="http://schemas.microsoft.com/office/drawing/2014/main" id="{E2A178C0-DBDB-9DE7-C4C3-5280A79E6E04}"/>
              </a:ext>
            </a:extLst>
          </p:cNvPr>
          <p:cNvSpPr/>
          <p:nvPr/>
        </p:nvSpPr>
        <p:spPr>
          <a:xfrm>
            <a:off x="4779539" y="34508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CustomShape 25">
            <a:hlinkClick r:id="" action="ppaction://noaction">
              <a:snd r:embed="rId17" name="T2_W9_4.12.wav"/>
            </a:hlinkClick>
            <a:extLst>
              <a:ext uri="{FF2B5EF4-FFF2-40B4-BE49-F238E27FC236}">
                <a16:creationId xmlns:a16="http://schemas.microsoft.com/office/drawing/2014/main" id="{9F634A17-9D57-8DE7-FAE2-89AE7252FD16}"/>
              </a:ext>
            </a:extLst>
          </p:cNvPr>
          <p:cNvSpPr/>
          <p:nvPr/>
        </p:nvSpPr>
        <p:spPr>
          <a:xfrm>
            <a:off x="4779539" y="39174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CustomShape 26">
            <a:hlinkClick r:id="" action="ppaction://noaction">
              <a:snd r:embed="rId18" name="T2_W9_4.13.wav"/>
            </a:hlinkClick>
            <a:extLst>
              <a:ext uri="{FF2B5EF4-FFF2-40B4-BE49-F238E27FC236}">
                <a16:creationId xmlns:a16="http://schemas.microsoft.com/office/drawing/2014/main" id="{CAFA2B33-7876-BDE1-0A53-748F314428C6}"/>
              </a:ext>
            </a:extLst>
          </p:cNvPr>
          <p:cNvSpPr/>
          <p:nvPr/>
        </p:nvSpPr>
        <p:spPr>
          <a:xfrm>
            <a:off x="4779538" y="4422855"/>
            <a:ext cx="535411"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1</a:t>
            </a:r>
            <a:r>
              <a:rPr lang="en-GB" sz="2000" b="1" spc="-1" dirty="0">
                <a:solidFill>
                  <a:prstClr val="white"/>
                </a:solidFill>
                <a:latin typeface="Century Gothic" panose="020B0502020202020204" pitchFamily="34" charset="0"/>
              </a:rPr>
              <a:t>0</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CustomShape 27">
            <a:hlinkClick r:id="" action="ppaction://noaction">
              <a:snd r:embed="rId19" name="T2_W9_4.14.wav"/>
            </a:hlinkClick>
            <a:extLst>
              <a:ext uri="{FF2B5EF4-FFF2-40B4-BE49-F238E27FC236}">
                <a16:creationId xmlns:a16="http://schemas.microsoft.com/office/drawing/2014/main" id="{22B33C5B-F2B5-9951-48F1-A18E611E35B0}"/>
              </a:ext>
            </a:extLst>
          </p:cNvPr>
          <p:cNvSpPr/>
          <p:nvPr/>
        </p:nvSpPr>
        <p:spPr>
          <a:xfrm>
            <a:off x="4783859" y="4914975"/>
            <a:ext cx="53109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1</a:t>
            </a:r>
            <a:r>
              <a:rPr lang="en-GB" sz="2000" b="1" spc="-1" dirty="0">
                <a:solidFill>
                  <a:prstClr val="white"/>
                </a:solidFill>
                <a:latin typeface="Century Gothic" panose="020B0502020202020204" pitchFamily="34" charset="0"/>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CustomShape 28">
            <a:hlinkClick r:id="" action="ppaction://noaction">
              <a:snd r:embed="rId20" name="T2_W9_4.15.wav"/>
            </a:hlinkClick>
            <a:extLst>
              <a:ext uri="{FF2B5EF4-FFF2-40B4-BE49-F238E27FC236}">
                <a16:creationId xmlns:a16="http://schemas.microsoft.com/office/drawing/2014/main" id="{B09581B8-B22A-E1C0-E51B-12D7FF5969AE}"/>
              </a:ext>
            </a:extLst>
          </p:cNvPr>
          <p:cNvSpPr/>
          <p:nvPr/>
        </p:nvSpPr>
        <p:spPr>
          <a:xfrm>
            <a:off x="4779539" y="5358135"/>
            <a:ext cx="53109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12</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A close up of a clock&#10;&#10;Description automatically generated">
            <a:extLst>
              <a:ext uri="{FF2B5EF4-FFF2-40B4-BE49-F238E27FC236}">
                <a16:creationId xmlns:a16="http://schemas.microsoft.com/office/drawing/2014/main" id="{CDD52026-5B7A-68C2-99C3-4A8A31CB6934}"/>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2835" y="2136883"/>
            <a:ext cx="811641" cy="776785"/>
          </a:xfrm>
          <a:prstGeom prst="rect">
            <a:avLst/>
          </a:prstGeom>
        </p:spPr>
      </p:pic>
      <p:pic>
        <p:nvPicPr>
          <p:cNvPr id="20" name="Picture 19">
            <a:extLst>
              <a:ext uri="{FF2B5EF4-FFF2-40B4-BE49-F238E27FC236}">
                <a16:creationId xmlns:a16="http://schemas.microsoft.com/office/drawing/2014/main" id="{2151B4EA-8268-DB79-8710-C858698AB95F}"/>
              </a:ext>
            </a:extLst>
          </p:cNvPr>
          <p:cNvPicPr>
            <a:picLocks noChangeAspect="1"/>
          </p:cNvPicPr>
          <p:nvPr/>
        </p:nvPicPr>
        <p:blipFill>
          <a:blip r:embed="rId21"/>
          <a:stretch>
            <a:fillRect/>
          </a:stretch>
        </p:blipFill>
        <p:spPr>
          <a:xfrm>
            <a:off x="8909281" y="990938"/>
            <a:ext cx="1788121" cy="1798110"/>
          </a:xfrm>
          <a:prstGeom prst="rect">
            <a:avLst/>
          </a:prstGeom>
        </p:spPr>
      </p:pic>
      <p:pic>
        <p:nvPicPr>
          <p:cNvPr id="23" name="Picture 22">
            <a:extLst>
              <a:ext uri="{FF2B5EF4-FFF2-40B4-BE49-F238E27FC236}">
                <a16:creationId xmlns:a16="http://schemas.microsoft.com/office/drawing/2014/main" id="{D2B4EF22-DFA5-70FC-5196-BBB24E82F6B5}"/>
              </a:ext>
            </a:extLst>
          </p:cNvPr>
          <p:cNvPicPr>
            <a:picLocks noChangeAspect="1"/>
          </p:cNvPicPr>
          <p:nvPr/>
        </p:nvPicPr>
        <p:blipFill>
          <a:blip r:embed="rId22"/>
          <a:stretch>
            <a:fillRect/>
          </a:stretch>
        </p:blipFill>
        <p:spPr>
          <a:xfrm>
            <a:off x="7692525" y="2824402"/>
            <a:ext cx="1639065" cy="1639065"/>
          </a:xfrm>
          <a:prstGeom prst="rect">
            <a:avLst/>
          </a:prstGeom>
        </p:spPr>
      </p:pic>
      <p:pic>
        <p:nvPicPr>
          <p:cNvPr id="24" name="Picture 23">
            <a:extLst>
              <a:ext uri="{FF2B5EF4-FFF2-40B4-BE49-F238E27FC236}">
                <a16:creationId xmlns:a16="http://schemas.microsoft.com/office/drawing/2014/main" id="{72529BB4-B155-2259-1783-5E1D2516D5E3}"/>
              </a:ext>
            </a:extLst>
          </p:cNvPr>
          <p:cNvPicPr>
            <a:picLocks noChangeAspect="1"/>
          </p:cNvPicPr>
          <p:nvPr/>
        </p:nvPicPr>
        <p:blipFill>
          <a:blip r:embed="rId23"/>
          <a:stretch>
            <a:fillRect/>
          </a:stretch>
        </p:blipFill>
        <p:spPr>
          <a:xfrm>
            <a:off x="9971674" y="3792479"/>
            <a:ext cx="1671638" cy="1513936"/>
          </a:xfrm>
          <a:prstGeom prst="rect">
            <a:avLst/>
          </a:prstGeom>
        </p:spPr>
      </p:pic>
      <p:sp>
        <p:nvSpPr>
          <p:cNvPr id="29" name="TextBox 28">
            <a:extLst>
              <a:ext uri="{FF2B5EF4-FFF2-40B4-BE49-F238E27FC236}">
                <a16:creationId xmlns:a16="http://schemas.microsoft.com/office/drawing/2014/main" id="{3141FD2B-691B-A892-9906-0159E66C4A5E}"/>
              </a:ext>
            </a:extLst>
          </p:cNvPr>
          <p:cNvSpPr txBox="1"/>
          <p:nvPr/>
        </p:nvSpPr>
        <p:spPr>
          <a:xfrm>
            <a:off x="1577192" y="2449311"/>
            <a:ext cx="1196524" cy="411264"/>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9DCA08CE-DDFE-82A2-6460-D6ACFB1FDEB5}"/>
              </a:ext>
            </a:extLst>
          </p:cNvPr>
          <p:cNvSpPr txBox="1"/>
          <p:nvPr/>
        </p:nvSpPr>
        <p:spPr>
          <a:xfrm>
            <a:off x="1568303" y="2966775"/>
            <a:ext cx="1196524" cy="411264"/>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60D1DFA3-F66B-30C6-1444-080619D51B84}"/>
              </a:ext>
            </a:extLst>
          </p:cNvPr>
          <p:cNvSpPr txBox="1"/>
          <p:nvPr/>
        </p:nvSpPr>
        <p:spPr>
          <a:xfrm>
            <a:off x="1671502" y="3460200"/>
            <a:ext cx="1196524" cy="411264"/>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F5EA9DE1-A031-3659-766F-C9F751DEADF3}"/>
              </a:ext>
            </a:extLst>
          </p:cNvPr>
          <p:cNvSpPr txBox="1"/>
          <p:nvPr/>
        </p:nvSpPr>
        <p:spPr>
          <a:xfrm>
            <a:off x="1567531" y="3940141"/>
            <a:ext cx="1196524" cy="411264"/>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8EF199BB-10E0-E972-56AB-E82EDDB356D3}"/>
              </a:ext>
            </a:extLst>
          </p:cNvPr>
          <p:cNvSpPr txBox="1"/>
          <p:nvPr/>
        </p:nvSpPr>
        <p:spPr>
          <a:xfrm>
            <a:off x="1531361" y="4391737"/>
            <a:ext cx="1196524" cy="411264"/>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C82276D9-E275-57FA-F282-A14130E65305}"/>
              </a:ext>
            </a:extLst>
          </p:cNvPr>
          <p:cNvSpPr txBox="1"/>
          <p:nvPr/>
        </p:nvSpPr>
        <p:spPr>
          <a:xfrm>
            <a:off x="1477768" y="4900108"/>
            <a:ext cx="1277735" cy="411264"/>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B6C30FCA-9F38-3486-E236-AFD404AF1762}"/>
              </a:ext>
            </a:extLst>
          </p:cNvPr>
          <p:cNvSpPr txBox="1"/>
          <p:nvPr/>
        </p:nvSpPr>
        <p:spPr>
          <a:xfrm>
            <a:off x="1495982" y="5373345"/>
            <a:ext cx="1277734" cy="411264"/>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B72074C1-B2C3-973B-B881-CB288B79A993}"/>
              </a:ext>
            </a:extLst>
          </p:cNvPr>
          <p:cNvSpPr txBox="1"/>
          <p:nvPr/>
        </p:nvSpPr>
        <p:spPr>
          <a:xfrm>
            <a:off x="5630393" y="2986536"/>
            <a:ext cx="1422048" cy="411264"/>
          </a:xfrm>
          <a:prstGeom prst="rect">
            <a:avLst/>
          </a:prstGeom>
          <a:solidFill>
            <a:schemeClr val="bg1"/>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0FE5FA8F-A96A-5B03-4F24-FA7E5F33FDE6}"/>
              </a:ext>
            </a:extLst>
          </p:cNvPr>
          <p:cNvSpPr txBox="1"/>
          <p:nvPr/>
        </p:nvSpPr>
        <p:spPr>
          <a:xfrm>
            <a:off x="5711103" y="3460200"/>
            <a:ext cx="1196524" cy="411264"/>
          </a:xfrm>
          <a:prstGeom prst="rect">
            <a:avLst/>
          </a:prstGeom>
          <a:solidFill>
            <a:schemeClr val="bg1"/>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DF6B71F4-F4C7-E3B8-7020-24E9F4C912B6}"/>
              </a:ext>
            </a:extLst>
          </p:cNvPr>
          <p:cNvSpPr txBox="1"/>
          <p:nvPr/>
        </p:nvSpPr>
        <p:spPr>
          <a:xfrm>
            <a:off x="5602806" y="3940141"/>
            <a:ext cx="1291615" cy="411264"/>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20E75129-0288-0005-B3FB-A7AC6C7DD546}"/>
              </a:ext>
            </a:extLst>
          </p:cNvPr>
          <p:cNvSpPr txBox="1"/>
          <p:nvPr/>
        </p:nvSpPr>
        <p:spPr>
          <a:xfrm>
            <a:off x="5683082" y="4410483"/>
            <a:ext cx="1196524" cy="411264"/>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51CB9162-09B3-BA5A-9812-9AD916AA6279}"/>
              </a:ext>
            </a:extLst>
          </p:cNvPr>
          <p:cNvSpPr txBox="1"/>
          <p:nvPr/>
        </p:nvSpPr>
        <p:spPr>
          <a:xfrm>
            <a:off x="5683082" y="4900108"/>
            <a:ext cx="1196524" cy="411264"/>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F4C4E9A1-F5BD-43B1-099D-B06A70B27F24}"/>
              </a:ext>
            </a:extLst>
          </p:cNvPr>
          <p:cNvSpPr txBox="1"/>
          <p:nvPr/>
        </p:nvSpPr>
        <p:spPr>
          <a:xfrm>
            <a:off x="5590350" y="5382928"/>
            <a:ext cx="1196524" cy="411264"/>
          </a:xfrm>
          <a:prstGeom prst="rect">
            <a:avLst/>
          </a:prstGeom>
          <a:solidFill>
            <a:schemeClr val="bg1"/>
          </a:solidFill>
        </p:spPr>
        <p:txBody>
          <a:bodyPr wrap="square" rtlCol="0">
            <a:spAutoFit/>
          </a:bodyPr>
          <a:lstStyle/>
          <a:p>
            <a:endParaRPr lang="en-GB" dirty="0"/>
          </a:p>
        </p:txBody>
      </p:sp>
      <p:sp>
        <p:nvSpPr>
          <p:cNvPr id="42" name="Speech Bubble: Rectangle with Corners Rounded 41">
            <a:hlinkClick r:id="" action="ppaction://noaction">
              <a:snd r:embed="rId24" name="T2_W9_4.2.wav"/>
            </a:hlinkClick>
            <a:extLst>
              <a:ext uri="{FF2B5EF4-FFF2-40B4-BE49-F238E27FC236}">
                <a16:creationId xmlns:a16="http://schemas.microsoft.com/office/drawing/2014/main" id="{2CA0715B-4376-E082-E757-8318A0B10768}"/>
              </a:ext>
            </a:extLst>
          </p:cNvPr>
          <p:cNvSpPr/>
          <p:nvPr/>
        </p:nvSpPr>
        <p:spPr>
          <a:xfrm>
            <a:off x="977646" y="648986"/>
            <a:ext cx="4845189" cy="478480"/>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CustomShape 7">
            <a:hlinkClick r:id="" action="ppaction://noaction">
              <a:snd r:embed="rId24" name="T2_W9_4.2.wav"/>
            </a:hlinkClick>
            <a:extLst>
              <a:ext uri="{FF2B5EF4-FFF2-40B4-BE49-F238E27FC236}">
                <a16:creationId xmlns:a16="http://schemas.microsoft.com/office/drawing/2014/main" id="{FF1386C0-25A4-FA22-6023-ED6955F536A8}"/>
              </a:ext>
            </a:extLst>
          </p:cNvPr>
          <p:cNvSpPr/>
          <p:nvPr/>
        </p:nvSpPr>
        <p:spPr>
          <a:xfrm>
            <a:off x="997470" y="61492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rPr>
              <a:t>Schreib</a:t>
            </a:r>
            <a:r>
              <a:rPr lang="en-GB" sz="2800" spc="-1" dirty="0">
                <a:solidFill>
                  <a:srgbClr val="002060"/>
                </a:solidFill>
                <a:latin typeface="Century Gothic" panose="020B0502020202020204" pitchFamily="34" charset="0"/>
              </a:rPr>
              <a:t> auf </a:t>
            </a:r>
            <a:r>
              <a:rPr lang="en-GB" sz="2800" spc="-1" dirty="0" err="1">
                <a:solidFill>
                  <a:srgbClr val="002060"/>
                </a:solidFill>
                <a:latin typeface="Century Gothic" panose="020B0502020202020204" pitchFamily="34" charset="0"/>
              </a:rPr>
              <a:t>Englisch</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253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59CBD5-386C-26C3-AF71-F661F78A7B85}"/>
              </a:ext>
            </a:extLst>
          </p:cNvPr>
          <p:cNvPicPr>
            <a:picLocks noChangeAspect="1"/>
          </p:cNvPicPr>
          <p:nvPr/>
        </p:nvPicPr>
        <p:blipFill>
          <a:blip r:embed="rId3"/>
          <a:stretch>
            <a:fillRect/>
          </a:stretch>
        </p:blipFill>
        <p:spPr>
          <a:xfrm>
            <a:off x="935290" y="3107655"/>
            <a:ext cx="2379935" cy="313792"/>
          </a:xfrm>
          <a:prstGeom prst="rect">
            <a:avLst/>
          </a:prstGeom>
        </p:spPr>
      </p:pic>
      <p:pic>
        <p:nvPicPr>
          <p:cNvPr id="51" name="Picture 50">
            <a:extLst>
              <a:ext uri="{FF2B5EF4-FFF2-40B4-BE49-F238E27FC236}">
                <a16:creationId xmlns:a16="http://schemas.microsoft.com/office/drawing/2014/main" id="{05A63BED-D111-4349-8FE6-4B32E72B4859}"/>
              </a:ext>
            </a:extLst>
          </p:cNvPr>
          <p:cNvPicPr>
            <a:picLocks noChangeAspect="1"/>
          </p:cNvPicPr>
          <p:nvPr/>
        </p:nvPicPr>
        <p:blipFill>
          <a:blip r:embed="rId3"/>
          <a:stretch>
            <a:fillRect/>
          </a:stretch>
        </p:blipFill>
        <p:spPr>
          <a:xfrm>
            <a:off x="935289" y="1845754"/>
            <a:ext cx="2406361" cy="461665"/>
          </a:xfrm>
          <a:prstGeom prst="rect">
            <a:avLst/>
          </a:prstGeom>
        </p:spPr>
      </p:pic>
      <p:pic>
        <p:nvPicPr>
          <p:cNvPr id="50" name="Picture 49">
            <a:extLst>
              <a:ext uri="{FF2B5EF4-FFF2-40B4-BE49-F238E27FC236}">
                <a16:creationId xmlns:a16="http://schemas.microsoft.com/office/drawing/2014/main" id="{728796D9-976C-4DD1-9593-055624E1F6F4}"/>
              </a:ext>
            </a:extLst>
          </p:cNvPr>
          <p:cNvPicPr>
            <a:picLocks noChangeAspect="1"/>
          </p:cNvPicPr>
          <p:nvPr/>
        </p:nvPicPr>
        <p:blipFill>
          <a:blip r:embed="rId3"/>
          <a:stretch>
            <a:fillRect/>
          </a:stretch>
        </p:blipFill>
        <p:spPr>
          <a:xfrm>
            <a:off x="961712" y="2238311"/>
            <a:ext cx="2353513" cy="309176"/>
          </a:xfrm>
          <a:prstGeom prst="rect">
            <a:avLst/>
          </a:prstGeom>
        </p:spPr>
      </p:pic>
      <p:pic>
        <p:nvPicPr>
          <p:cNvPr id="47" name="Picture 46">
            <a:extLst>
              <a:ext uri="{FF2B5EF4-FFF2-40B4-BE49-F238E27FC236}">
                <a16:creationId xmlns:a16="http://schemas.microsoft.com/office/drawing/2014/main" id="{BF4F79CD-81DD-4CA8-B96F-C20A8AA6CE49}"/>
              </a:ext>
            </a:extLst>
          </p:cNvPr>
          <p:cNvPicPr>
            <a:picLocks noChangeAspect="1"/>
          </p:cNvPicPr>
          <p:nvPr/>
        </p:nvPicPr>
        <p:blipFill>
          <a:blip r:embed="rId3"/>
          <a:stretch>
            <a:fillRect/>
          </a:stretch>
        </p:blipFill>
        <p:spPr>
          <a:xfrm>
            <a:off x="3557479" y="1824363"/>
            <a:ext cx="4080081" cy="707886"/>
          </a:xfrm>
          <a:prstGeom prst="rect">
            <a:avLst/>
          </a:prstGeom>
        </p:spPr>
      </p:pic>
      <p:sp>
        <p:nvSpPr>
          <p:cNvPr id="112" name="CustomShape 6"/>
          <p:cNvSpPr/>
          <p:nvPr/>
        </p:nvSpPr>
        <p:spPr>
          <a:xfrm>
            <a:off x="61987" y="50792"/>
            <a:ext cx="11481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rPr>
              <a:t>Lias</a:t>
            </a:r>
            <a:r>
              <a:rPr lang="en-GB" sz="2800" b="1" spc="-1" dirty="0">
                <a:solidFill>
                  <a:srgbClr val="002060"/>
                </a:solidFill>
                <a:latin typeface="Century gothic"/>
              </a:rPr>
              <a:t> und Ronja </a:t>
            </a:r>
            <a:r>
              <a:rPr lang="en-GB" sz="2800" b="1" spc="-1" dirty="0" err="1">
                <a:solidFill>
                  <a:srgbClr val="002060"/>
                </a:solidFill>
                <a:latin typeface="Century gothic"/>
              </a:rPr>
              <a:t>machen</a:t>
            </a:r>
            <a:r>
              <a:rPr lang="en-GB" sz="2800" b="1" spc="-1" dirty="0">
                <a:solidFill>
                  <a:srgbClr val="002060"/>
                </a:solidFill>
                <a:latin typeface="Century gothic"/>
              </a:rPr>
              <a:t> Sachen. Sie </a:t>
            </a:r>
            <a:r>
              <a:rPr lang="en-GB" sz="2800" b="1" spc="-1" dirty="0" err="1">
                <a:solidFill>
                  <a:srgbClr val="002060"/>
                </a:solidFill>
                <a:latin typeface="Century gothic"/>
              </a:rPr>
              <a:t>schreiben</a:t>
            </a:r>
            <a:r>
              <a:rPr lang="en-GB" sz="2800" b="1" spc="-1" dirty="0">
                <a:solidFill>
                  <a:srgbClr val="002060"/>
                </a:solidFill>
                <a:latin typeface="Century gothic"/>
              </a:rPr>
              <a:t> </a:t>
            </a:r>
            <a:r>
              <a:rPr lang="en-GB" sz="2800" b="1" spc="-1" dirty="0" err="1">
                <a:solidFill>
                  <a:srgbClr val="002060"/>
                </a:solidFill>
                <a:latin typeface="Century gothic"/>
              </a:rPr>
              <a:t>eine</a:t>
            </a:r>
            <a:r>
              <a:rPr lang="en-GB" sz="2800" b="1" spc="-1" dirty="0">
                <a:solidFill>
                  <a:srgbClr val="002060"/>
                </a:solidFill>
                <a:latin typeface="Century gothic"/>
              </a:rPr>
              <a:t> </a:t>
            </a:r>
            <a:r>
              <a:rPr lang="en-GB" sz="2800" b="1" spc="-1" dirty="0" err="1">
                <a:solidFill>
                  <a:srgbClr val="002060"/>
                </a:solidFill>
                <a:latin typeface="Century gothic"/>
              </a:rPr>
              <a:t>Liste</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65774"/>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1038168" y="641197"/>
            <a:ext cx="8925222" cy="393311"/>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1079258" y="633567"/>
            <a:ext cx="8951402" cy="5037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Wann</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machen</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sie</a:t>
            </a:r>
            <a:r>
              <a:rPr lang="en-GB" sz="2400" b="1" spc="-1" dirty="0">
                <a:solidFill>
                  <a:srgbClr val="002060"/>
                </a:solidFill>
                <a:latin typeface="Century Gothic"/>
                <a:ea typeface="Century Gothic"/>
              </a:rPr>
              <a:t> das</a:t>
            </a:r>
            <a:r>
              <a:rPr kumimoji="0" lang="en-GB" sz="2400" b="1" i="0" u="none" strike="noStrike" kern="1200" cap="none" spc="-1" normalizeH="0" noProof="0" dirty="0">
                <a:ln>
                  <a:noFill/>
                </a:ln>
                <a:solidFill>
                  <a:srgbClr val="002060"/>
                </a:solidFill>
                <a:effectLst/>
                <a:uLnTx/>
                <a:uFillTx/>
                <a:latin typeface="Century Gothic"/>
                <a:ea typeface="Century Gothic"/>
              </a:rPr>
              <a:t>? Wissen* </a:t>
            </a:r>
            <a:r>
              <a:rPr kumimoji="0" lang="en-GB" sz="2400" b="1" i="0" u="none" strike="noStrike" kern="1200" cap="none" spc="-1" normalizeH="0" noProof="0" dirty="0" err="1">
                <a:ln>
                  <a:noFill/>
                </a:ln>
                <a:solidFill>
                  <a:srgbClr val="002060"/>
                </a:solidFill>
                <a:effectLst/>
                <a:uLnTx/>
                <a:uFillTx/>
                <a:latin typeface="Century Gothic"/>
                <a:ea typeface="Century Gothic"/>
              </a:rPr>
              <a:t>wir</a:t>
            </a:r>
            <a:r>
              <a:rPr kumimoji="0" lang="en-GB" sz="2400" b="1" i="0" u="none" strike="noStrike" kern="1200" cap="none" spc="-1" normalizeH="0" noProof="0" dirty="0">
                <a:ln>
                  <a:noFill/>
                </a:ln>
                <a:solidFill>
                  <a:srgbClr val="002060"/>
                </a:solidFill>
                <a:effectLst/>
                <a:uLnTx/>
                <a:uFillTx/>
                <a:latin typeface="Century Gothic"/>
                <a:ea typeface="Century Gothic"/>
              </a:rPr>
              <a:t> es </a:t>
            </a:r>
            <a:r>
              <a:rPr kumimoji="0" lang="en-GB" sz="2400" b="1" i="0" u="none" strike="noStrike" kern="1200" cap="none" spc="-1" normalizeH="0" noProof="0" dirty="0" err="1">
                <a:ln>
                  <a:noFill/>
                </a:ln>
                <a:solidFill>
                  <a:srgbClr val="002060"/>
                </a:solidFill>
                <a:effectLst/>
                <a:uLnTx/>
                <a:uFillTx/>
                <a:latin typeface="Century Gothic"/>
                <a:ea typeface="Century Gothic"/>
              </a:rPr>
              <a:t>oder</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nicht</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CustomShape 23">
            <a:extLst>
              <a:ext uri="{FF2B5EF4-FFF2-40B4-BE49-F238E27FC236}">
                <a16:creationId xmlns:a16="http://schemas.microsoft.com/office/drawing/2014/main" id="{0EB450C7-2D4F-4843-97E1-0157F755CDE4}"/>
              </a:ext>
            </a:extLst>
          </p:cNvPr>
          <p:cNvSpPr/>
          <p:nvPr/>
        </p:nvSpPr>
        <p:spPr>
          <a:xfrm>
            <a:off x="342208" y="1949853"/>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7B30B942-F388-425A-9AD6-91BE0C8D634C}"/>
              </a:ext>
            </a:extLst>
          </p:cNvPr>
          <p:cNvSpPr txBox="1"/>
          <p:nvPr/>
        </p:nvSpPr>
        <p:spPr>
          <a:xfrm>
            <a:off x="3815522" y="1924178"/>
            <a:ext cx="3261537" cy="400110"/>
          </a:xfrm>
          <a:prstGeom prst="rect">
            <a:avLst/>
          </a:prstGeom>
          <a:noFill/>
        </p:spPr>
        <p:txBody>
          <a:bodyPr wrap="square" rtlCol="0">
            <a:spAutoFit/>
          </a:bodyPr>
          <a:lstStyle/>
          <a:p>
            <a:r>
              <a:rPr lang="en-US" sz="2000" i="1" dirty="0" err="1">
                <a:solidFill>
                  <a:srgbClr val="002060"/>
                </a:solidFill>
              </a:rPr>
              <a:t>laufe</a:t>
            </a:r>
            <a:r>
              <a:rPr lang="en-US" sz="2000" i="1" dirty="0">
                <a:solidFill>
                  <a:srgbClr val="002060"/>
                </a:solidFill>
              </a:rPr>
              <a:t> ich auf der </a:t>
            </a:r>
            <a:r>
              <a:rPr lang="en-US" sz="2000" i="1" dirty="0" err="1">
                <a:solidFill>
                  <a:srgbClr val="002060"/>
                </a:solidFill>
              </a:rPr>
              <a:t>Straße</a:t>
            </a:r>
            <a:r>
              <a:rPr lang="en-US" sz="2000" i="1" dirty="0">
                <a:solidFill>
                  <a:srgbClr val="002060"/>
                </a:solidFill>
              </a:rPr>
              <a:t>.</a:t>
            </a:r>
            <a:endParaRPr lang="en-GB" sz="2000" i="1" dirty="0">
              <a:solidFill>
                <a:srgbClr val="002060"/>
              </a:solidFill>
            </a:endParaRPr>
          </a:p>
        </p:txBody>
      </p:sp>
      <p:sp>
        <p:nvSpPr>
          <p:cNvPr id="48" name="TextBox 47">
            <a:extLst>
              <a:ext uri="{FF2B5EF4-FFF2-40B4-BE49-F238E27FC236}">
                <a16:creationId xmlns:a16="http://schemas.microsoft.com/office/drawing/2014/main" id="{00230456-8D73-42FC-BAA6-AA320C6F3264}"/>
              </a:ext>
            </a:extLst>
          </p:cNvPr>
          <p:cNvSpPr txBox="1"/>
          <p:nvPr/>
        </p:nvSpPr>
        <p:spPr>
          <a:xfrm>
            <a:off x="772311" y="1815145"/>
            <a:ext cx="260327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i="1" kern="0" dirty="0">
                <a:solidFill>
                  <a:srgbClr val="5B9BD5">
                    <a:lumMod val="50000"/>
                  </a:srgbClr>
                </a:solidFill>
              </a:rPr>
              <a:t>Am Sonntag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9" name="TextBox 48">
            <a:extLst>
              <a:ext uri="{FF2B5EF4-FFF2-40B4-BE49-F238E27FC236}">
                <a16:creationId xmlns:a16="http://schemas.microsoft.com/office/drawing/2014/main" id="{F315C8FB-617B-4595-9895-960669ACCA3C}"/>
              </a:ext>
            </a:extLst>
          </p:cNvPr>
          <p:cNvSpPr txBox="1"/>
          <p:nvPr/>
        </p:nvSpPr>
        <p:spPr>
          <a:xfrm>
            <a:off x="1348129" y="2089455"/>
            <a:ext cx="144671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2" name="CustomShape 23">
            <a:extLst>
              <a:ext uri="{FF2B5EF4-FFF2-40B4-BE49-F238E27FC236}">
                <a16:creationId xmlns:a16="http://schemas.microsoft.com/office/drawing/2014/main" id="{7018CC5F-5BB7-F94C-C546-910BC6BA1960}"/>
              </a:ext>
            </a:extLst>
          </p:cNvPr>
          <p:cNvSpPr/>
          <p:nvPr/>
        </p:nvSpPr>
        <p:spPr>
          <a:xfrm>
            <a:off x="323986" y="2668219"/>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 name="CustomShape 23">
            <a:extLst>
              <a:ext uri="{FF2B5EF4-FFF2-40B4-BE49-F238E27FC236}">
                <a16:creationId xmlns:a16="http://schemas.microsoft.com/office/drawing/2014/main" id="{BD74B063-2154-8274-F9E8-45DC66AA86CD}"/>
              </a:ext>
            </a:extLst>
          </p:cNvPr>
          <p:cNvSpPr/>
          <p:nvPr/>
        </p:nvSpPr>
        <p:spPr>
          <a:xfrm>
            <a:off x="321213" y="353138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 name="CustomShape 23">
            <a:extLst>
              <a:ext uri="{FF2B5EF4-FFF2-40B4-BE49-F238E27FC236}">
                <a16:creationId xmlns:a16="http://schemas.microsoft.com/office/drawing/2014/main" id="{99E46E83-DC83-E928-CAA1-0274F2F1E386}"/>
              </a:ext>
            </a:extLst>
          </p:cNvPr>
          <p:cNvSpPr/>
          <p:nvPr/>
        </p:nvSpPr>
        <p:spPr>
          <a:xfrm>
            <a:off x="342208" y="443477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 name="CustomShape 23">
            <a:extLst>
              <a:ext uri="{FF2B5EF4-FFF2-40B4-BE49-F238E27FC236}">
                <a16:creationId xmlns:a16="http://schemas.microsoft.com/office/drawing/2014/main" id="{06E0EC6D-58C5-16D0-3F4E-8427BD81EED0}"/>
              </a:ext>
            </a:extLst>
          </p:cNvPr>
          <p:cNvSpPr/>
          <p:nvPr/>
        </p:nvSpPr>
        <p:spPr>
          <a:xfrm>
            <a:off x="342208" y="528047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 name="CustomShape 23">
            <a:extLst>
              <a:ext uri="{FF2B5EF4-FFF2-40B4-BE49-F238E27FC236}">
                <a16:creationId xmlns:a16="http://schemas.microsoft.com/office/drawing/2014/main" id="{1FCC670D-CD53-7145-36F1-DDA5A56AEBF1}"/>
              </a:ext>
            </a:extLst>
          </p:cNvPr>
          <p:cNvSpPr/>
          <p:nvPr/>
        </p:nvSpPr>
        <p:spPr>
          <a:xfrm>
            <a:off x="323986" y="6094990"/>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82EE60B5-61D3-AB72-014C-371E52995E35}"/>
              </a:ext>
            </a:extLst>
          </p:cNvPr>
          <p:cNvSpPr txBox="1"/>
          <p:nvPr/>
        </p:nvSpPr>
        <p:spPr>
          <a:xfrm>
            <a:off x="1425051" y="2956810"/>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pic>
        <p:nvPicPr>
          <p:cNvPr id="11" name="Picture 10">
            <a:extLst>
              <a:ext uri="{FF2B5EF4-FFF2-40B4-BE49-F238E27FC236}">
                <a16:creationId xmlns:a16="http://schemas.microsoft.com/office/drawing/2014/main" id="{58798611-FB83-DF48-0D25-E924F0067190}"/>
              </a:ext>
            </a:extLst>
          </p:cNvPr>
          <p:cNvPicPr>
            <a:picLocks noChangeAspect="1"/>
          </p:cNvPicPr>
          <p:nvPr/>
        </p:nvPicPr>
        <p:blipFill>
          <a:blip r:embed="rId3"/>
          <a:stretch>
            <a:fillRect/>
          </a:stretch>
        </p:blipFill>
        <p:spPr>
          <a:xfrm>
            <a:off x="1059211" y="2668077"/>
            <a:ext cx="2158516" cy="377625"/>
          </a:xfrm>
          <a:prstGeom prst="rect">
            <a:avLst/>
          </a:prstGeom>
        </p:spPr>
      </p:pic>
      <p:sp>
        <p:nvSpPr>
          <p:cNvPr id="14" name="TextBox 13">
            <a:extLst>
              <a:ext uri="{FF2B5EF4-FFF2-40B4-BE49-F238E27FC236}">
                <a16:creationId xmlns:a16="http://schemas.microsoft.com/office/drawing/2014/main" id="{D078ACE3-5C1C-016E-73EE-CDAB40FBBFA6}"/>
              </a:ext>
            </a:extLst>
          </p:cNvPr>
          <p:cNvSpPr txBox="1"/>
          <p:nvPr/>
        </p:nvSpPr>
        <p:spPr>
          <a:xfrm>
            <a:off x="1248944" y="262365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i="1" kern="0" noProof="0" dirty="0" err="1">
                <a:solidFill>
                  <a:srgbClr val="5B9BD5">
                    <a:lumMod val="50000"/>
                  </a:srgbClr>
                </a:solidFill>
              </a:rPr>
              <a:t>Mittwochs</a:t>
            </a:r>
            <a:endParaRPr kumimoji="0" lang="en-GB" sz="2000" b="0" i="1" u="none" strike="noStrike" kern="0" cap="none" spc="0" normalizeH="0" baseline="0" noProof="0" dirty="0">
              <a:ln>
                <a:noFill/>
              </a:ln>
              <a:solidFill>
                <a:srgbClr val="5B9BD5">
                  <a:lumMod val="50000"/>
                </a:srgbClr>
              </a:solidFill>
              <a:effectLst/>
              <a:uLnTx/>
              <a:uFillTx/>
            </a:endParaRPr>
          </a:p>
        </p:txBody>
      </p:sp>
      <p:pic>
        <p:nvPicPr>
          <p:cNvPr id="15" name="Picture 14">
            <a:extLst>
              <a:ext uri="{FF2B5EF4-FFF2-40B4-BE49-F238E27FC236}">
                <a16:creationId xmlns:a16="http://schemas.microsoft.com/office/drawing/2014/main" id="{71E73621-E173-F697-BD82-16ED3EA8E22F}"/>
              </a:ext>
            </a:extLst>
          </p:cNvPr>
          <p:cNvPicPr>
            <a:picLocks noChangeAspect="1"/>
          </p:cNvPicPr>
          <p:nvPr/>
        </p:nvPicPr>
        <p:blipFill>
          <a:blip r:embed="rId3"/>
          <a:stretch>
            <a:fillRect/>
          </a:stretch>
        </p:blipFill>
        <p:spPr>
          <a:xfrm>
            <a:off x="3534060" y="2714892"/>
            <a:ext cx="5555511" cy="630109"/>
          </a:xfrm>
          <a:prstGeom prst="rect">
            <a:avLst/>
          </a:prstGeom>
        </p:spPr>
      </p:pic>
      <p:pic>
        <p:nvPicPr>
          <p:cNvPr id="16" name="Picture 15">
            <a:extLst>
              <a:ext uri="{FF2B5EF4-FFF2-40B4-BE49-F238E27FC236}">
                <a16:creationId xmlns:a16="http://schemas.microsoft.com/office/drawing/2014/main" id="{D0BDB951-A7CF-32B2-C7B6-BD01B3AAABE6}"/>
              </a:ext>
            </a:extLst>
          </p:cNvPr>
          <p:cNvPicPr>
            <a:picLocks noChangeAspect="1"/>
          </p:cNvPicPr>
          <p:nvPr/>
        </p:nvPicPr>
        <p:blipFill>
          <a:blip r:embed="rId3"/>
          <a:stretch>
            <a:fillRect/>
          </a:stretch>
        </p:blipFill>
        <p:spPr>
          <a:xfrm>
            <a:off x="3705225" y="3540952"/>
            <a:ext cx="5384346" cy="644023"/>
          </a:xfrm>
          <a:prstGeom prst="rect">
            <a:avLst/>
          </a:prstGeom>
        </p:spPr>
      </p:pic>
      <p:pic>
        <p:nvPicPr>
          <p:cNvPr id="17" name="Picture 16">
            <a:extLst>
              <a:ext uri="{FF2B5EF4-FFF2-40B4-BE49-F238E27FC236}">
                <a16:creationId xmlns:a16="http://schemas.microsoft.com/office/drawing/2014/main" id="{FAD7BE9E-12DA-C83A-6BBD-9504CE1DDB71}"/>
              </a:ext>
            </a:extLst>
          </p:cNvPr>
          <p:cNvPicPr>
            <a:picLocks noChangeAspect="1"/>
          </p:cNvPicPr>
          <p:nvPr/>
        </p:nvPicPr>
        <p:blipFill>
          <a:blip r:embed="rId3"/>
          <a:stretch>
            <a:fillRect/>
          </a:stretch>
        </p:blipFill>
        <p:spPr>
          <a:xfrm>
            <a:off x="3534060" y="4412861"/>
            <a:ext cx="5092807" cy="644023"/>
          </a:xfrm>
          <a:prstGeom prst="rect">
            <a:avLst/>
          </a:prstGeom>
        </p:spPr>
      </p:pic>
      <p:pic>
        <p:nvPicPr>
          <p:cNvPr id="18" name="Picture 17">
            <a:extLst>
              <a:ext uri="{FF2B5EF4-FFF2-40B4-BE49-F238E27FC236}">
                <a16:creationId xmlns:a16="http://schemas.microsoft.com/office/drawing/2014/main" id="{38D7ADD6-767F-15D3-37F9-7C54EDD8E19B}"/>
              </a:ext>
            </a:extLst>
          </p:cNvPr>
          <p:cNvPicPr>
            <a:picLocks noChangeAspect="1"/>
          </p:cNvPicPr>
          <p:nvPr/>
        </p:nvPicPr>
        <p:blipFill>
          <a:blip r:embed="rId3"/>
          <a:stretch>
            <a:fillRect/>
          </a:stretch>
        </p:blipFill>
        <p:spPr>
          <a:xfrm>
            <a:off x="3500329" y="5299465"/>
            <a:ext cx="5521879" cy="650520"/>
          </a:xfrm>
          <a:prstGeom prst="rect">
            <a:avLst/>
          </a:prstGeom>
        </p:spPr>
      </p:pic>
      <p:pic>
        <p:nvPicPr>
          <p:cNvPr id="19" name="Picture 18">
            <a:extLst>
              <a:ext uri="{FF2B5EF4-FFF2-40B4-BE49-F238E27FC236}">
                <a16:creationId xmlns:a16="http://schemas.microsoft.com/office/drawing/2014/main" id="{E23E2F2F-1E1A-B682-1057-D4DC112CD9F2}"/>
              </a:ext>
            </a:extLst>
          </p:cNvPr>
          <p:cNvPicPr>
            <a:picLocks noChangeAspect="1"/>
          </p:cNvPicPr>
          <p:nvPr/>
        </p:nvPicPr>
        <p:blipFill>
          <a:blip r:embed="rId3"/>
          <a:stretch>
            <a:fillRect/>
          </a:stretch>
        </p:blipFill>
        <p:spPr>
          <a:xfrm>
            <a:off x="946218" y="3475794"/>
            <a:ext cx="2416734" cy="396361"/>
          </a:xfrm>
          <a:prstGeom prst="rect">
            <a:avLst/>
          </a:prstGeom>
        </p:spPr>
      </p:pic>
      <p:pic>
        <p:nvPicPr>
          <p:cNvPr id="20" name="Picture 19">
            <a:extLst>
              <a:ext uri="{FF2B5EF4-FFF2-40B4-BE49-F238E27FC236}">
                <a16:creationId xmlns:a16="http://schemas.microsoft.com/office/drawing/2014/main" id="{03F04DC2-87D6-C37E-A1FB-1E30C17B953E}"/>
              </a:ext>
            </a:extLst>
          </p:cNvPr>
          <p:cNvPicPr>
            <a:picLocks noChangeAspect="1"/>
          </p:cNvPicPr>
          <p:nvPr/>
        </p:nvPicPr>
        <p:blipFill>
          <a:blip r:embed="rId3"/>
          <a:stretch>
            <a:fillRect/>
          </a:stretch>
        </p:blipFill>
        <p:spPr>
          <a:xfrm>
            <a:off x="971718" y="3897861"/>
            <a:ext cx="2343507" cy="335160"/>
          </a:xfrm>
          <a:prstGeom prst="rect">
            <a:avLst/>
          </a:prstGeom>
        </p:spPr>
      </p:pic>
      <p:pic>
        <p:nvPicPr>
          <p:cNvPr id="21" name="Picture 20">
            <a:extLst>
              <a:ext uri="{FF2B5EF4-FFF2-40B4-BE49-F238E27FC236}">
                <a16:creationId xmlns:a16="http://schemas.microsoft.com/office/drawing/2014/main" id="{E271ADCC-9496-95B0-1AE8-B36A7C48E8C7}"/>
              </a:ext>
            </a:extLst>
          </p:cNvPr>
          <p:cNvPicPr>
            <a:picLocks noChangeAspect="1"/>
          </p:cNvPicPr>
          <p:nvPr/>
        </p:nvPicPr>
        <p:blipFill>
          <a:blip r:embed="rId3"/>
          <a:stretch>
            <a:fillRect/>
          </a:stretch>
        </p:blipFill>
        <p:spPr>
          <a:xfrm>
            <a:off x="980277" y="4267916"/>
            <a:ext cx="2285724" cy="396361"/>
          </a:xfrm>
          <a:prstGeom prst="rect">
            <a:avLst/>
          </a:prstGeom>
        </p:spPr>
      </p:pic>
      <p:pic>
        <p:nvPicPr>
          <p:cNvPr id="22" name="Picture 21">
            <a:extLst>
              <a:ext uri="{FF2B5EF4-FFF2-40B4-BE49-F238E27FC236}">
                <a16:creationId xmlns:a16="http://schemas.microsoft.com/office/drawing/2014/main" id="{FFCD5E97-5FAD-68A3-977E-629A4A434641}"/>
              </a:ext>
            </a:extLst>
          </p:cNvPr>
          <p:cNvPicPr>
            <a:picLocks noChangeAspect="1"/>
          </p:cNvPicPr>
          <p:nvPr/>
        </p:nvPicPr>
        <p:blipFill>
          <a:blip r:embed="rId3"/>
          <a:stretch>
            <a:fillRect/>
          </a:stretch>
        </p:blipFill>
        <p:spPr>
          <a:xfrm>
            <a:off x="958854" y="4699173"/>
            <a:ext cx="2356371" cy="396361"/>
          </a:xfrm>
          <a:prstGeom prst="rect">
            <a:avLst/>
          </a:prstGeom>
        </p:spPr>
      </p:pic>
      <p:pic>
        <p:nvPicPr>
          <p:cNvPr id="23" name="Picture 22">
            <a:extLst>
              <a:ext uri="{FF2B5EF4-FFF2-40B4-BE49-F238E27FC236}">
                <a16:creationId xmlns:a16="http://schemas.microsoft.com/office/drawing/2014/main" id="{468F4C2E-7531-B57C-88D1-B96BDD1AF82B}"/>
              </a:ext>
            </a:extLst>
          </p:cNvPr>
          <p:cNvPicPr>
            <a:picLocks noChangeAspect="1"/>
          </p:cNvPicPr>
          <p:nvPr/>
        </p:nvPicPr>
        <p:blipFill>
          <a:blip r:embed="rId3"/>
          <a:stretch>
            <a:fillRect/>
          </a:stretch>
        </p:blipFill>
        <p:spPr>
          <a:xfrm>
            <a:off x="971717" y="5166255"/>
            <a:ext cx="2403872" cy="396361"/>
          </a:xfrm>
          <a:prstGeom prst="rect">
            <a:avLst/>
          </a:prstGeom>
        </p:spPr>
      </p:pic>
      <p:pic>
        <p:nvPicPr>
          <p:cNvPr id="24" name="Picture 23">
            <a:extLst>
              <a:ext uri="{FF2B5EF4-FFF2-40B4-BE49-F238E27FC236}">
                <a16:creationId xmlns:a16="http://schemas.microsoft.com/office/drawing/2014/main" id="{7936216E-CBC1-086A-D5CE-FD116199D35E}"/>
              </a:ext>
            </a:extLst>
          </p:cNvPr>
          <p:cNvPicPr>
            <a:picLocks noChangeAspect="1"/>
          </p:cNvPicPr>
          <p:nvPr/>
        </p:nvPicPr>
        <p:blipFill>
          <a:blip r:embed="rId3"/>
          <a:stretch>
            <a:fillRect/>
          </a:stretch>
        </p:blipFill>
        <p:spPr>
          <a:xfrm>
            <a:off x="954021" y="5561687"/>
            <a:ext cx="2408931" cy="396361"/>
          </a:xfrm>
          <a:prstGeom prst="rect">
            <a:avLst/>
          </a:prstGeom>
        </p:spPr>
      </p:pic>
      <p:pic>
        <p:nvPicPr>
          <p:cNvPr id="25" name="Picture 24">
            <a:extLst>
              <a:ext uri="{FF2B5EF4-FFF2-40B4-BE49-F238E27FC236}">
                <a16:creationId xmlns:a16="http://schemas.microsoft.com/office/drawing/2014/main" id="{9BC4AD16-DCB9-42B9-0132-078440592784}"/>
              </a:ext>
            </a:extLst>
          </p:cNvPr>
          <p:cNvPicPr>
            <a:picLocks noChangeAspect="1"/>
          </p:cNvPicPr>
          <p:nvPr/>
        </p:nvPicPr>
        <p:blipFill>
          <a:blip r:embed="rId3"/>
          <a:stretch>
            <a:fillRect/>
          </a:stretch>
        </p:blipFill>
        <p:spPr>
          <a:xfrm>
            <a:off x="994259" y="6003204"/>
            <a:ext cx="2347391" cy="396361"/>
          </a:xfrm>
          <a:prstGeom prst="rect">
            <a:avLst/>
          </a:prstGeom>
        </p:spPr>
      </p:pic>
      <p:pic>
        <p:nvPicPr>
          <p:cNvPr id="26" name="Picture 25">
            <a:extLst>
              <a:ext uri="{FF2B5EF4-FFF2-40B4-BE49-F238E27FC236}">
                <a16:creationId xmlns:a16="http://schemas.microsoft.com/office/drawing/2014/main" id="{7800007A-53BD-E697-3CEF-83DB9CB96730}"/>
              </a:ext>
            </a:extLst>
          </p:cNvPr>
          <p:cNvPicPr>
            <a:picLocks noChangeAspect="1"/>
          </p:cNvPicPr>
          <p:nvPr/>
        </p:nvPicPr>
        <p:blipFill>
          <a:blip r:embed="rId3"/>
          <a:stretch>
            <a:fillRect/>
          </a:stretch>
        </p:blipFill>
        <p:spPr>
          <a:xfrm>
            <a:off x="994259" y="6373796"/>
            <a:ext cx="2406225" cy="396361"/>
          </a:xfrm>
          <a:prstGeom prst="rect">
            <a:avLst/>
          </a:prstGeom>
        </p:spPr>
      </p:pic>
      <p:pic>
        <p:nvPicPr>
          <p:cNvPr id="27" name="Picture 26">
            <a:extLst>
              <a:ext uri="{FF2B5EF4-FFF2-40B4-BE49-F238E27FC236}">
                <a16:creationId xmlns:a16="http://schemas.microsoft.com/office/drawing/2014/main" id="{E54932B3-B95F-5630-8832-02F89115F3C0}"/>
              </a:ext>
            </a:extLst>
          </p:cNvPr>
          <p:cNvPicPr>
            <a:picLocks noChangeAspect="1"/>
          </p:cNvPicPr>
          <p:nvPr/>
        </p:nvPicPr>
        <p:blipFill>
          <a:blip r:embed="rId3"/>
          <a:stretch>
            <a:fillRect/>
          </a:stretch>
        </p:blipFill>
        <p:spPr>
          <a:xfrm>
            <a:off x="3467611" y="6062309"/>
            <a:ext cx="5312232" cy="650520"/>
          </a:xfrm>
          <a:prstGeom prst="rect">
            <a:avLst/>
          </a:prstGeom>
        </p:spPr>
      </p:pic>
      <p:sp>
        <p:nvSpPr>
          <p:cNvPr id="28" name="TextBox 27">
            <a:extLst>
              <a:ext uri="{FF2B5EF4-FFF2-40B4-BE49-F238E27FC236}">
                <a16:creationId xmlns:a16="http://schemas.microsoft.com/office/drawing/2014/main" id="{69BFC24F-B964-7AEA-AF3E-3EE099781730}"/>
              </a:ext>
            </a:extLst>
          </p:cNvPr>
          <p:cNvSpPr txBox="1"/>
          <p:nvPr/>
        </p:nvSpPr>
        <p:spPr>
          <a:xfrm>
            <a:off x="3559759" y="2743621"/>
            <a:ext cx="5674002" cy="400110"/>
          </a:xfrm>
          <a:prstGeom prst="rect">
            <a:avLst/>
          </a:prstGeom>
          <a:noFill/>
        </p:spPr>
        <p:txBody>
          <a:bodyPr wrap="square" rtlCol="0">
            <a:spAutoFit/>
          </a:bodyPr>
          <a:lstStyle/>
          <a:p>
            <a:r>
              <a:rPr lang="en-US" sz="2000" i="1" dirty="0">
                <a:solidFill>
                  <a:srgbClr val="002060"/>
                </a:solidFill>
              </a:rPr>
              <a:t>ich </a:t>
            </a:r>
            <a:r>
              <a:rPr lang="en-US" sz="2000" i="1" dirty="0" err="1">
                <a:solidFill>
                  <a:srgbClr val="002060"/>
                </a:solidFill>
              </a:rPr>
              <a:t>gehe</a:t>
            </a:r>
            <a:r>
              <a:rPr lang="en-US" sz="2000" i="1" dirty="0">
                <a:solidFill>
                  <a:srgbClr val="002060"/>
                </a:solidFill>
              </a:rPr>
              <a:t> </a:t>
            </a:r>
            <a:r>
              <a:rPr lang="en-US" sz="2000" i="1" dirty="0" err="1">
                <a:solidFill>
                  <a:srgbClr val="002060"/>
                </a:solidFill>
              </a:rPr>
              <a:t>spät</a:t>
            </a:r>
            <a:r>
              <a:rPr lang="en-US" sz="2000" i="1" dirty="0">
                <a:solidFill>
                  <a:srgbClr val="002060"/>
                </a:solidFill>
              </a:rPr>
              <a:t> in die Schule.</a:t>
            </a:r>
            <a:endParaRPr lang="en-GB" sz="2000" i="1" dirty="0">
              <a:solidFill>
                <a:srgbClr val="002060"/>
              </a:solidFill>
            </a:endParaRPr>
          </a:p>
        </p:txBody>
      </p:sp>
      <p:sp>
        <p:nvSpPr>
          <p:cNvPr id="29" name="TextBox 28">
            <a:extLst>
              <a:ext uri="{FF2B5EF4-FFF2-40B4-BE49-F238E27FC236}">
                <a16:creationId xmlns:a16="http://schemas.microsoft.com/office/drawing/2014/main" id="{276A8CC7-9ADD-5B18-C7EE-AFC882CBEA11}"/>
              </a:ext>
            </a:extLst>
          </p:cNvPr>
          <p:cNvSpPr txBox="1"/>
          <p:nvPr/>
        </p:nvSpPr>
        <p:spPr>
          <a:xfrm>
            <a:off x="3794982" y="3573949"/>
            <a:ext cx="4525617" cy="400110"/>
          </a:xfrm>
          <a:prstGeom prst="rect">
            <a:avLst/>
          </a:prstGeom>
          <a:noFill/>
        </p:spPr>
        <p:txBody>
          <a:bodyPr wrap="square" rtlCol="0">
            <a:spAutoFit/>
          </a:bodyPr>
          <a:lstStyle/>
          <a:p>
            <a:r>
              <a:rPr lang="en-GB" sz="2000" i="1" dirty="0" err="1">
                <a:solidFill>
                  <a:srgbClr val="002060"/>
                </a:solidFill>
              </a:rPr>
              <a:t>gehe</a:t>
            </a:r>
            <a:r>
              <a:rPr lang="en-GB" sz="2000" i="1" dirty="0">
                <a:solidFill>
                  <a:srgbClr val="002060"/>
                </a:solidFill>
              </a:rPr>
              <a:t> ich </a:t>
            </a:r>
            <a:r>
              <a:rPr lang="en-GB" sz="2000" i="1" dirty="0" err="1">
                <a:solidFill>
                  <a:srgbClr val="002060"/>
                </a:solidFill>
              </a:rPr>
              <a:t>einkaufen</a:t>
            </a:r>
            <a:r>
              <a:rPr lang="en-GB" sz="2000" i="1" dirty="0">
                <a:solidFill>
                  <a:srgbClr val="002060"/>
                </a:solidFill>
              </a:rPr>
              <a:t>.</a:t>
            </a:r>
          </a:p>
        </p:txBody>
      </p:sp>
      <p:sp>
        <p:nvSpPr>
          <p:cNvPr id="30" name="TextBox 29">
            <a:extLst>
              <a:ext uri="{FF2B5EF4-FFF2-40B4-BE49-F238E27FC236}">
                <a16:creationId xmlns:a16="http://schemas.microsoft.com/office/drawing/2014/main" id="{707FA116-341A-AC21-E5EB-838916B87377}"/>
              </a:ext>
            </a:extLst>
          </p:cNvPr>
          <p:cNvSpPr txBox="1"/>
          <p:nvPr/>
        </p:nvSpPr>
        <p:spPr>
          <a:xfrm>
            <a:off x="3833191" y="4466096"/>
            <a:ext cx="4525617" cy="400110"/>
          </a:xfrm>
          <a:prstGeom prst="rect">
            <a:avLst/>
          </a:prstGeom>
          <a:noFill/>
        </p:spPr>
        <p:txBody>
          <a:bodyPr wrap="square" rtlCol="0">
            <a:spAutoFit/>
          </a:bodyPr>
          <a:lstStyle/>
          <a:p>
            <a:r>
              <a:rPr lang="en-GB" sz="2000" i="1" dirty="0" err="1">
                <a:solidFill>
                  <a:srgbClr val="002060"/>
                </a:solidFill>
              </a:rPr>
              <a:t>gehe</a:t>
            </a:r>
            <a:r>
              <a:rPr lang="en-GB" sz="2000" i="1" dirty="0">
                <a:solidFill>
                  <a:srgbClr val="002060"/>
                </a:solidFill>
              </a:rPr>
              <a:t> ich auf den </a:t>
            </a:r>
            <a:r>
              <a:rPr lang="en-GB" sz="2000" i="1" dirty="0" err="1">
                <a:solidFill>
                  <a:srgbClr val="002060"/>
                </a:solidFill>
              </a:rPr>
              <a:t>Markt</a:t>
            </a:r>
            <a:r>
              <a:rPr lang="en-GB" sz="2000" i="1" dirty="0">
                <a:solidFill>
                  <a:srgbClr val="002060"/>
                </a:solidFill>
              </a:rPr>
              <a:t>.</a:t>
            </a:r>
          </a:p>
        </p:txBody>
      </p:sp>
      <p:sp>
        <p:nvSpPr>
          <p:cNvPr id="31" name="TextBox 30">
            <a:extLst>
              <a:ext uri="{FF2B5EF4-FFF2-40B4-BE49-F238E27FC236}">
                <a16:creationId xmlns:a16="http://schemas.microsoft.com/office/drawing/2014/main" id="{C90AF53A-2EE2-4E01-7EF2-59B3A6977296}"/>
              </a:ext>
            </a:extLst>
          </p:cNvPr>
          <p:cNvSpPr txBox="1"/>
          <p:nvPr/>
        </p:nvSpPr>
        <p:spPr>
          <a:xfrm>
            <a:off x="3947485" y="5280471"/>
            <a:ext cx="5286276" cy="400110"/>
          </a:xfrm>
          <a:prstGeom prst="rect">
            <a:avLst/>
          </a:prstGeom>
          <a:noFill/>
        </p:spPr>
        <p:txBody>
          <a:bodyPr wrap="square" rtlCol="0">
            <a:spAutoFit/>
          </a:bodyPr>
          <a:lstStyle/>
          <a:p>
            <a:r>
              <a:rPr lang="en-GB" sz="2000" i="1" dirty="0" err="1">
                <a:solidFill>
                  <a:srgbClr val="002060"/>
                </a:solidFill>
              </a:rPr>
              <a:t>komme</a:t>
            </a:r>
            <a:r>
              <a:rPr lang="en-GB" sz="2000" i="1" dirty="0">
                <a:solidFill>
                  <a:srgbClr val="002060"/>
                </a:solidFill>
              </a:rPr>
              <a:t> ich </a:t>
            </a:r>
            <a:r>
              <a:rPr lang="en-GB" sz="2000" i="1" dirty="0" err="1">
                <a:solidFill>
                  <a:srgbClr val="002060"/>
                </a:solidFill>
              </a:rPr>
              <a:t>spät</a:t>
            </a:r>
            <a:r>
              <a:rPr lang="en-GB" sz="2000" i="1" dirty="0">
                <a:solidFill>
                  <a:srgbClr val="002060"/>
                </a:solidFill>
              </a:rPr>
              <a:t> </a:t>
            </a:r>
            <a:r>
              <a:rPr lang="en-GB" sz="2000" i="1" dirty="0" err="1">
                <a:solidFill>
                  <a:srgbClr val="002060"/>
                </a:solidFill>
              </a:rPr>
              <a:t>nach</a:t>
            </a:r>
            <a:r>
              <a:rPr lang="en-GB" sz="2000" i="1" dirty="0">
                <a:solidFill>
                  <a:srgbClr val="002060"/>
                </a:solidFill>
              </a:rPr>
              <a:t> </a:t>
            </a:r>
            <a:r>
              <a:rPr lang="en-GB" sz="2000" i="1" dirty="0" err="1">
                <a:solidFill>
                  <a:srgbClr val="002060"/>
                </a:solidFill>
              </a:rPr>
              <a:t>Hause</a:t>
            </a:r>
            <a:r>
              <a:rPr lang="en-GB" sz="2000" i="1" dirty="0">
                <a:solidFill>
                  <a:srgbClr val="002060"/>
                </a:solidFill>
              </a:rPr>
              <a:t>.</a:t>
            </a:r>
          </a:p>
        </p:txBody>
      </p:sp>
      <p:sp>
        <p:nvSpPr>
          <p:cNvPr id="32" name="TextBox 31">
            <a:extLst>
              <a:ext uri="{FF2B5EF4-FFF2-40B4-BE49-F238E27FC236}">
                <a16:creationId xmlns:a16="http://schemas.microsoft.com/office/drawing/2014/main" id="{30882275-5B13-D2E1-5CEF-E8E5DB8173FB}"/>
              </a:ext>
            </a:extLst>
          </p:cNvPr>
          <p:cNvSpPr txBox="1"/>
          <p:nvPr/>
        </p:nvSpPr>
        <p:spPr>
          <a:xfrm>
            <a:off x="3892303" y="6120445"/>
            <a:ext cx="5492378" cy="400110"/>
          </a:xfrm>
          <a:prstGeom prst="rect">
            <a:avLst/>
          </a:prstGeom>
          <a:noFill/>
        </p:spPr>
        <p:txBody>
          <a:bodyPr wrap="square" rtlCol="0">
            <a:spAutoFit/>
          </a:bodyPr>
          <a:lstStyle/>
          <a:p>
            <a:r>
              <a:rPr lang="en-GB" sz="2000" i="1" dirty="0">
                <a:solidFill>
                  <a:srgbClr val="002060"/>
                </a:solidFill>
              </a:rPr>
              <a:t>ich </a:t>
            </a:r>
            <a:r>
              <a:rPr lang="en-GB" sz="2000" i="1" dirty="0" err="1">
                <a:solidFill>
                  <a:srgbClr val="002060"/>
                </a:solidFill>
              </a:rPr>
              <a:t>fahre</a:t>
            </a:r>
            <a:r>
              <a:rPr lang="en-GB" sz="2000" i="1" dirty="0">
                <a:solidFill>
                  <a:srgbClr val="002060"/>
                </a:solidFill>
              </a:rPr>
              <a:t> </a:t>
            </a:r>
            <a:r>
              <a:rPr lang="en-GB" sz="2000" i="1" dirty="0" err="1">
                <a:solidFill>
                  <a:srgbClr val="002060"/>
                </a:solidFill>
              </a:rPr>
              <a:t>nicht</a:t>
            </a:r>
            <a:r>
              <a:rPr lang="en-GB" sz="2000" i="1" dirty="0">
                <a:solidFill>
                  <a:srgbClr val="002060"/>
                </a:solidFill>
              </a:rPr>
              <a:t> Rad.</a:t>
            </a:r>
          </a:p>
        </p:txBody>
      </p:sp>
      <p:sp>
        <p:nvSpPr>
          <p:cNvPr id="33" name="TextBox 32">
            <a:extLst>
              <a:ext uri="{FF2B5EF4-FFF2-40B4-BE49-F238E27FC236}">
                <a16:creationId xmlns:a16="http://schemas.microsoft.com/office/drawing/2014/main" id="{99D4C6EB-C49C-263D-9F1C-2C2DE6953EE4}"/>
              </a:ext>
            </a:extLst>
          </p:cNvPr>
          <p:cNvSpPr txBox="1"/>
          <p:nvPr/>
        </p:nvSpPr>
        <p:spPr>
          <a:xfrm>
            <a:off x="1644544" y="3747284"/>
            <a:ext cx="82684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4" name="TextBox 33">
            <a:extLst>
              <a:ext uri="{FF2B5EF4-FFF2-40B4-BE49-F238E27FC236}">
                <a16:creationId xmlns:a16="http://schemas.microsoft.com/office/drawing/2014/main" id="{F3F7EF68-CE8B-1C0E-3309-D161FE1DA125}"/>
              </a:ext>
            </a:extLst>
          </p:cNvPr>
          <p:cNvSpPr txBox="1"/>
          <p:nvPr/>
        </p:nvSpPr>
        <p:spPr>
          <a:xfrm>
            <a:off x="1467675" y="4572038"/>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6" name="TextBox 35">
            <a:extLst>
              <a:ext uri="{FF2B5EF4-FFF2-40B4-BE49-F238E27FC236}">
                <a16:creationId xmlns:a16="http://schemas.microsoft.com/office/drawing/2014/main" id="{AA7FB0E1-882B-FD73-309F-517F41EF4A72}"/>
              </a:ext>
            </a:extLst>
          </p:cNvPr>
          <p:cNvSpPr txBox="1"/>
          <p:nvPr/>
        </p:nvSpPr>
        <p:spPr>
          <a:xfrm>
            <a:off x="1643556" y="5478322"/>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7" name="TextBox 36">
            <a:extLst>
              <a:ext uri="{FF2B5EF4-FFF2-40B4-BE49-F238E27FC236}">
                <a16:creationId xmlns:a16="http://schemas.microsoft.com/office/drawing/2014/main" id="{B4369C0A-D791-6B42-B1DF-91AA7620D162}"/>
              </a:ext>
            </a:extLst>
          </p:cNvPr>
          <p:cNvSpPr txBox="1"/>
          <p:nvPr/>
        </p:nvSpPr>
        <p:spPr>
          <a:xfrm>
            <a:off x="1490221" y="6323251"/>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8" name="TextBox 37">
            <a:extLst>
              <a:ext uri="{FF2B5EF4-FFF2-40B4-BE49-F238E27FC236}">
                <a16:creationId xmlns:a16="http://schemas.microsoft.com/office/drawing/2014/main" id="{4354CE26-5639-659E-EED4-53A68D9E50DD}"/>
              </a:ext>
            </a:extLst>
          </p:cNvPr>
          <p:cNvSpPr txBox="1"/>
          <p:nvPr/>
        </p:nvSpPr>
        <p:spPr>
          <a:xfrm>
            <a:off x="1390602" y="344025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Um </a:t>
            </a:r>
            <a:r>
              <a:rPr kumimoji="0" lang="en-GB" sz="2000" b="0" i="1" u="none" strike="noStrike" kern="0" cap="none" spc="0" normalizeH="0" baseline="0" noProof="0" dirty="0" err="1">
                <a:ln>
                  <a:noFill/>
                </a:ln>
                <a:solidFill>
                  <a:srgbClr val="5B9BD5">
                    <a:lumMod val="50000"/>
                  </a:srgbClr>
                </a:solidFill>
                <a:effectLst/>
                <a:uLnTx/>
                <a:uFillTx/>
              </a:rPr>
              <a:t>drei</a:t>
            </a:r>
            <a:r>
              <a:rPr kumimoji="0" lang="en-GB" sz="2000" b="0" i="1" u="none" strike="noStrike" kern="0" cap="none" spc="0" normalizeH="0" baseline="0" noProof="0" dirty="0">
                <a:ln>
                  <a:noFill/>
                </a:ln>
                <a:solidFill>
                  <a:srgbClr val="5B9BD5">
                    <a:lumMod val="50000"/>
                  </a:srgbClr>
                </a:solidFill>
                <a:effectLst/>
                <a:uLnTx/>
                <a:uFillTx/>
              </a:rPr>
              <a:t> </a:t>
            </a:r>
            <a:r>
              <a:rPr kumimoji="0" lang="en-GB" sz="2000" b="0" i="1" u="none" strike="noStrike" kern="0" cap="none" spc="0" normalizeH="0" baseline="0" noProof="0" dirty="0" err="1">
                <a:ln>
                  <a:noFill/>
                </a:ln>
                <a:solidFill>
                  <a:srgbClr val="5B9BD5">
                    <a:lumMod val="50000"/>
                  </a:srgbClr>
                </a:solidFill>
                <a:effectLst/>
                <a:uLnTx/>
                <a:uFillTx/>
              </a:rPr>
              <a:t>Uhr</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39" name="TextBox 38">
            <a:extLst>
              <a:ext uri="{FF2B5EF4-FFF2-40B4-BE49-F238E27FC236}">
                <a16:creationId xmlns:a16="http://schemas.microsoft.com/office/drawing/2014/main" id="{6BAEA206-6215-D07B-60EF-0A1CBD07830B}"/>
              </a:ext>
            </a:extLst>
          </p:cNvPr>
          <p:cNvSpPr txBox="1"/>
          <p:nvPr/>
        </p:nvSpPr>
        <p:spPr>
          <a:xfrm>
            <a:off x="892226" y="4241076"/>
            <a:ext cx="241673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Am</a:t>
            </a:r>
            <a:r>
              <a:rPr kumimoji="0" lang="en-GB" sz="2000" b="0" i="1" u="none" strike="noStrike" kern="0" cap="none" spc="0" normalizeH="0" noProof="0" dirty="0">
                <a:ln>
                  <a:noFill/>
                </a:ln>
                <a:solidFill>
                  <a:srgbClr val="5B9BD5">
                    <a:lumMod val="50000"/>
                  </a:srgbClr>
                </a:solidFill>
                <a:effectLst/>
                <a:uLnTx/>
                <a:uFillTx/>
              </a:rPr>
              <a:t> </a:t>
            </a:r>
            <a:r>
              <a:rPr kumimoji="0" lang="en-GB" sz="2000" b="0" i="1" u="none" strike="noStrike" kern="0" cap="none" spc="0" normalizeH="0" noProof="0" dirty="0" err="1">
                <a:ln>
                  <a:noFill/>
                </a:ln>
                <a:solidFill>
                  <a:srgbClr val="5B9BD5">
                    <a:lumMod val="50000"/>
                  </a:srgbClr>
                </a:solidFill>
                <a:effectLst/>
                <a:uLnTx/>
                <a:uFillTx/>
              </a:rPr>
              <a:t>Donnerstag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0" name="TextBox 39">
            <a:extLst>
              <a:ext uri="{FF2B5EF4-FFF2-40B4-BE49-F238E27FC236}">
                <a16:creationId xmlns:a16="http://schemas.microsoft.com/office/drawing/2014/main" id="{9DBE6778-18C7-7E4A-07F6-81E381AD15CB}"/>
              </a:ext>
            </a:extLst>
          </p:cNvPr>
          <p:cNvSpPr txBox="1"/>
          <p:nvPr/>
        </p:nvSpPr>
        <p:spPr>
          <a:xfrm>
            <a:off x="1218278" y="5175499"/>
            <a:ext cx="1766449"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i="1" kern="0" dirty="0">
                <a:solidFill>
                  <a:srgbClr val="5B9BD5">
                    <a:lumMod val="50000"/>
                  </a:srgbClr>
                </a:solidFill>
              </a:rPr>
              <a:t>A</a:t>
            </a:r>
            <a:r>
              <a:rPr lang="en-GB" sz="2000" i="1" kern="0" dirty="0">
                <a:solidFill>
                  <a:srgbClr val="5B9BD5">
                    <a:lumMod val="50000"/>
                  </a:srgbClr>
                </a:solidFill>
              </a:rPr>
              <a:t>m </a:t>
            </a:r>
            <a:r>
              <a:rPr lang="en-GB" sz="2000" i="1" kern="0" dirty="0" err="1">
                <a:solidFill>
                  <a:srgbClr val="5B9BD5">
                    <a:lumMod val="50000"/>
                  </a:srgbClr>
                </a:solidFill>
              </a:rPr>
              <a:t>Samstag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52" name="TextBox 51">
            <a:extLst>
              <a:ext uri="{FF2B5EF4-FFF2-40B4-BE49-F238E27FC236}">
                <a16:creationId xmlns:a16="http://schemas.microsoft.com/office/drawing/2014/main" id="{1C0E7F99-6D9D-853A-A169-59A3673143E9}"/>
              </a:ext>
            </a:extLst>
          </p:cNvPr>
          <p:cNvSpPr txBox="1"/>
          <p:nvPr/>
        </p:nvSpPr>
        <p:spPr>
          <a:xfrm>
            <a:off x="1293117" y="5958048"/>
            <a:ext cx="197288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5B9BD5">
                    <a:lumMod val="50000"/>
                  </a:srgbClr>
                </a:solidFill>
                <a:effectLst/>
                <a:uLnTx/>
                <a:uFillTx/>
              </a:rPr>
              <a:t>Um</a:t>
            </a:r>
            <a:r>
              <a:rPr kumimoji="0" lang="en-US" sz="2000" b="0" i="1" u="none" strike="noStrike" kern="0" cap="none" spc="0" normalizeH="0" noProof="0" dirty="0">
                <a:ln>
                  <a:noFill/>
                </a:ln>
                <a:solidFill>
                  <a:srgbClr val="5B9BD5">
                    <a:lumMod val="50000"/>
                  </a:srgbClr>
                </a:solidFill>
                <a:effectLst/>
                <a:uLnTx/>
                <a:uFillTx/>
              </a:rPr>
              <a:t> </a:t>
            </a:r>
            <a:r>
              <a:rPr kumimoji="0" lang="en-US" sz="2000" b="0" i="1" u="none" strike="noStrike" kern="0" cap="none" spc="0" normalizeH="0" noProof="0" dirty="0" err="1">
                <a:ln>
                  <a:noFill/>
                </a:ln>
                <a:solidFill>
                  <a:srgbClr val="5B9BD5">
                    <a:lumMod val="50000"/>
                  </a:srgbClr>
                </a:solidFill>
                <a:effectLst/>
                <a:uLnTx/>
                <a:uFillTx/>
              </a:rPr>
              <a:t>zehn</a:t>
            </a:r>
            <a:r>
              <a:rPr kumimoji="0" lang="en-US" sz="2000" b="0" i="1" u="none" strike="noStrike" kern="0" cap="none" spc="0" normalizeH="0" noProof="0" dirty="0">
                <a:ln>
                  <a:noFill/>
                </a:ln>
                <a:solidFill>
                  <a:srgbClr val="5B9BD5">
                    <a:lumMod val="50000"/>
                  </a:srgbClr>
                </a:solidFill>
                <a:effectLst/>
                <a:uLnTx/>
                <a:uFillTx/>
              </a:rPr>
              <a:t> </a:t>
            </a:r>
            <a:r>
              <a:rPr kumimoji="0" lang="en-US" sz="2000" b="0" i="1" u="none" strike="noStrike" kern="0" cap="none" spc="0" normalizeH="0" noProof="0" dirty="0" err="1">
                <a:ln>
                  <a:noFill/>
                </a:ln>
                <a:solidFill>
                  <a:srgbClr val="5B9BD5">
                    <a:lumMod val="50000"/>
                  </a:srgbClr>
                </a:solidFill>
                <a:effectLst/>
                <a:uLnTx/>
                <a:uFillTx/>
              </a:rPr>
              <a:t>Uhr</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57" name="TextBox 56">
            <a:extLst>
              <a:ext uri="{FF2B5EF4-FFF2-40B4-BE49-F238E27FC236}">
                <a16:creationId xmlns:a16="http://schemas.microsoft.com/office/drawing/2014/main" id="{5C05A5CF-4A6D-4AB8-A03C-CED5942D9DD1}"/>
              </a:ext>
            </a:extLst>
          </p:cNvPr>
          <p:cNvSpPr txBox="1"/>
          <p:nvPr/>
        </p:nvSpPr>
        <p:spPr>
          <a:xfrm>
            <a:off x="10033484" y="6122018"/>
            <a:ext cx="2158516" cy="369332"/>
          </a:xfrm>
          <a:prstGeom prst="rect">
            <a:avLst/>
          </a:prstGeom>
          <a:solidFill>
            <a:srgbClr val="92D050"/>
          </a:solidFill>
        </p:spPr>
        <p:txBody>
          <a:bodyPr wrap="square" rtlCol="0">
            <a:spAutoFit/>
          </a:bodyPr>
          <a:lstStyle/>
          <a:p>
            <a:r>
              <a:rPr lang="en-US" dirty="0" err="1">
                <a:solidFill>
                  <a:srgbClr val="002060"/>
                </a:solidFill>
              </a:rPr>
              <a:t>wissen</a:t>
            </a:r>
            <a:r>
              <a:rPr lang="en-US" dirty="0">
                <a:solidFill>
                  <a:srgbClr val="002060"/>
                </a:solidFill>
              </a:rPr>
              <a:t> – to know </a:t>
            </a:r>
            <a:endParaRPr lang="en-GB" dirty="0">
              <a:solidFill>
                <a:srgbClr val="002060"/>
              </a:solidFill>
            </a:endParaRPr>
          </a:p>
        </p:txBody>
      </p:sp>
      <p:pic>
        <p:nvPicPr>
          <p:cNvPr id="6" name="Picture 5">
            <a:extLst>
              <a:ext uri="{FF2B5EF4-FFF2-40B4-BE49-F238E27FC236}">
                <a16:creationId xmlns:a16="http://schemas.microsoft.com/office/drawing/2014/main" id="{06704CFB-E88C-5312-364F-9053B0C9BBE3}"/>
              </a:ext>
            </a:extLst>
          </p:cNvPr>
          <p:cNvPicPr>
            <a:picLocks noChangeAspect="1"/>
          </p:cNvPicPr>
          <p:nvPr/>
        </p:nvPicPr>
        <p:blipFill>
          <a:blip r:embed="rId7"/>
          <a:stretch>
            <a:fillRect/>
          </a:stretch>
        </p:blipFill>
        <p:spPr>
          <a:xfrm>
            <a:off x="10071750" y="1020359"/>
            <a:ext cx="848414" cy="1540617"/>
          </a:xfrm>
          <a:prstGeom prst="rect">
            <a:avLst/>
          </a:prstGeom>
        </p:spPr>
      </p:pic>
      <p:pic>
        <p:nvPicPr>
          <p:cNvPr id="53" name="Picture 52">
            <a:extLst>
              <a:ext uri="{FF2B5EF4-FFF2-40B4-BE49-F238E27FC236}">
                <a16:creationId xmlns:a16="http://schemas.microsoft.com/office/drawing/2014/main" id="{C3877D0D-34FB-0A3B-E4B8-29B62D5EB76C}"/>
              </a:ext>
            </a:extLst>
          </p:cNvPr>
          <p:cNvPicPr>
            <a:picLocks noChangeAspect="1"/>
          </p:cNvPicPr>
          <p:nvPr/>
        </p:nvPicPr>
        <p:blipFill>
          <a:blip r:embed="rId8"/>
          <a:stretch>
            <a:fillRect/>
          </a:stretch>
        </p:blipFill>
        <p:spPr>
          <a:xfrm>
            <a:off x="10703947" y="2778500"/>
            <a:ext cx="1032669" cy="1301000"/>
          </a:xfrm>
          <a:prstGeom prst="rect">
            <a:avLst/>
          </a:prstGeom>
        </p:spPr>
      </p:pic>
      <p:pic>
        <p:nvPicPr>
          <p:cNvPr id="54" name="Picture 53">
            <a:extLst>
              <a:ext uri="{FF2B5EF4-FFF2-40B4-BE49-F238E27FC236}">
                <a16:creationId xmlns:a16="http://schemas.microsoft.com/office/drawing/2014/main" id="{4C5CDC6A-EEBF-028F-52DA-4F2003FBE4C1}"/>
              </a:ext>
            </a:extLst>
          </p:cNvPr>
          <p:cNvPicPr>
            <a:picLocks noChangeAspect="1"/>
          </p:cNvPicPr>
          <p:nvPr/>
        </p:nvPicPr>
        <p:blipFill>
          <a:blip r:embed="rId9"/>
          <a:stretch>
            <a:fillRect/>
          </a:stretch>
        </p:blipFill>
        <p:spPr>
          <a:xfrm>
            <a:off x="10153136" y="4428087"/>
            <a:ext cx="1534055" cy="1186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 grpId="0"/>
      <p:bldP spid="33" grpId="0"/>
      <p:bldP spid="34" grpId="0"/>
      <p:bldP spid="36"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616893" y="1748452"/>
          <a:ext cx="5926907" cy="4328280"/>
        </p:xfrm>
        <a:graphic>
          <a:graphicData uri="http://schemas.openxmlformats.org/drawingml/2006/table">
            <a:tbl>
              <a:tblPr/>
              <a:tblGrid>
                <a:gridCol w="2770808">
                  <a:extLst>
                    <a:ext uri="{9D8B030D-6E8A-4147-A177-3AD203B41FA5}">
                      <a16:colId xmlns:a16="http://schemas.microsoft.com/office/drawing/2014/main" val="20000"/>
                    </a:ext>
                  </a:extLst>
                </a:gridCol>
                <a:gridCol w="3156099">
                  <a:extLst>
                    <a:ext uri="{9D8B030D-6E8A-4147-A177-3AD203B41FA5}">
                      <a16:colId xmlns:a16="http://schemas.microsoft.com/office/drawing/2014/main" val="20001"/>
                    </a:ext>
                  </a:extLst>
                </a:gridCol>
              </a:tblGrid>
              <a:tr h="961200">
                <a:tc>
                  <a:txBody>
                    <a:bodyPr/>
                    <a:lstStyle/>
                    <a:p>
                      <a:pPr algn="l">
                        <a:lnSpc>
                          <a:spcPct val="100000"/>
                        </a:lnSpc>
                      </a:pPr>
                      <a:r>
                        <a:rPr lang="en-GB" sz="2000" b="1" strike="noStrike" spc="-1" dirty="0" err="1">
                          <a:solidFill>
                            <a:srgbClr val="002060"/>
                          </a:solidFill>
                          <a:latin typeface="Century gothic"/>
                          <a:ea typeface="Century Gothic"/>
                        </a:rPr>
                        <a:t>Lias</a:t>
                      </a:r>
                      <a:r>
                        <a:rPr lang="en-GB" sz="2000" b="1" strike="noStrike" spc="-1" dirty="0">
                          <a:solidFill>
                            <a:srgbClr val="002060"/>
                          </a:solidFill>
                          <a:latin typeface="Century gothic"/>
                          <a:ea typeface="Century Gothic"/>
                        </a:rPr>
                        <a:t> - du</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000" b="1" strike="noStrike" spc="-1" dirty="0">
                          <a:solidFill>
                            <a:srgbClr val="002060"/>
                          </a:solidFill>
                          <a:latin typeface="Century gothic"/>
                        </a:rPr>
                        <a:t>Herr Lehmann - Sie</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2_W9_6.3.wav"/>
            </a:hlinkClick>
            <a:extLst>
              <a:ext uri="{FF2B5EF4-FFF2-40B4-BE49-F238E27FC236}">
                <a16:creationId xmlns:a16="http://schemas.microsoft.com/office/drawing/2014/main" id="{4247252A-FC32-4F16-8616-A5FE2859FCB7}"/>
              </a:ext>
            </a:extLst>
          </p:cNvPr>
          <p:cNvSpPr/>
          <p:nvPr/>
        </p:nvSpPr>
        <p:spPr>
          <a:xfrm>
            <a:off x="1049537" y="2684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r>
              <a:rPr lang="en-GB" sz="2000" b="1" spc="-1" dirty="0">
                <a:solidFill>
                  <a:schemeClr val="bg1"/>
                </a:solidFill>
                <a:latin typeface="Century Gothic" panose="020B0502020202020204" pitchFamily="34" charset="0"/>
              </a:rPr>
              <a:t>.</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2_W9_6.4.wav"/>
            </a:hlinkClick>
            <a:extLst>
              <a:ext uri="{FF2B5EF4-FFF2-40B4-BE49-F238E27FC236}">
                <a16:creationId xmlns:a16="http://schemas.microsoft.com/office/drawing/2014/main" id="{3AD5864B-E328-4811-82EC-A3D77BDC6BF2}"/>
              </a:ext>
            </a:extLst>
          </p:cNvPr>
          <p:cNvSpPr/>
          <p:nvPr/>
        </p:nvSpPr>
        <p:spPr>
          <a:xfrm>
            <a:off x="1049537" y="31869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2_W9_6.5.wav"/>
            </a:hlinkClick>
            <a:extLst>
              <a:ext uri="{FF2B5EF4-FFF2-40B4-BE49-F238E27FC236}">
                <a16:creationId xmlns:a16="http://schemas.microsoft.com/office/drawing/2014/main" id="{F2DAD2AC-ADD2-4480-845B-008BBA9A5F70}"/>
              </a:ext>
            </a:extLst>
          </p:cNvPr>
          <p:cNvSpPr/>
          <p:nvPr/>
        </p:nvSpPr>
        <p:spPr>
          <a:xfrm>
            <a:off x="1049537" y="3666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2_W9_6.6.wav"/>
            </a:hlinkClick>
            <a:extLst>
              <a:ext uri="{FF2B5EF4-FFF2-40B4-BE49-F238E27FC236}">
                <a16:creationId xmlns:a16="http://schemas.microsoft.com/office/drawing/2014/main" id="{E47FAB46-1A11-4EF4-B700-EF919D0338F8}"/>
              </a:ext>
            </a:extLst>
          </p:cNvPr>
          <p:cNvSpPr/>
          <p:nvPr/>
        </p:nvSpPr>
        <p:spPr>
          <a:xfrm>
            <a:off x="1049537" y="413271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2_W9_6.7.wav"/>
            </a:hlinkClick>
            <a:extLst>
              <a:ext uri="{FF2B5EF4-FFF2-40B4-BE49-F238E27FC236}">
                <a16:creationId xmlns:a16="http://schemas.microsoft.com/office/drawing/2014/main" id="{1ECA2C39-8E1B-46F9-B4CE-5D69DA706F12}"/>
              </a:ext>
            </a:extLst>
          </p:cNvPr>
          <p:cNvSpPr/>
          <p:nvPr/>
        </p:nvSpPr>
        <p:spPr>
          <a:xfrm>
            <a:off x="1049537" y="4638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2_W9_6.8.wav"/>
            </a:hlinkClick>
            <a:extLst>
              <a:ext uri="{FF2B5EF4-FFF2-40B4-BE49-F238E27FC236}">
                <a16:creationId xmlns:a16="http://schemas.microsoft.com/office/drawing/2014/main" id="{B06E6BFD-FB69-40F9-9653-301D379E5A17}"/>
              </a:ext>
            </a:extLst>
          </p:cNvPr>
          <p:cNvSpPr/>
          <p:nvPr/>
        </p:nvSpPr>
        <p:spPr>
          <a:xfrm>
            <a:off x="1049537" y="51302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2_W9_6.9.wav"/>
            </a:hlinkClick>
            <a:extLst>
              <a:ext uri="{FF2B5EF4-FFF2-40B4-BE49-F238E27FC236}">
                <a16:creationId xmlns:a16="http://schemas.microsoft.com/office/drawing/2014/main" id="{34261C61-C209-49EF-A2E1-6B62F7BA1FCB}"/>
              </a:ext>
            </a:extLst>
          </p:cNvPr>
          <p:cNvSpPr/>
          <p:nvPr/>
        </p:nvSpPr>
        <p:spPr>
          <a:xfrm>
            <a:off x="1049537" y="5573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RawAudio_Grün_T2_W9_Hören6.wav"/>
            </a:hlinkClick>
            <a:extLst>
              <a:ext uri="{FF2B5EF4-FFF2-40B4-BE49-F238E27FC236}">
                <a16:creationId xmlns:a16="http://schemas.microsoft.com/office/drawing/2014/main" id="{85BDA598-D8FC-421B-AEDB-34FBDED665F3}"/>
              </a:ext>
            </a:extLst>
          </p:cNvPr>
          <p:cNvSpPr/>
          <p:nvPr/>
        </p:nvSpPr>
        <p:spPr>
          <a:xfrm>
            <a:off x="114389" y="-1"/>
            <a:ext cx="10467886" cy="9725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Hör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zu</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Spricht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Ronja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mit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Lias</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(du, informal)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oder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US" sz="2800" b="1" spc="-1" dirty="0" err="1">
                <a:solidFill>
                  <a:srgbClr val="002060"/>
                </a:solidFill>
                <a:latin typeface="Century Gothic" panose="020B0502020202020204" pitchFamily="34" charset="0"/>
              </a:rPr>
              <a:t>mit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US" sz="2800" b="1" spc="-1" dirty="0" err="1">
                <a:solidFill>
                  <a:srgbClr val="002060"/>
                </a:solidFill>
                <a:latin typeface="Century Gothic" panose="020B0502020202020204" pitchFamily="34" charset="0"/>
              </a:rPr>
              <a:t>Herrn</a:t>
            </a:r>
            <a:r>
              <a:rPr lang="en-US" sz="2800" b="1" spc="-1" dirty="0">
                <a:solidFill>
                  <a:srgbClr val="002060"/>
                </a:solidFill>
                <a:latin typeface="Century Gothic" panose="020B0502020202020204" pitchFamily="34" charset="0"/>
              </a:rPr>
              <a:t> Lehmann </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(Sie, formal)?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7390" y="268443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535576" y="3201751"/>
            <a:ext cx="517321" cy="517320"/>
          </a:xfrm>
          <a:prstGeom prst="rect">
            <a:avLst/>
          </a:prstGeom>
        </p:spPr>
      </p:pic>
      <p:pic>
        <p:nvPicPr>
          <p:cNvPr id="10" name="Picture 9" descr="Icon&#10;&#10;Description automatically generated">
            <a:extLst>
              <a:ext uri="{FF2B5EF4-FFF2-40B4-BE49-F238E27FC236}">
                <a16:creationId xmlns:a16="http://schemas.microsoft.com/office/drawing/2014/main" id="{76208162-3DAB-C450-A682-A56CF758CCF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45713" y="3615391"/>
            <a:ext cx="517321" cy="517320"/>
          </a:xfrm>
          <a:prstGeom prst="rect">
            <a:avLst/>
          </a:prstGeom>
        </p:spPr>
      </p:pic>
      <p:pic>
        <p:nvPicPr>
          <p:cNvPr id="11" name="Picture 10" descr="Icon&#10;&#10;Description automatically generated">
            <a:extLst>
              <a:ext uri="{FF2B5EF4-FFF2-40B4-BE49-F238E27FC236}">
                <a16:creationId xmlns:a16="http://schemas.microsoft.com/office/drawing/2014/main" id="{AD913B74-BF73-9952-B356-1FB723C5B4B7}"/>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7390" y="4117013"/>
            <a:ext cx="517321" cy="517320"/>
          </a:xfrm>
          <a:prstGeom prst="rect">
            <a:avLst/>
          </a:prstGeom>
        </p:spPr>
      </p:pic>
      <p:pic>
        <p:nvPicPr>
          <p:cNvPr id="12" name="Picture 11" descr="Icon&#10;&#10;Description automatically generated">
            <a:extLst>
              <a:ext uri="{FF2B5EF4-FFF2-40B4-BE49-F238E27FC236}">
                <a16:creationId xmlns:a16="http://schemas.microsoft.com/office/drawing/2014/main" id="{74CA3554-5776-C813-66B2-3A330B555D9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662220" y="4588166"/>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903B5C0E-7097-D3AE-95AE-36743143E00E}"/>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5589" y="5130271"/>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E4AFF5E3-5C7D-21FE-CD82-69542BE4C8EC}"/>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94236" y="5526631"/>
            <a:ext cx="517321" cy="517320"/>
          </a:xfrm>
          <a:prstGeom prst="rect">
            <a:avLst/>
          </a:prstGeom>
        </p:spPr>
      </p:pic>
      <p:pic>
        <p:nvPicPr>
          <p:cNvPr id="30" name="Picture 29">
            <a:hlinkClick r:id="" action="ppaction://noaction">
              <a:snd r:embed="rId13" name="T2_W9_6.2.wav"/>
            </a:hlinkClick>
            <a:extLst>
              <a:ext uri="{FF2B5EF4-FFF2-40B4-BE49-F238E27FC236}">
                <a16:creationId xmlns:a16="http://schemas.microsoft.com/office/drawing/2014/main" id="{952FD473-B55D-15D8-2F21-975ACE63C991}"/>
              </a:ext>
            </a:extLst>
          </p:cNvPr>
          <p:cNvPicPr>
            <a:picLocks noChangeAspect="1"/>
          </p:cNvPicPr>
          <p:nvPr/>
        </p:nvPicPr>
        <p:blipFill>
          <a:blip r:embed="rId14">
            <a:duotone>
              <a:schemeClr val="accent4">
                <a:shade val="45000"/>
                <a:satMod val="135000"/>
              </a:schemeClr>
              <a:prstClr val="white"/>
            </a:duotone>
          </a:blip>
          <a:stretch>
            <a:fillRect/>
          </a:stretch>
        </p:blipFill>
        <p:spPr>
          <a:xfrm rot="668364">
            <a:off x="7937648" y="1683198"/>
            <a:ext cx="4095135" cy="2047568"/>
          </a:xfrm>
          <a:prstGeom prst="rect">
            <a:avLst/>
          </a:prstGeom>
        </p:spPr>
      </p:pic>
      <p:sp>
        <p:nvSpPr>
          <p:cNvPr id="31" name="TextBox 30">
            <a:hlinkClick r:id="" action="ppaction://noaction">
              <a:snd r:embed="rId13" name="T2_W9_6.2.wav"/>
            </a:hlinkClick>
            <a:extLst>
              <a:ext uri="{FF2B5EF4-FFF2-40B4-BE49-F238E27FC236}">
                <a16:creationId xmlns:a16="http://schemas.microsoft.com/office/drawing/2014/main" id="{E3ED5D00-3D7E-C695-F49B-B26C71AB8368}"/>
              </a:ext>
            </a:extLst>
          </p:cNvPr>
          <p:cNvSpPr txBox="1"/>
          <p:nvPr/>
        </p:nvSpPr>
        <p:spPr>
          <a:xfrm>
            <a:off x="8501293" y="1632091"/>
            <a:ext cx="1658247" cy="1569660"/>
          </a:xfrm>
          <a:prstGeom prst="rect">
            <a:avLst/>
          </a:prstGeom>
          <a:noFill/>
        </p:spPr>
        <p:txBody>
          <a:bodyPr wrap="square" rtlCol="0">
            <a:spAutoFit/>
          </a:bodyPr>
          <a:lstStyle/>
          <a:p>
            <a:r>
              <a:rPr lang="en-US" sz="3200" b="1" dirty="0">
                <a:solidFill>
                  <a:srgbClr val="002060"/>
                </a:solidFill>
              </a:rPr>
              <a:t>Du</a:t>
            </a:r>
            <a:r>
              <a:rPr lang="en-US" sz="3200" dirty="0">
                <a:solidFill>
                  <a:srgbClr val="002060"/>
                </a:solidFill>
              </a:rPr>
              <a:t> </a:t>
            </a:r>
            <a:r>
              <a:rPr lang="en-US" sz="3200" dirty="0" err="1">
                <a:solidFill>
                  <a:srgbClr val="002060"/>
                </a:solidFill>
              </a:rPr>
              <a:t>oder</a:t>
            </a:r>
            <a:r>
              <a:rPr lang="en-US" sz="3200" dirty="0">
                <a:solidFill>
                  <a:srgbClr val="002060"/>
                </a:solidFill>
              </a:rPr>
              <a:t> </a:t>
            </a:r>
            <a:r>
              <a:rPr lang="en-US" sz="3200" b="1" dirty="0">
                <a:solidFill>
                  <a:srgbClr val="002060"/>
                </a:solidFill>
              </a:rPr>
              <a:t>Sie</a:t>
            </a:r>
            <a:r>
              <a:rPr lang="en-US" sz="3200" dirty="0">
                <a:solidFill>
                  <a:srgbClr val="002060"/>
                </a:solidFill>
              </a:rPr>
              <a:t>?</a:t>
            </a:r>
            <a:endParaRPr lang="en-GB" sz="3200" dirty="0">
              <a:solidFill>
                <a:srgbClr val="002060"/>
              </a:solidFill>
            </a:endParaRPr>
          </a:p>
        </p:txBody>
      </p:sp>
      <p:pic>
        <p:nvPicPr>
          <p:cNvPr id="9" name="Picture 8">
            <a:extLst>
              <a:ext uri="{FF2B5EF4-FFF2-40B4-BE49-F238E27FC236}">
                <a16:creationId xmlns:a16="http://schemas.microsoft.com/office/drawing/2014/main" id="{4FC8A1C3-F8EE-BF66-BDC3-E7A05478CD09}"/>
              </a:ext>
            </a:extLst>
          </p:cNvPr>
          <p:cNvPicPr>
            <a:picLocks noChangeAspect="1"/>
          </p:cNvPicPr>
          <p:nvPr/>
        </p:nvPicPr>
        <p:blipFill>
          <a:blip r:embed="rId15"/>
          <a:stretch>
            <a:fillRect/>
          </a:stretch>
        </p:blipFill>
        <p:spPr>
          <a:xfrm>
            <a:off x="2945713" y="1713707"/>
            <a:ext cx="551393" cy="1001029"/>
          </a:xfrm>
          <a:prstGeom prst="rect">
            <a:avLst/>
          </a:prstGeom>
        </p:spPr>
      </p:pic>
      <p:pic>
        <p:nvPicPr>
          <p:cNvPr id="6" name="Picture 5" descr="A cartoon of a person&#10;&#10;Description automatically generated">
            <a:extLst>
              <a:ext uri="{FF2B5EF4-FFF2-40B4-BE49-F238E27FC236}">
                <a16:creationId xmlns:a16="http://schemas.microsoft.com/office/drawing/2014/main" id="{1CA9D747-9DFA-48AA-A6CD-FF24C6761919}"/>
              </a:ext>
            </a:extLst>
          </p:cNvPr>
          <p:cNvPicPr>
            <a:picLocks noChangeAspect="1"/>
          </p:cNvPicPr>
          <p:nvPr/>
        </p:nvPicPr>
        <p:blipFill rotWithShape="1">
          <a:blip r:embed="rId16">
            <a:extLst>
              <a:ext uri="{28A0092B-C50C-407E-A947-70E740481C1C}">
                <a14:useLocalDpi xmlns:a14="http://schemas.microsoft.com/office/drawing/2010/main" val="0"/>
              </a:ext>
            </a:extLst>
          </a:blip>
          <a:srcRect b="64321"/>
          <a:stretch/>
        </p:blipFill>
        <p:spPr>
          <a:xfrm>
            <a:off x="6814904" y="1716519"/>
            <a:ext cx="835164" cy="990463"/>
          </a:xfrm>
          <a:prstGeom prst="rect">
            <a:avLst/>
          </a:prstGeom>
        </p:spPr>
      </p:pic>
    </p:spTree>
    <p:extLst>
      <p:ext uri="{BB962C8B-B14F-4D97-AF65-F5344CB8AC3E}">
        <p14:creationId xmlns:p14="http://schemas.microsoft.com/office/powerpoint/2010/main" val="67936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02995" y="1304524"/>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a:ea typeface="Century Gothic"/>
              </a:rPr>
              <a:t>Lias</a:t>
            </a:r>
            <a:r>
              <a:rPr kumimoji="0" lang="en-GB" sz="2400" b="0" i="0" u="none" strike="noStrike" kern="1200" cap="none" spc="-1" normalizeH="0" baseline="0" noProof="0" dirty="0">
                <a:ln>
                  <a:noFill/>
                </a:ln>
                <a:solidFill>
                  <a:srgbClr val="002060"/>
                </a:solidFill>
                <a:effectLst/>
                <a:uLnTx/>
                <a:uFillTx/>
                <a:latin typeface="Century Gothic"/>
                <a:ea typeface="Century Gothic"/>
              </a:rPr>
              <a:t> and Ronja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3163524988"/>
              </p:ext>
            </p:extLst>
          </p:nvPr>
        </p:nvGraphicFramePr>
        <p:xfrm>
          <a:off x="909958" y="2111307"/>
          <a:ext cx="8277585" cy="4114800"/>
        </p:xfrm>
        <a:graphic>
          <a:graphicData uri="http://schemas.openxmlformats.org/drawingml/2006/table">
            <a:tbl>
              <a:tblPr>
                <a:tableStyleId>{5C22544A-7EE6-4342-B048-85BDC9FD1C3A}</a:tableStyleId>
              </a:tblPr>
              <a:tblGrid>
                <a:gridCol w="1728388">
                  <a:extLst>
                    <a:ext uri="{9D8B030D-6E8A-4147-A177-3AD203B41FA5}">
                      <a16:colId xmlns:a16="http://schemas.microsoft.com/office/drawing/2014/main" val="3139675206"/>
                    </a:ext>
                  </a:extLst>
                </a:gridCol>
                <a:gridCol w="2380343">
                  <a:extLst>
                    <a:ext uri="{9D8B030D-6E8A-4147-A177-3AD203B41FA5}">
                      <a16:colId xmlns:a16="http://schemas.microsoft.com/office/drawing/2014/main" val="3347076989"/>
                    </a:ext>
                  </a:extLst>
                </a:gridCol>
                <a:gridCol w="416885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r>
                        <a:rPr lang="en-US" sz="2400" dirty="0" err="1">
                          <a:solidFill>
                            <a:srgbClr val="002060"/>
                          </a:solidFill>
                        </a:rPr>
                        <a:t>braucht</a:t>
                      </a:r>
                      <a:endParaRPr lang="en-GB" sz="2400" dirty="0">
                        <a:solidFill>
                          <a:srgbClr val="002060"/>
                        </a:solidFill>
                      </a:endParaRPr>
                    </a:p>
                  </a:txBody>
                  <a:tcPr/>
                </a:tc>
                <a:tc>
                  <a:txBody>
                    <a:bodyPr/>
                    <a:lstStyle/>
                    <a:p>
                      <a:pPr algn="ctr"/>
                      <a:r>
                        <a:rPr lang="en-US" sz="2400" dirty="0" err="1">
                          <a:solidFill>
                            <a:srgbClr val="002060"/>
                          </a:solidFill>
                        </a:rPr>
                        <a:t>Sportkleidung</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sind</a:t>
                      </a:r>
                      <a:endParaRPr lang="en-GB" sz="2400" dirty="0">
                        <a:solidFill>
                          <a:srgbClr val="002060"/>
                        </a:solidFill>
                      </a:endParaRPr>
                    </a:p>
                  </a:txBody>
                  <a:tcPr/>
                </a:tc>
                <a:tc>
                  <a:txBody>
                    <a:bodyPr/>
                    <a:lstStyle/>
                    <a:p>
                      <a:pPr algn="ctr"/>
                      <a:r>
                        <a:rPr lang="en-US" sz="2400" dirty="0" err="1">
                          <a:solidFill>
                            <a:srgbClr val="002060"/>
                          </a:solidFill>
                        </a:rPr>
                        <a:t>nach</a:t>
                      </a:r>
                      <a:r>
                        <a:rPr lang="en-US" sz="2400" dirty="0">
                          <a:solidFill>
                            <a:srgbClr val="002060"/>
                          </a:solidFill>
                        </a:rPr>
                        <a:t> </a:t>
                      </a:r>
                      <a:r>
                        <a:rPr lang="en-US" sz="2400" dirty="0" err="1">
                          <a:solidFill>
                            <a:srgbClr val="002060"/>
                          </a:solidFill>
                        </a:rPr>
                        <a:t>Hause</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gehen</a:t>
                      </a:r>
                      <a:endParaRPr lang="en-GB" sz="2400" dirty="0">
                        <a:solidFill>
                          <a:srgbClr val="002060"/>
                        </a:solidFill>
                      </a:endParaRPr>
                    </a:p>
                  </a:txBody>
                  <a:tcPr/>
                </a:tc>
                <a:tc>
                  <a:txBody>
                    <a:bodyPr/>
                    <a:lstStyle/>
                    <a:p>
                      <a:pPr algn="ctr"/>
                      <a:r>
                        <a:rPr lang="en-US" sz="2400" dirty="0" err="1">
                          <a:solidFill>
                            <a:srgbClr val="002060"/>
                          </a:solidFill>
                        </a:rPr>
                        <a:t>Müll</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du</a:t>
                      </a:r>
                      <a:endParaRPr lang="en-GB" sz="2400" dirty="0">
                        <a:solidFill>
                          <a:srgbClr val="002060"/>
                        </a:solidFill>
                      </a:endParaRPr>
                    </a:p>
                  </a:txBody>
                  <a:tcPr/>
                </a:tc>
                <a:tc>
                  <a:txBody>
                    <a:bodyPr/>
                    <a:lstStyle/>
                    <a:p>
                      <a:r>
                        <a:rPr lang="en-US" sz="2400" dirty="0" err="1">
                          <a:solidFill>
                            <a:srgbClr val="002060"/>
                          </a:solidFill>
                        </a:rPr>
                        <a:t>arbeitet</a:t>
                      </a:r>
                      <a:endParaRPr lang="en-GB" sz="2400" dirty="0">
                        <a:solidFill>
                          <a:srgbClr val="002060"/>
                        </a:solidFill>
                      </a:endParaRPr>
                    </a:p>
                  </a:txBody>
                  <a:tcPr/>
                </a:tc>
                <a:tc>
                  <a:txBody>
                    <a:bodyPr/>
                    <a:lstStyle/>
                    <a:p>
                      <a:pPr algn="ctr"/>
                      <a:r>
                        <a:rPr lang="en-US" sz="2400" dirty="0">
                          <a:solidFill>
                            <a:srgbClr val="002060"/>
                          </a:solidFill>
                        </a:rPr>
                        <a:t>in der Schule</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haben</a:t>
                      </a:r>
                      <a:endParaRPr lang="en-GB" sz="2400" dirty="0">
                        <a:solidFill>
                          <a:srgbClr val="002060"/>
                        </a:solidFill>
                      </a:endParaRPr>
                    </a:p>
                  </a:txBody>
                  <a:tcPr/>
                </a:tc>
                <a:tc>
                  <a:txBody>
                    <a:bodyPr/>
                    <a:lstStyle/>
                    <a:p>
                      <a:pPr algn="ctr"/>
                      <a:r>
                        <a:rPr lang="en-US" sz="2400" dirty="0" err="1">
                          <a:solidFill>
                            <a:srgbClr val="002060"/>
                          </a:solidFill>
                        </a:rPr>
                        <a:t>im</a:t>
                      </a:r>
                      <a:r>
                        <a:rPr lang="en-US" sz="2400" dirty="0">
                          <a:solidFill>
                            <a:srgbClr val="002060"/>
                          </a:solidFill>
                        </a:rPr>
                        <a:t> Laden</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wir</a:t>
                      </a:r>
                      <a:endParaRPr lang="en-GB" sz="2400" dirty="0">
                        <a:solidFill>
                          <a:srgbClr val="002060"/>
                        </a:solidFill>
                      </a:endParaRPr>
                    </a:p>
                  </a:txBody>
                  <a:tcPr/>
                </a:tc>
                <a:tc>
                  <a:txBody>
                    <a:bodyPr/>
                    <a:lstStyle/>
                    <a:p>
                      <a:r>
                        <a:rPr lang="en-US" sz="2400" dirty="0" err="1">
                          <a:solidFill>
                            <a:srgbClr val="002060"/>
                          </a:solidFill>
                        </a:rPr>
                        <a:t>schreibe</a:t>
                      </a:r>
                      <a:endParaRPr lang="en-GB" sz="2400" dirty="0">
                        <a:solidFill>
                          <a:srgbClr val="002060"/>
                        </a:solidFill>
                      </a:endParaRPr>
                    </a:p>
                  </a:txBody>
                  <a:tcPr/>
                </a:tc>
                <a:tc>
                  <a:txBody>
                    <a:bodyPr/>
                    <a:lstStyle/>
                    <a:p>
                      <a:pPr algn="ctr"/>
                      <a:r>
                        <a:rPr lang="en-US" sz="2400" dirty="0">
                          <a:solidFill>
                            <a:srgbClr val="002060"/>
                          </a:solidFill>
                        </a:rPr>
                        <a:t>Sachen</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r>
                        <a:rPr lang="en-US" sz="2400" dirty="0" err="1">
                          <a:solidFill>
                            <a:srgbClr val="002060"/>
                          </a:solidFill>
                        </a:rPr>
                        <a:t>ihr</a:t>
                      </a:r>
                      <a:r>
                        <a:rPr lang="en-US" sz="2400" dirty="0">
                          <a:solidFill>
                            <a:srgbClr val="002060"/>
                          </a:solidFill>
                        </a:rPr>
                        <a:t> </a:t>
                      </a:r>
                      <a:endParaRPr lang="en-GB" sz="2400" dirty="0">
                        <a:solidFill>
                          <a:srgbClr val="002060"/>
                        </a:solidFill>
                      </a:endParaRPr>
                    </a:p>
                  </a:txBody>
                  <a:tcPr/>
                </a:tc>
                <a:tc>
                  <a:txBody>
                    <a:bodyPr/>
                    <a:lstStyle/>
                    <a:p>
                      <a:r>
                        <a:rPr lang="en-US" sz="2400" dirty="0" err="1">
                          <a:solidFill>
                            <a:srgbClr val="002060"/>
                          </a:solidFill>
                        </a:rPr>
                        <a:t>laufe</a:t>
                      </a:r>
                      <a:endParaRPr lang="en-GB" sz="2400" dirty="0">
                        <a:solidFill>
                          <a:srgbClr val="002060"/>
                        </a:solidFill>
                      </a:endParaRPr>
                    </a:p>
                  </a:txBody>
                  <a:tcPr/>
                </a:tc>
                <a:tc>
                  <a:txBody>
                    <a:bodyPr/>
                    <a:lstStyle/>
                    <a:p>
                      <a:pPr algn="ctr"/>
                      <a:r>
                        <a:rPr lang="en-US" sz="2400" dirty="0" err="1">
                          <a:solidFill>
                            <a:srgbClr val="002060"/>
                          </a:solidFill>
                        </a:rPr>
                        <a:t>eine</a:t>
                      </a:r>
                      <a:r>
                        <a:rPr lang="en-US" sz="2400" dirty="0">
                          <a:solidFill>
                            <a:srgbClr val="002060"/>
                          </a:solidFill>
                        </a:rPr>
                        <a:t> </a:t>
                      </a:r>
                      <a:r>
                        <a:rPr lang="en-US" sz="2400" dirty="0" err="1">
                          <a:solidFill>
                            <a:srgbClr val="002060"/>
                          </a:solidFill>
                        </a:rPr>
                        <a:t>Geschichte</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r>
                        <a:rPr lang="en-US" sz="2400" dirty="0" err="1">
                          <a:solidFill>
                            <a:srgbClr val="002060"/>
                          </a:solidFill>
                        </a:rPr>
                        <a:t>sie</a:t>
                      </a:r>
                      <a:endParaRPr lang="en-GB" sz="2400" dirty="0">
                        <a:solidFill>
                          <a:srgbClr val="002060"/>
                        </a:solidFill>
                      </a:endParaRPr>
                    </a:p>
                  </a:txBody>
                  <a:tcPr/>
                </a:tc>
                <a:tc>
                  <a:txBody>
                    <a:bodyPr/>
                    <a:lstStyle/>
                    <a:p>
                      <a:r>
                        <a:rPr lang="en-US" sz="2400" dirty="0">
                          <a:solidFill>
                            <a:srgbClr val="002060"/>
                          </a:solidFill>
                        </a:rPr>
                        <a:t>singe</a:t>
                      </a:r>
                      <a:endParaRPr lang="en-GB" sz="2400" dirty="0">
                        <a:solidFill>
                          <a:srgbClr val="002060"/>
                        </a:solidFill>
                      </a:endParaRPr>
                    </a:p>
                  </a:txBody>
                  <a:tcPr/>
                </a:tc>
                <a:tc>
                  <a:txBody>
                    <a:bodyPr/>
                    <a:lstStyle/>
                    <a:p>
                      <a:pPr algn="ctr"/>
                      <a:r>
                        <a:rPr lang="en-US" sz="2400" dirty="0" err="1">
                          <a:solidFill>
                            <a:srgbClr val="002060"/>
                          </a:solidFill>
                        </a:rPr>
                        <a:t>mit</a:t>
                      </a:r>
                      <a:r>
                        <a:rPr lang="en-US" sz="2400" dirty="0">
                          <a:solidFill>
                            <a:srgbClr val="002060"/>
                          </a:solidFill>
                        </a:rPr>
                        <a:t> </a:t>
                      </a:r>
                      <a:r>
                        <a:rPr lang="en-US" sz="2400" dirty="0" err="1">
                          <a:solidFill>
                            <a:srgbClr val="002060"/>
                          </a:solidFill>
                        </a:rPr>
                        <a:t>Opa</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r>
                        <a:rPr lang="en-US" sz="2400" dirty="0" err="1">
                          <a:solidFill>
                            <a:srgbClr val="002060"/>
                          </a:solidFill>
                        </a:rPr>
                        <a:t>trägt</a:t>
                      </a:r>
                      <a:endParaRPr lang="en-GB" sz="2400" dirty="0">
                        <a:solidFill>
                          <a:srgbClr val="002060"/>
                        </a:solidFill>
                      </a:endParaRPr>
                    </a:p>
                  </a:txBody>
                  <a:tcPr/>
                </a:tc>
                <a:tc>
                  <a:txBody>
                    <a:bodyPr/>
                    <a:lstStyle/>
                    <a:p>
                      <a:pPr algn="ctr"/>
                      <a:r>
                        <a:rPr lang="en-US" sz="2400" dirty="0" err="1">
                          <a:solidFill>
                            <a:srgbClr val="002060"/>
                          </a:solidFill>
                        </a:rPr>
                        <a:t>nichts</a:t>
                      </a:r>
                      <a:endParaRPr lang="en-GB" sz="2400" dirty="0">
                        <a:solidFill>
                          <a:srgbClr val="002060"/>
                        </a:solidFill>
                      </a:endParaRPr>
                    </a:p>
                  </a:txBody>
                  <a:tcPr/>
                </a:tc>
                <a:extLst>
                  <a:ext uri="{0D108BD9-81ED-4DB2-BD59-A6C34878D82A}">
                    <a16:rowId xmlns:a16="http://schemas.microsoft.com/office/drawing/2014/main" val="2614908340"/>
                  </a:ext>
                </a:extLst>
              </a:tr>
            </a:tbl>
          </a:graphicData>
        </a:graphic>
      </p:graphicFrame>
      <p:pic>
        <p:nvPicPr>
          <p:cNvPr id="2" name="Picture 1">
            <a:extLst>
              <a:ext uri="{FF2B5EF4-FFF2-40B4-BE49-F238E27FC236}">
                <a16:creationId xmlns:a16="http://schemas.microsoft.com/office/drawing/2014/main" id="{6CD4301E-E03D-6B46-DE39-B018601F34BD}"/>
              </a:ext>
            </a:extLst>
          </p:cNvPr>
          <p:cNvPicPr>
            <a:picLocks noChangeAspect="1"/>
          </p:cNvPicPr>
          <p:nvPr/>
        </p:nvPicPr>
        <p:blipFill>
          <a:blip r:embed="rId6"/>
          <a:stretch>
            <a:fillRect/>
          </a:stretch>
        </p:blipFill>
        <p:spPr>
          <a:xfrm>
            <a:off x="5804694" y="-12434"/>
            <a:ext cx="755312" cy="1374778"/>
          </a:xfrm>
          <a:prstGeom prst="rect">
            <a:avLst/>
          </a:prstGeom>
        </p:spPr>
      </p:pic>
    </p:spTree>
    <p:extLst>
      <p:ext uri="{BB962C8B-B14F-4D97-AF65-F5344CB8AC3E}">
        <p14:creationId xmlns:p14="http://schemas.microsoft.com/office/powerpoint/2010/main" val="1278679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28"/>
                                        </p:tgtEl>
                                        <p:attrNameLst>
                                          <p:attrName>ppt_y</p:attrName>
                                        </p:attrNameLst>
                                      </p:cBhvr>
                                      <p:tavLst>
                                        <p:tav tm="0">
                                          <p:val>
                                            <p:strVal val="#ppt_y"/>
                                          </p:val>
                                        </p:tav>
                                        <p:tav tm="100000">
                                          <p:val>
                                            <p:strVal val="#ppt_y+#ppt_h*1.125000"/>
                                          </p:val>
                                        </p:tav>
                                      </p:tavLst>
                                    </p:anim>
                                    <p:animEffect transition="out" filter="wipe(down)">
                                      <p:cBhvr>
                                        <p:cTn id="7" dur="59000"/>
                                        <p:tgtEl>
                                          <p:spTgt spid="28"/>
                                        </p:tgtEl>
                                      </p:cBhvr>
                                    </p:animEffect>
                                    <p:set>
                                      <p:cBhvr>
                                        <p:cTn id="8"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1586</Words>
  <Application>Microsoft Office PowerPoint</Application>
  <PresentationFormat>Widescreen</PresentationFormat>
  <Paragraphs>297</Paragraphs>
  <Slides>8</Slides>
  <Notes>8</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8</vt:i4>
      </vt:variant>
    </vt:vector>
  </HeadingPairs>
  <TitlesOfParts>
    <vt:vector size="16" baseType="lpstr">
      <vt:lpstr>Arial</vt:lpstr>
      <vt:lpstr>Calibri</vt:lpstr>
      <vt:lpstr>Century Gothic</vt:lpstr>
      <vt:lpstr>Century Gothic</vt:lpstr>
      <vt:lpstr>Modern Love</vt:lpstr>
      <vt:lpstr>Symbol</vt:lpstr>
      <vt:lpstr>Wingdings</vt:lpstr>
      <vt:lpstr>1_Office Theme</vt:lpstr>
      <vt:lpstr>Talking about things and things to do</vt:lpstr>
      <vt:lpstr>hören</vt:lpstr>
      <vt:lpstr>schreiben</vt:lpstr>
      <vt:lpstr>hören</vt:lpstr>
      <vt:lpstr>lesen</vt:lpstr>
      <vt:lpstr>hören</vt:lpstr>
      <vt:lpstr>sprechen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45</cp:revision>
  <dcterms:created xsi:type="dcterms:W3CDTF">2021-07-02T19:27:01Z</dcterms:created>
  <dcterms:modified xsi:type="dcterms:W3CDTF">2024-04-05T13:41:54Z</dcterms:modified>
</cp:coreProperties>
</file>