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75" r:id="rId2"/>
    <p:sldId id="1009" r:id="rId3"/>
    <p:sldId id="1010" r:id="rId4"/>
    <p:sldId id="1011" r:id="rId5"/>
    <p:sldId id="1012" r:id="rId6"/>
    <p:sldId id="1013" r:id="rId7"/>
    <p:sldId id="1014" r:id="rId8"/>
    <p:sldId id="99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AF946-2FF2-4B69-8ECF-59DE43F81D9C}" v="3" dt="2024-03-07T16:22:38.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4" autoAdjust="0"/>
    <p:restoredTop sz="93792" autoAdjust="0"/>
  </p:normalViewPr>
  <p:slideViewPr>
    <p:cSldViewPr snapToGrid="0">
      <p:cViewPr varScale="1">
        <p:scale>
          <a:sx n="67" d="100"/>
          <a:sy n="67" d="100"/>
        </p:scale>
        <p:origin x="480"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Phonics:  revisit SSC </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[ä] [ö] [ü] [au]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eu</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äu</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[sch]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sp</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st</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[s-] [-s-] [ß] [ss] [-s]</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revisit words from term 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Revisit 1</a:t>
            </a:r>
            <a:r>
              <a:rPr lang="de-DE" sz="1200" b="0"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 Uhr3 [348] spät [169] um1 [44] zusammen [533] Revisit numbers 1-12</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Revisit 2</a:t>
            </a:r>
            <a:r>
              <a:rPr lang="de-DE" sz="1200" b="0"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liegen [107] Berg [934] Dorf [959] Europa [294] Haus [147] Leute [224] Meer [854] See [1317] Wetter [1881] kalt [887] da [48] dort [139] hier [68] links [893] oben [417] rechts [829] unten [710] </a:t>
            </a:r>
            <a:r>
              <a:rPr lang="de-DE" sz="1200" b="0" i="0" strike="noStrike" spc="-1" dirty="0">
                <a:solidFill>
                  <a:srgbClr val="002060"/>
                </a:solidFill>
                <a:latin typeface="Century Gothic"/>
                <a:ea typeface="Century Gothic"/>
              </a:rPr>
              <a:t> </a:t>
            </a:r>
            <a:endParaRPr kumimoji="0" lang="en-GB" sz="1200" b="1" i="0" u="none" strike="noStrike" kern="1200" cap="none" spc="-1" normalizeH="0" baseline="0" noProof="0" dirty="0">
              <a:ln>
                <a:noFill/>
              </a:ln>
              <a:solidFill>
                <a:srgbClr val="002060"/>
              </a:solidFill>
              <a:effectLst/>
              <a:uLnTx/>
              <a:uFillTx/>
              <a:latin typeface="Century Gothic"/>
              <a:ea typeface="Century Gothic"/>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The frequency rankings for words that occur in this PowerPoint which have been</a:t>
            </a:r>
            <a:r>
              <a:rPr kumimoji="0" lang="en-GB" sz="1100" b="0" i="1" u="none" strike="noStrike" kern="1200" cap="none" spc="-1" normalizeH="0" baseline="0" noProof="0" dirty="0">
                <a:ln>
                  <a:noFill/>
                </a:ln>
                <a:solidFill>
                  <a:srgbClr val="000000"/>
                </a:solidFill>
                <a:effectLst/>
                <a:uLnTx/>
                <a:uFillTx/>
                <a:latin typeface="Calibri"/>
                <a:ea typeface="Calibri"/>
                <a:cs typeface="+mn-cs"/>
              </a:rPr>
              <a:t> previously</a:t>
            </a:r>
            <a:r>
              <a:rPr kumimoji="0" lang="en-GB" sz="1100" b="0" i="0" u="none" strike="noStrike" kern="1200" cap="none" spc="-1" normalizeH="0" baseline="0" noProof="0" dirty="0">
                <a:ln>
                  <a:noFill/>
                </a:ln>
                <a:solidFill>
                  <a:srgbClr val="000000"/>
                </a:solidFill>
                <a:effectLst/>
                <a:uLnTx/>
                <a:uFillTx/>
                <a:latin typeface="Calibri"/>
                <a:ea typeface="Calibri"/>
                <a:cs typeface="+mn-cs"/>
              </a:rPr>
              <a:t> introduced in these resources are given in the SOW and in the resources that first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introduced and formally re-visited those words. </a:t>
            </a: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For any </a:t>
            </a:r>
            <a:r>
              <a:rPr kumimoji="0" lang="en-GB" sz="1200" b="0" i="1" u="none" strike="noStrike" kern="1200" cap="none" spc="-1" normalizeH="0" baseline="0" noProof="0" dirty="0">
                <a:ln>
                  <a:noFill/>
                </a:ln>
                <a:solidFill>
                  <a:srgbClr val="000000"/>
                </a:solidFill>
                <a:effectLst/>
                <a:uLnTx/>
                <a:uFillTx/>
                <a:latin typeface="Calibri"/>
                <a:ea typeface="Calibri"/>
                <a:cs typeface="+mn-cs"/>
              </a:rPr>
              <a:t>other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words that occur incidentally in this PowerPoint, frequency rankings will be provided in the notes field wherever possible.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recognition and transcription of previously taught SSCs using unknown words.</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write down the SSC.</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Elicit the meaning, based on  the image.</a:t>
            </a:r>
          </a:p>
          <a:p>
            <a:pPr marL="228600" indent="-228600">
              <a:buFont typeface="+mj-lt"/>
              <a:buAutoNum type="arabicPeriod"/>
            </a:pPr>
            <a:r>
              <a:rPr lang="en-GB" dirty="0"/>
              <a:t>Continue for items 2-11.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scheinen</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freuen</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Möglichkeit</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Nase</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springen</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Strecke</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Wissenschaft</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Gerät</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Bauer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genießen</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nass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baseline="0" dirty="0"/>
            </a:br>
            <a:r>
              <a:rPr lang="en-GB" baseline="0" dirty="0"/>
              <a:t>Bauer [1548] </a:t>
            </a:r>
            <a:r>
              <a:rPr lang="en-GB" baseline="0" dirty="0" err="1"/>
              <a:t>freuen</a:t>
            </a:r>
            <a:r>
              <a:rPr lang="en-GB" baseline="0" dirty="0"/>
              <a:t> [589] </a:t>
            </a:r>
            <a:r>
              <a:rPr lang="en-GB" baseline="0" dirty="0" err="1"/>
              <a:t>genießen</a:t>
            </a:r>
            <a:r>
              <a:rPr lang="en-GB" baseline="0" dirty="0"/>
              <a:t> [1557] </a:t>
            </a:r>
            <a:r>
              <a:rPr lang="en-GB" baseline="0" dirty="0" err="1"/>
              <a:t>Gerät</a:t>
            </a:r>
            <a:r>
              <a:rPr lang="en-GB" baseline="0" dirty="0"/>
              <a:t> [1646] </a:t>
            </a:r>
            <a:r>
              <a:rPr lang="en-GB" baseline="0" dirty="0" err="1"/>
              <a:t>Möglichkeit</a:t>
            </a:r>
            <a:r>
              <a:rPr lang="en-GB" baseline="0" dirty="0"/>
              <a:t> [379] </a:t>
            </a:r>
            <a:r>
              <a:rPr lang="en-GB" baseline="0" dirty="0" err="1"/>
              <a:t>Nase</a:t>
            </a:r>
            <a:r>
              <a:rPr lang="en-GB" baseline="0" dirty="0"/>
              <a:t> [1264] </a:t>
            </a:r>
            <a:r>
              <a:rPr lang="en-GB" baseline="0" dirty="0" err="1"/>
              <a:t>nass</a:t>
            </a:r>
            <a:r>
              <a:rPr lang="en-GB" baseline="0" dirty="0"/>
              <a:t> [3116] </a:t>
            </a:r>
            <a:r>
              <a:rPr lang="en-GB" baseline="0" dirty="0" err="1"/>
              <a:t>scheinen</a:t>
            </a:r>
            <a:r>
              <a:rPr lang="en-GB" baseline="0" dirty="0"/>
              <a:t> [275] </a:t>
            </a:r>
            <a:r>
              <a:rPr lang="en-GB" baseline="0" dirty="0" err="1"/>
              <a:t>springen</a:t>
            </a:r>
            <a:r>
              <a:rPr lang="en-GB" baseline="0" dirty="0"/>
              <a:t> [1431] </a:t>
            </a:r>
            <a:r>
              <a:rPr lang="en-GB" baseline="0" dirty="0" err="1"/>
              <a:t>Strecke</a:t>
            </a:r>
            <a:r>
              <a:rPr lang="en-GB" baseline="0" dirty="0"/>
              <a:t> [1456] </a:t>
            </a:r>
            <a:r>
              <a:rPr lang="en-GB" baseline="0" dirty="0" err="1"/>
              <a:t>Wissenschaft</a:t>
            </a:r>
            <a:r>
              <a:rPr lang="en-GB" baseline="0" dirty="0"/>
              <a:t> [1462]</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345567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term’s new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choose any 9 of the words from the English table and write them into their grid in German.</a:t>
            </a:r>
          </a:p>
          <a:p>
            <a:pPr marL="0" marR="0" lvl="0" indent="0" algn="l" rtl="0">
              <a:lnSpc>
                <a:spcPct val="100000"/>
              </a:lnSpc>
              <a:spcBef>
                <a:spcPts val="0"/>
              </a:spcBef>
              <a:spcAft>
                <a:spcPts val="0"/>
              </a:spcAft>
              <a:buClr>
                <a:schemeClr val="dk1"/>
              </a:buClr>
              <a:buSzPts val="1200"/>
              <a:buFont typeface="Calibri"/>
              <a:buNone/>
            </a:pPr>
            <a:r>
              <a:rPr lang="en-GB" b="0" dirty="0"/>
              <a:t>2. Teacher then calls out the German for any of the 9 words in the table in whichever order.</a:t>
            </a:r>
          </a:p>
          <a:p>
            <a:pPr marL="0" marR="0" lvl="0" indent="0" algn="l" rtl="0">
              <a:lnSpc>
                <a:spcPct val="100000"/>
              </a:lnSpc>
              <a:spcBef>
                <a:spcPts val="0"/>
              </a:spcBef>
              <a:spcAft>
                <a:spcPts val="0"/>
              </a:spcAft>
              <a:buClr>
                <a:schemeClr val="dk1"/>
              </a:buClr>
              <a:buSzPts val="1200"/>
              <a:buFont typeface="Calibri"/>
              <a:buNone/>
            </a:pPr>
            <a:r>
              <a:rPr lang="en-GB" b="0" dirty="0"/>
              <a:t>3. Pupils call Bingo when they have any three in a row (vertical, horizontal, or diagonal) and then again for the first full house.</a:t>
            </a:r>
          </a:p>
          <a:p>
            <a:pPr marL="0" marR="0" lvl="0" indent="0" algn="l" rtl="0">
              <a:lnSpc>
                <a:spcPct val="100000"/>
              </a:lnSpc>
              <a:spcBef>
                <a:spcPts val="0"/>
              </a:spcBef>
              <a:spcAft>
                <a:spcPts val="0"/>
              </a:spcAft>
              <a:buClr>
                <a:schemeClr val="dk1"/>
              </a:buClr>
              <a:buSzPts val="1200"/>
              <a:buFont typeface="Calibri"/>
              <a:buNone/>
            </a:pPr>
            <a:r>
              <a:rPr lang="en-GB" b="0" dirty="0"/>
              <a:t>4. Click on the blue buttons to hear the German translations if needed to support the activity.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 (top to bottom, left to right):</a:t>
            </a:r>
          </a:p>
          <a:p>
            <a:pPr marL="0" marR="0" lvl="0" indent="0" algn="l" rtl="0">
              <a:lnSpc>
                <a:spcPct val="100000"/>
              </a:lnSpc>
              <a:spcBef>
                <a:spcPts val="0"/>
              </a:spcBef>
              <a:spcAft>
                <a:spcPts val="0"/>
              </a:spcAft>
              <a:buClr>
                <a:schemeClr val="dk1"/>
              </a:buClr>
              <a:buSzPts val="1200"/>
              <a:buFont typeface="Calibri"/>
              <a:buNone/>
            </a:pPr>
            <a:r>
              <a:rPr lang="en-GB" b="0" dirty="0"/>
              <a:t>Rad </a:t>
            </a:r>
            <a:r>
              <a:rPr lang="en-GB" b="0" dirty="0" err="1"/>
              <a:t>fahren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spät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tragen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zusammen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finden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normalerweise</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dort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das Wetter</a:t>
            </a:r>
          </a:p>
          <a:p>
            <a:pPr marL="0" marR="0" lvl="0" indent="0" algn="l" rtl="0">
              <a:lnSpc>
                <a:spcPct val="100000"/>
              </a:lnSpc>
              <a:spcBef>
                <a:spcPts val="0"/>
              </a:spcBef>
              <a:spcAft>
                <a:spcPts val="0"/>
              </a:spcAft>
              <a:buClr>
                <a:schemeClr val="dk1"/>
              </a:buClr>
              <a:buSzPts val="1200"/>
              <a:buFont typeface="Calibri"/>
              <a:buNone/>
            </a:pPr>
            <a:r>
              <a:rPr lang="en-GB" b="0" dirty="0"/>
              <a:t>das Meer</a:t>
            </a:r>
          </a:p>
          <a:p>
            <a:pPr marL="0" marR="0" lvl="0" indent="0" algn="l" rtl="0">
              <a:lnSpc>
                <a:spcPct val="100000"/>
              </a:lnSpc>
              <a:spcBef>
                <a:spcPts val="0"/>
              </a:spcBef>
              <a:spcAft>
                <a:spcPts val="0"/>
              </a:spcAft>
              <a:buClr>
                <a:schemeClr val="dk1"/>
              </a:buClr>
              <a:buSzPts val="1200"/>
              <a:buFont typeface="Calibri"/>
              <a:buNone/>
            </a:pPr>
            <a:r>
              <a:rPr lang="en-GB" b="0" dirty="0"/>
              <a:t>die Leute</a:t>
            </a:r>
          </a:p>
          <a:p>
            <a:pPr marL="0" marR="0" lvl="0" indent="0" algn="l" rtl="0">
              <a:lnSpc>
                <a:spcPct val="100000"/>
              </a:lnSpc>
              <a:spcBef>
                <a:spcPts val="0"/>
              </a:spcBef>
              <a:spcAft>
                <a:spcPts val="0"/>
              </a:spcAft>
              <a:buClr>
                <a:schemeClr val="dk1"/>
              </a:buClr>
              <a:buSzPts val="1200"/>
              <a:buFont typeface="Calibri"/>
              <a:buNone/>
            </a:pPr>
            <a:r>
              <a:rPr lang="en-GB" b="0" dirty="0" err="1"/>
              <a:t>laufen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kalt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der </a:t>
            </a:r>
            <a:r>
              <a:rPr lang="en-GB" b="0" dirty="0" err="1"/>
              <a:t>Müll</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die Kunst</a:t>
            </a:r>
          </a:p>
          <a:p>
            <a:pPr marL="0" marR="0" lvl="0" indent="0" algn="l" rtl="0">
              <a:lnSpc>
                <a:spcPct val="100000"/>
              </a:lnSpc>
              <a:spcBef>
                <a:spcPts val="0"/>
              </a:spcBef>
              <a:spcAft>
                <a:spcPts val="0"/>
              </a:spcAft>
              <a:buClr>
                <a:schemeClr val="dk1"/>
              </a:buClr>
              <a:buSzPts val="1200"/>
              <a:buFont typeface="Calibri"/>
              <a:buNone/>
            </a:pPr>
            <a:endParaRPr lang="en-GB" b="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numbers 1-12 in sentences telling the time.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ea typeface="Calibri"/>
              </a:rPr>
              <a:t>Click on the ‘B.’ sound button to play the example. Students write down the time. </a:t>
            </a:r>
          </a:p>
          <a:p>
            <a:pPr marL="228600" indent="-228600">
              <a:lnSpc>
                <a:spcPct val="100000"/>
              </a:lnSpc>
              <a:buAutoNum type="arabicPeriod"/>
            </a:pPr>
            <a:r>
              <a:rPr lang="en-GB" sz="1200" b="0" strike="noStrike" spc="-1" dirty="0">
                <a:solidFill>
                  <a:srgbClr val="000000"/>
                </a:solidFill>
                <a:latin typeface="Calibri"/>
                <a:ea typeface="Calibri"/>
              </a:rPr>
              <a:t>Elicit the answer.</a:t>
            </a:r>
          </a:p>
          <a:p>
            <a:pPr marL="228600" indent="-228600">
              <a:lnSpc>
                <a:spcPct val="100000"/>
              </a:lnSpc>
              <a:buAutoNum type="arabicPeriod"/>
            </a:pPr>
            <a:r>
              <a:rPr lang="en-GB" sz="1200" b="0" strike="noStrike" spc="-1" dirty="0">
                <a:solidFill>
                  <a:srgbClr val="000000"/>
                </a:solidFill>
                <a:latin typeface="Calibri"/>
                <a:ea typeface="Calibri"/>
              </a:rPr>
              <a:t>Click to reveal the answer.</a:t>
            </a:r>
          </a:p>
          <a:p>
            <a:pPr marL="228600" indent="-228600">
              <a:lnSpc>
                <a:spcPct val="100000"/>
              </a:lnSpc>
              <a:buAutoNum type="arabicPeriod"/>
            </a:pPr>
            <a:r>
              <a:rPr lang="en-GB" sz="1200" b="0" strike="noStrike" spc="-1" dirty="0">
                <a:solidFill>
                  <a:srgbClr val="000000"/>
                </a:solidFill>
                <a:latin typeface="Calibri"/>
                <a:ea typeface="Calibri"/>
              </a:rPr>
              <a:t>Continue for items 1-12. </a:t>
            </a:r>
          </a:p>
          <a:p>
            <a:pPr marL="228600" indent="-228600">
              <a:lnSpc>
                <a:spcPct val="100000"/>
              </a:lnSpc>
              <a:buAutoNum type="arabicPeriod"/>
            </a:pPr>
            <a:endParaRPr lang="en-GB" sz="1200" b="0" strike="noStrike" spc="-1" dirty="0">
              <a:solidFill>
                <a:srgbClr val="000000"/>
              </a:solidFill>
              <a:latin typeface="Calibri"/>
              <a:ea typeface="Calibri"/>
            </a:endParaRPr>
          </a:p>
          <a:p>
            <a:pPr marL="228600" indent="-228600">
              <a:lnSpc>
                <a:spcPct val="100000"/>
              </a:lnSpc>
              <a:buAutoNum type="arabicPeriod"/>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Transcript:</a:t>
            </a:r>
          </a:p>
          <a:p>
            <a:pPr marL="216000" indent="-216000">
              <a:lnSpc>
                <a:spcPct val="100000"/>
              </a:lnSpc>
            </a:pPr>
            <a:r>
              <a:rPr lang="en-GB" sz="1200" b="0" strike="noStrike" spc="-1" dirty="0" err="1">
                <a:solidFill>
                  <a:srgbClr val="000000"/>
                </a:solidFill>
                <a:latin typeface="Calibri"/>
                <a:ea typeface="Calibri"/>
              </a:rPr>
              <a:t>Beispiel</a:t>
            </a:r>
            <a:r>
              <a:rPr lang="en-GB" sz="1200" b="0" strike="noStrike" spc="-1" dirty="0">
                <a:solidFill>
                  <a:srgbClr val="000000"/>
                </a:solidFill>
                <a:latin typeface="Calibri"/>
                <a:ea typeface="Calibri"/>
              </a:rPr>
              <a:t>: </a:t>
            </a: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zwei</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acht</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fünf</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elf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vier</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sechs</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zwölf</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zehn</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drei</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sieben</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neun</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zwei</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b="0" strike="noStrike" spc="-1" dirty="0">
              <a:solidFill>
                <a:srgbClr val="000000"/>
              </a:solidFill>
              <a:latin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b="0" strike="noStrike" spc="-1" dirty="0">
              <a:solidFill>
                <a:srgbClr val="000000"/>
              </a:solidFill>
              <a:latin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identification of Word Order 2 after adverbs of place and time.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write a list of their activities but the list gets torn up. </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based on the syntax of the second part of the sentence.</a:t>
            </a:r>
          </a:p>
          <a:p>
            <a:pPr marL="229320" indent="-228600">
              <a:lnSpc>
                <a:spcPct val="100000"/>
              </a:lnSpc>
              <a:buFont typeface="+mj-lt"/>
              <a:buAutoNum type="arabicPeriod"/>
            </a:pPr>
            <a:r>
              <a:rPr lang="en-GB" sz="1200" b="0" strike="noStrike" spc="-1" dirty="0">
                <a:solidFill>
                  <a:srgbClr val="000000"/>
                </a:solidFill>
                <a:latin typeface="Calibri"/>
              </a:rPr>
              <a:t>Click for the incorrect choice to disappear and only the correct choice visible. </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wissen </a:t>
            </a:r>
            <a:r>
              <a:rPr lang="de-DE" sz="1400" b="0" i="0" strike="noStrike" spc="-1" dirty="0">
                <a:solidFill>
                  <a:srgbClr val="002060"/>
                </a:solidFill>
                <a:latin typeface="Century Gothic"/>
                <a:ea typeface="Century Gothic"/>
              </a:rPr>
              <a:t>[78]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du (informal) vs Sie (formal) based on respective second person verb forms.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play the audio for the example. Pupils choose their answer, based on the verb.</a:t>
            </a:r>
          </a:p>
          <a:p>
            <a:pPr marL="216000" indent="-216000">
              <a:lnSpc>
                <a:spcPct val="100000"/>
              </a:lnSpc>
            </a:pPr>
            <a:r>
              <a:rPr lang="en-GB" sz="1200" b="0" strike="noStrike" spc="-1" dirty="0">
                <a:solidFill>
                  <a:srgbClr val="000000"/>
                </a:solidFill>
                <a:latin typeface="Calibri"/>
              </a:rPr>
              <a:t>2. Click for answer tick. </a:t>
            </a:r>
          </a:p>
          <a:p>
            <a:pPr marL="216000" indent="-216000">
              <a:lnSpc>
                <a:spcPct val="100000"/>
              </a:lnSpc>
            </a:pPr>
            <a:r>
              <a:rPr lang="en-GB" sz="1200" b="0" strike="noStrike" spc="-1" dirty="0">
                <a:solidFill>
                  <a:srgbClr val="000000"/>
                </a:solidFill>
                <a:latin typeface="Calibri"/>
              </a:rPr>
              <a:t>3. Continue for items 1-6.</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 </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Hast [du] </a:t>
            </a:r>
            <a:r>
              <a:rPr lang="en-GB" sz="1200" b="0" strike="noStrike" spc="-1" dirty="0" err="1">
                <a:solidFill>
                  <a:srgbClr val="000000"/>
                </a:solidFill>
                <a:latin typeface="Calibri"/>
              </a:rPr>
              <a:t>meinen</a:t>
            </a:r>
            <a:r>
              <a:rPr lang="en-GB" sz="1200" b="0" strike="noStrike" spc="-1" dirty="0">
                <a:solidFill>
                  <a:srgbClr val="000000"/>
                </a:solidFill>
                <a:latin typeface="Calibri"/>
              </a:rPr>
              <a:t> </a:t>
            </a:r>
            <a:r>
              <a:rPr lang="en-GB" sz="1200" b="0" strike="noStrike" spc="-1" dirty="0" err="1">
                <a:solidFill>
                  <a:srgbClr val="000000"/>
                </a:solidFill>
                <a:latin typeface="Calibri"/>
              </a:rPr>
              <a:t>Bleistift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Haben</a:t>
            </a:r>
            <a:r>
              <a:rPr lang="en-GB" sz="1200" b="0" strike="noStrike" spc="-1" dirty="0">
                <a:solidFill>
                  <a:srgbClr val="000000"/>
                </a:solidFill>
                <a:latin typeface="Calibri"/>
              </a:rPr>
              <a:t> [Sie] </a:t>
            </a:r>
            <a:r>
              <a:rPr lang="en-GB" sz="1200" b="0" strike="noStrike" spc="-1" dirty="0" err="1">
                <a:solidFill>
                  <a:srgbClr val="000000"/>
                </a:solidFill>
                <a:latin typeface="Calibri"/>
              </a:rPr>
              <a:t>mein</a:t>
            </a:r>
            <a:r>
              <a:rPr lang="en-GB" sz="1200" b="0" strike="noStrike" spc="-1" dirty="0">
                <a:solidFill>
                  <a:srgbClr val="000000"/>
                </a:solidFill>
                <a:latin typeface="Calibri"/>
              </a:rPr>
              <a:t> Heft?</a:t>
            </a:r>
          </a:p>
          <a:p>
            <a:pPr marL="228600" indent="-228600">
              <a:lnSpc>
                <a:spcPct val="100000"/>
              </a:lnSpc>
              <a:buAutoNum type="arabicPeriod"/>
            </a:pPr>
            <a:r>
              <a:rPr lang="en-GB" sz="1200" b="0" strike="noStrike" spc="-1" dirty="0" err="1">
                <a:solidFill>
                  <a:srgbClr val="000000"/>
                </a:solidFill>
                <a:latin typeface="Calibri"/>
              </a:rPr>
              <a:t>Hilfst</a:t>
            </a:r>
            <a:r>
              <a:rPr lang="en-GB" sz="1200" b="0" strike="noStrike" spc="-1" dirty="0">
                <a:solidFill>
                  <a:srgbClr val="000000"/>
                </a:solidFill>
                <a:latin typeface="Calibri"/>
              </a:rPr>
              <a:t> [du] </a:t>
            </a:r>
            <a:r>
              <a:rPr lang="en-GB" sz="1200" b="0" strike="noStrike" spc="-1" dirty="0" err="1">
                <a:solidFill>
                  <a:srgbClr val="000000"/>
                </a:solidFill>
                <a:latin typeface="Calibri"/>
              </a:rPr>
              <a:t>mit</a:t>
            </a:r>
            <a:r>
              <a:rPr lang="en-GB" sz="1200" b="0" strike="noStrike" spc="-1" dirty="0">
                <a:solidFill>
                  <a:srgbClr val="000000"/>
                </a:solidFill>
                <a:latin typeface="Calibri"/>
              </a:rPr>
              <a:t> der </a:t>
            </a:r>
            <a:r>
              <a:rPr lang="en-GB" sz="1200" b="0" strike="noStrike" spc="-1" dirty="0" err="1">
                <a:solidFill>
                  <a:srgbClr val="000000"/>
                </a:solidFill>
                <a:latin typeface="Calibri"/>
              </a:rPr>
              <a:t>Feier</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Bist</a:t>
            </a:r>
            <a:r>
              <a:rPr lang="en-GB" sz="1200" b="0" strike="noStrike" spc="-1" dirty="0">
                <a:solidFill>
                  <a:srgbClr val="000000"/>
                </a:solidFill>
                <a:latin typeface="Calibri"/>
              </a:rPr>
              <a:t> [du] in der Schweiz?</a:t>
            </a:r>
          </a:p>
          <a:p>
            <a:pPr marL="228600" indent="-228600">
              <a:lnSpc>
                <a:spcPct val="100000"/>
              </a:lnSpc>
              <a:buAutoNum type="arabicPeriod"/>
            </a:pPr>
            <a:r>
              <a:rPr lang="en-GB" sz="1200" b="0" strike="noStrike" spc="-1" dirty="0" err="1">
                <a:solidFill>
                  <a:srgbClr val="000000"/>
                </a:solidFill>
                <a:latin typeface="Calibri"/>
              </a:rPr>
              <a:t>Mögen</a:t>
            </a:r>
            <a:r>
              <a:rPr lang="en-GB" sz="1200" b="0" strike="noStrike" spc="-1" dirty="0">
                <a:solidFill>
                  <a:srgbClr val="000000"/>
                </a:solidFill>
                <a:latin typeface="Calibri"/>
              </a:rPr>
              <a:t> [Sie] </a:t>
            </a:r>
            <a:r>
              <a:rPr lang="en-GB" sz="1200" b="0" strike="noStrike" spc="-1" dirty="0" err="1">
                <a:solidFill>
                  <a:srgbClr val="000000"/>
                </a:solidFill>
                <a:latin typeface="Calibri"/>
              </a:rPr>
              <a:t>Käse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Gehst</a:t>
            </a:r>
            <a:r>
              <a:rPr lang="en-GB" sz="1200" b="0" strike="noStrike" spc="-1" dirty="0">
                <a:solidFill>
                  <a:srgbClr val="000000"/>
                </a:solidFill>
                <a:latin typeface="Calibri"/>
              </a:rPr>
              <a:t> [du] </a:t>
            </a:r>
            <a:r>
              <a:rPr lang="en-GB" sz="1200" b="0" strike="noStrike" spc="-1" dirty="0" err="1">
                <a:solidFill>
                  <a:srgbClr val="000000"/>
                </a:solidFill>
                <a:latin typeface="Calibri"/>
              </a:rPr>
              <a:t>nach</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Kommen</a:t>
            </a:r>
            <a:r>
              <a:rPr lang="en-GB" sz="1200" b="0" strike="noStrike" spc="-1" dirty="0">
                <a:solidFill>
                  <a:srgbClr val="000000"/>
                </a:solidFill>
                <a:latin typeface="Calibri"/>
              </a:rPr>
              <a:t> [Sie] </a:t>
            </a:r>
            <a:r>
              <a:rPr lang="en-GB" sz="1200" b="0" strike="noStrike" spc="-1" dirty="0" err="1">
                <a:solidFill>
                  <a:srgbClr val="000000"/>
                </a:solidFill>
                <a:latin typeface="Calibri"/>
              </a:rPr>
              <a:t>spät</a:t>
            </a:r>
            <a:r>
              <a:rPr lang="en-GB" sz="1200" b="0" strike="noStrike" spc="-1" dirty="0">
                <a:solidFill>
                  <a:srgbClr val="000000"/>
                </a:solidFill>
                <a:latin typeface="Calibri"/>
              </a:rPr>
              <a:t> in die Schule?  </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6100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1" strike="noStrike" spc="-1">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a:t>
            </a:r>
            <a:r>
              <a:rPr lang="en-GB" sz="1200" b="0" i="0" strike="noStrike" spc="-1" dirty="0">
                <a:solidFill>
                  <a:srgbClr val="000000"/>
                </a:solidFill>
                <a:latin typeface="Calibri"/>
                <a:ea typeface="Calibri"/>
              </a:rPr>
              <a:t>all weak and strong verbs – all grammatical persons </a:t>
            </a:r>
          </a:p>
          <a:p>
            <a:pPr marL="216000" indent="-21528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Explain that pupils have to make as many meaningful sentences as they can and say them out loud in under one minute (use the timer).</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If their partner notices a mistake, they swap over. The mistakes could be grammatical (e.g. the pronoun doesn’t match the verb form) or semantic (i.e., the sentence is grammatically correct but doesn’t make logical sense). Note that the latter is a matter of judgement and pupils may want to debate this – as long as it is brief, this interaction is not a bad thing as both pupils will be focused on the meaning of the sentences they are producing).</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3513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0.wav"/><Relationship Id="rId18" Type="http://schemas.openxmlformats.org/officeDocument/2006/relationships/image" Target="../media/image6.png"/><Relationship Id="rId26" Type="http://schemas.openxmlformats.org/officeDocument/2006/relationships/image" Target="../media/image14.png"/><Relationship Id="rId3" Type="http://schemas.openxmlformats.org/officeDocument/2006/relationships/audio" Target="../media/audio2.wav"/><Relationship Id="rId21" Type="http://schemas.openxmlformats.org/officeDocument/2006/relationships/image" Target="../media/image9.png"/><Relationship Id="rId7" Type="http://schemas.openxmlformats.org/officeDocument/2006/relationships/audio" Target="../media/audio5.wav"/><Relationship Id="rId12" Type="http://schemas.openxmlformats.org/officeDocument/2006/relationships/audio" Target="../media/audio9.wav"/><Relationship Id="rId17" Type="http://schemas.openxmlformats.org/officeDocument/2006/relationships/image" Target="../media/image5.png"/><Relationship Id="rId25"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audio" Target="../media/audio13.wav"/><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8.wav"/><Relationship Id="rId24"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audio" Target="../media/audio12.wav"/><Relationship Id="rId23" Type="http://schemas.openxmlformats.org/officeDocument/2006/relationships/image" Target="../media/image11.png"/><Relationship Id="rId10" Type="http://schemas.openxmlformats.org/officeDocument/2006/relationships/audio" Target="../media/audio7.wav"/><Relationship Id="rId19"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audio" Target="../media/audio11.wav"/><Relationship Id="rId22" Type="http://schemas.openxmlformats.org/officeDocument/2006/relationships/image" Target="../media/image10.png"/><Relationship Id="rId27"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audio" Target="../media/audio27.wav"/><Relationship Id="rId3" Type="http://schemas.openxmlformats.org/officeDocument/2006/relationships/image" Target="../media/image16.png"/><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3.xml"/><Relationship Id="rId16" Type="http://schemas.openxmlformats.org/officeDocument/2006/relationships/audio" Target="../media/audio25.wav"/><Relationship Id="rId20" Type="http://schemas.openxmlformats.org/officeDocument/2006/relationships/image" Target="../media/image19.svg"/><Relationship Id="rId1" Type="http://schemas.openxmlformats.org/officeDocument/2006/relationships/slideLayout" Target="../slideLayouts/slideLayout5.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5" Type="http://schemas.openxmlformats.org/officeDocument/2006/relationships/audio" Target="../media/audio24.wav"/><Relationship Id="rId10" Type="http://schemas.openxmlformats.org/officeDocument/2006/relationships/audio" Target="../media/audio19.wav"/><Relationship Id="rId19"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audio" Target="../media/audio18.wav"/><Relationship Id="rId14" Type="http://schemas.openxmlformats.org/officeDocument/2006/relationships/audio" Target="../media/audio23.wav"/></Relationships>
</file>

<file path=ppt/slides/_rels/slide4.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4.png"/><Relationship Id="rId18" Type="http://schemas.openxmlformats.org/officeDocument/2006/relationships/audio" Target="../media/audio39.wav"/><Relationship Id="rId3" Type="http://schemas.openxmlformats.org/officeDocument/2006/relationships/image" Target="../media/image18.png"/><Relationship Id="rId21" Type="http://schemas.openxmlformats.org/officeDocument/2006/relationships/image" Target="../media/image21.png"/><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audio" Target="../media/audio38.wav"/><Relationship Id="rId2" Type="http://schemas.openxmlformats.org/officeDocument/2006/relationships/notesSlide" Target="../notesSlides/notesSlide4.xml"/><Relationship Id="rId16" Type="http://schemas.openxmlformats.org/officeDocument/2006/relationships/audio" Target="../media/audio37.wav"/><Relationship Id="rId20" Type="http://schemas.openxmlformats.org/officeDocument/2006/relationships/audio" Target="../media/audio41.wav"/><Relationship Id="rId1" Type="http://schemas.openxmlformats.org/officeDocument/2006/relationships/slideLayout" Target="../slideLayouts/slideLayout5.xml"/><Relationship Id="rId6" Type="http://schemas.openxmlformats.org/officeDocument/2006/relationships/audio" Target="../media/audio29.wav"/><Relationship Id="rId11" Type="http://schemas.openxmlformats.org/officeDocument/2006/relationships/audio" Target="../media/audio34.wav"/><Relationship Id="rId24" Type="http://schemas.openxmlformats.org/officeDocument/2006/relationships/audio" Target="../media/audio42.wav"/><Relationship Id="rId5" Type="http://schemas.openxmlformats.org/officeDocument/2006/relationships/audio" Target="../media/audio28.wav"/><Relationship Id="rId15" Type="http://schemas.openxmlformats.org/officeDocument/2006/relationships/audio" Target="../media/audio36.wav"/><Relationship Id="rId23" Type="http://schemas.openxmlformats.org/officeDocument/2006/relationships/image" Target="../media/image23.png"/><Relationship Id="rId10" Type="http://schemas.openxmlformats.org/officeDocument/2006/relationships/audio" Target="../media/audio33.wav"/><Relationship Id="rId19" Type="http://schemas.openxmlformats.org/officeDocument/2006/relationships/audio" Target="../media/audio40.wav"/><Relationship Id="rId4" Type="http://schemas.openxmlformats.org/officeDocument/2006/relationships/image" Target="../media/image19.svg"/><Relationship Id="rId9" Type="http://schemas.openxmlformats.org/officeDocument/2006/relationships/audio" Target="../media/audio32.wav"/><Relationship Id="rId14" Type="http://schemas.openxmlformats.org/officeDocument/2006/relationships/image" Target="../media/image20.jpe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3" Type="http://schemas.openxmlformats.org/officeDocument/2006/relationships/image" Target="../media/image24.png"/><Relationship Id="rId7" Type="http://schemas.openxmlformats.org/officeDocument/2006/relationships/image" Target="../media/image19.svg"/><Relationship Id="rId12" Type="http://schemas.openxmlformats.org/officeDocument/2006/relationships/audio" Target="../media/audio48.wav"/><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audio" Target="../media/audio47.wav"/><Relationship Id="rId5" Type="http://schemas.openxmlformats.org/officeDocument/2006/relationships/image" Target="../media/image25.png"/><Relationship Id="rId15" Type="http://schemas.openxmlformats.org/officeDocument/2006/relationships/image" Target="../media/image26.png"/><Relationship Id="rId10" Type="http://schemas.openxmlformats.org/officeDocument/2006/relationships/audio" Target="../media/audio46.wav"/><Relationship Id="rId4" Type="http://schemas.openxmlformats.org/officeDocument/2006/relationships/audio" Target="../media/audio43.wav"/><Relationship Id="rId9" Type="http://schemas.openxmlformats.org/officeDocument/2006/relationships/audio" Target="../media/audio45.wav"/><Relationship Id="rId14" Type="http://schemas.openxmlformats.org/officeDocument/2006/relationships/audio" Target="../media/audio50.wav"/></Relationships>
</file>

<file path=ppt/slides/_rels/slide6.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59.wav"/><Relationship Id="rId3" Type="http://schemas.openxmlformats.org/officeDocument/2006/relationships/audio" Target="../media/audio51.wav"/><Relationship Id="rId7" Type="http://schemas.openxmlformats.org/officeDocument/2006/relationships/audio" Target="../media/audio55.wav"/><Relationship Id="rId12"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32.gif"/><Relationship Id="rId1" Type="http://schemas.openxmlformats.org/officeDocument/2006/relationships/slideLayout" Target="../slideLayouts/slideLayout5.xml"/><Relationship Id="rId6" Type="http://schemas.openxmlformats.org/officeDocument/2006/relationships/audio" Target="../media/audio54.wav"/><Relationship Id="rId11" Type="http://schemas.openxmlformats.org/officeDocument/2006/relationships/image" Target="../media/image4.png"/><Relationship Id="rId5" Type="http://schemas.openxmlformats.org/officeDocument/2006/relationships/audio" Target="../media/audio53.wav"/><Relationship Id="rId15" Type="http://schemas.openxmlformats.org/officeDocument/2006/relationships/image" Target="../media/image31.png"/><Relationship Id="rId10" Type="http://schemas.openxmlformats.org/officeDocument/2006/relationships/audio" Target="../media/audio58.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audio" Target="../media/audio60.wav"/></Relationships>
</file>

<file path=ppt/slides/_rels/slide8.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Phonics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Vocabulary</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p>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and </a:t>
            </a:r>
            <a:r>
              <a:rPr lang="fr-FR" sz="2800" b="1" spc="-1" dirty="0">
                <a:solidFill>
                  <a:prstClr val="white"/>
                </a:solidFill>
                <a:latin typeface="Century Gothic" panose="020B0502020202020204" pitchFamily="34" charset="0"/>
                <a:ea typeface="Century Gothic"/>
              </a:rPr>
              <a:t>G</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rammar</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3000" b="1" dirty="0">
                <a:solidFill>
                  <a:srgbClr val="FFFFFF"/>
                </a:solidFill>
                <a:latin typeface="Century Gothic"/>
                <a:ea typeface="Century Gothic"/>
                <a:cs typeface="Century Gothic"/>
                <a:sym typeface="Century Gothic"/>
              </a:rPr>
              <a:t>Talking about things and things to do</a:t>
            </a:r>
            <a:endParaRPr lang="en-GB" sz="3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9</a:t>
            </a:r>
          </a:p>
        </p:txBody>
      </p:sp>
      <p:pic>
        <p:nvPicPr>
          <p:cNvPr id="11" name="Picture 10" descr="A cartoon character sitting at a desk with a book&#10;&#10;Description automatically generated with low confidence">
            <a:extLst>
              <a:ext uri="{FF2B5EF4-FFF2-40B4-BE49-F238E27FC236}">
                <a16:creationId xmlns:a16="http://schemas.microsoft.com/office/drawing/2014/main" id="{4D48B5BB-259F-42A9-9120-934474661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92" y="2921386"/>
            <a:ext cx="4100599" cy="1794012"/>
          </a:xfrm>
          <a:prstGeom prst="ellipse">
            <a:avLst/>
          </a:prstGeom>
        </p:spPr>
      </p:pic>
      <p:sp>
        <p:nvSpPr>
          <p:cNvPr id="12" name="Speech Bubble: Oval 11">
            <a:extLst>
              <a:ext uri="{FF2B5EF4-FFF2-40B4-BE49-F238E27FC236}">
                <a16:creationId xmlns:a16="http://schemas.microsoft.com/office/drawing/2014/main" id="{BDFCE3D0-F78B-4ECA-B4B8-266699AF747D}"/>
              </a:ext>
            </a:extLst>
          </p:cNvPr>
          <p:cNvSpPr/>
          <p:nvPr/>
        </p:nvSpPr>
        <p:spPr>
          <a:xfrm>
            <a:off x="101455" y="2111738"/>
            <a:ext cx="2057194" cy="982842"/>
          </a:xfrm>
          <a:prstGeom prst="wedgeEllipseCallout">
            <a:avLst>
              <a:gd name="adj1" fmla="val 21076"/>
              <a:gd name="adj2" fmla="val 71804"/>
            </a:avLst>
          </a:prstGeom>
          <a:solidFill>
            <a:schemeClr val="bg1"/>
          </a:solidFill>
          <a:ln w="7620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3">
            <a:hlinkClick r:id="" action="ppaction://noaction">
              <a:snd r:embed="rId5" name="T2_W9_1.1.wav"/>
            </a:hlinkClick>
            <a:extLst>
              <a:ext uri="{FF2B5EF4-FFF2-40B4-BE49-F238E27FC236}">
                <a16:creationId xmlns:a16="http://schemas.microsoft.com/office/drawing/2014/main" id="{C40ECEFB-D9AD-3385-F2AE-27D300F43E3D}"/>
              </a:ext>
            </a:extLst>
          </p:cNvPr>
          <p:cNvSpPr txBox="1"/>
          <p:nvPr/>
        </p:nvSpPr>
        <p:spPr>
          <a:xfrm>
            <a:off x="60352" y="2140473"/>
            <a:ext cx="2139399" cy="954107"/>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Ich </a:t>
            </a:r>
            <a:r>
              <a:rPr lang="en-GB" sz="2800" b="1" dirty="0" err="1">
                <a:solidFill>
                  <a:srgbClr val="0070C0"/>
                </a:solidFill>
                <a:latin typeface="Century Gothic" panose="020B0502020202020204" pitchFamily="34" charset="0"/>
              </a:rPr>
              <a:t>kann</a:t>
            </a:r>
            <a:r>
              <a:rPr lang="en-GB" sz="2800" b="1" dirty="0">
                <a:solidFill>
                  <a:srgbClr val="0070C0"/>
                </a:solidFill>
                <a:latin typeface="Century Gothic" panose="020B0502020202020204" pitchFamily="34" charset="0"/>
              </a:rPr>
              <a:t> das!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2">
            <a:extLst>
              <a:ext uri="{FF2B5EF4-FFF2-40B4-BE49-F238E27FC236}">
                <a16:creationId xmlns:a16="http://schemas.microsoft.com/office/drawing/2014/main" id="{3864471F-66C5-B72D-E441-577A40C40FFE}"/>
              </a:ext>
            </a:extLst>
          </p:cNvPr>
          <p:cNvGraphicFramePr/>
          <p:nvPr>
            <p:extLst>
              <p:ext uri="{D42A27DB-BD31-4B8C-83A1-F6EECF244321}">
                <p14:modId xmlns:p14="http://schemas.microsoft.com/office/powerpoint/2010/main" val="3707413532"/>
              </p:ext>
            </p:extLst>
          </p:nvPr>
        </p:nvGraphicFramePr>
        <p:xfrm>
          <a:off x="5581942" y="1891987"/>
          <a:ext cx="5085231" cy="4097726"/>
        </p:xfrm>
        <a:graphic>
          <a:graphicData uri="http://schemas.openxmlformats.org/drawingml/2006/table">
            <a:tbl>
              <a:tblPr/>
              <a:tblGrid>
                <a:gridCol w="918868">
                  <a:extLst>
                    <a:ext uri="{9D8B030D-6E8A-4147-A177-3AD203B41FA5}">
                      <a16:colId xmlns:a16="http://schemas.microsoft.com/office/drawing/2014/main" val="20000"/>
                    </a:ext>
                  </a:extLst>
                </a:gridCol>
                <a:gridCol w="2592390">
                  <a:extLst>
                    <a:ext uri="{9D8B030D-6E8A-4147-A177-3AD203B41FA5}">
                      <a16:colId xmlns:a16="http://schemas.microsoft.com/office/drawing/2014/main" val="20001"/>
                    </a:ext>
                  </a:extLst>
                </a:gridCol>
                <a:gridCol w="1573973">
                  <a:extLst>
                    <a:ext uri="{9D8B030D-6E8A-4147-A177-3AD203B41FA5}">
                      <a16:colId xmlns:a16="http://schemas.microsoft.com/office/drawing/2014/main" val="3175701294"/>
                    </a:ext>
                  </a:extLst>
                </a:gridCol>
              </a:tblGrid>
              <a:tr h="733789">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Wi   ss </a:t>
                      </a:r>
                      <a:r>
                        <a:rPr lang="en-GB" sz="2400" b="1" strike="noStrike" kern="1200" spc="-1" dirty="0" err="1">
                          <a:solidFill>
                            <a:srgbClr val="002060"/>
                          </a:solidFill>
                          <a:latin typeface="Century gothic"/>
                          <a:ea typeface="+mn-ea"/>
                          <a:cs typeface="+mn-cs"/>
                        </a:rPr>
                        <a:t>enschaft</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37055">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Ger  ä  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67874">
                <a:tc>
                  <a:txBody>
                    <a:bodyPr/>
                    <a:lstStyle/>
                    <a:p>
                      <a:pPr algn="l"/>
                      <a:r>
                        <a:rPr lang="en-US" sz="2800" b="1" dirty="0">
                          <a:solidFill>
                            <a:srgbClr val="002060"/>
                          </a:solidFill>
                        </a:rPr>
                        <a:t>9</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B au 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86172">
                <a:tc>
                  <a:txBody>
                    <a:bodyPr/>
                    <a:lstStyle/>
                    <a:p>
                      <a:pPr algn="l"/>
                      <a:r>
                        <a:rPr lang="en-US" sz="2800" b="1" dirty="0">
                          <a:solidFill>
                            <a:srgbClr val="002060"/>
                          </a:solidFill>
                        </a:rPr>
                        <a:t>10</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genie  ß  </a:t>
                      </a:r>
                      <a:r>
                        <a:rPr lang="en-GB" sz="2400" b="1" strike="noStrike" spc="-1" dirty="0" err="1">
                          <a:solidFill>
                            <a:srgbClr val="002060"/>
                          </a:solidFill>
                          <a:latin typeface="Century gothic"/>
                        </a:rPr>
                        <a:t>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72836">
                <a:tc>
                  <a:txBody>
                    <a:bodyPr/>
                    <a:lstStyle/>
                    <a:p>
                      <a:pPr algn="l"/>
                      <a:r>
                        <a:rPr lang="en-US" sz="2800" b="1" dirty="0">
                          <a:solidFill>
                            <a:srgbClr val="002060"/>
                          </a:solidFill>
                        </a:rPr>
                        <a:t>11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a:solidFill>
                            <a:srgbClr val="002060"/>
                          </a:solidFill>
                          <a:latin typeface="Century gothic"/>
                        </a:rPr>
                        <a:t> </a:t>
                      </a:r>
                      <a:r>
                        <a:rPr lang="en-US" sz="2400" b="1" strike="noStrike" spc="-1" dirty="0" err="1">
                          <a:solidFill>
                            <a:srgbClr val="002060"/>
                          </a:solidFill>
                          <a:latin typeface="Century gothic"/>
                        </a:rPr>
                        <a:t>na</a:t>
                      </a:r>
                      <a:r>
                        <a:rPr lang="en-US" sz="2400" b="1" strike="noStrike" spc="-1" dirty="0">
                          <a:solidFill>
                            <a:srgbClr val="002060"/>
                          </a:solidFill>
                          <a:latin typeface="Century gothic"/>
                        </a:rPr>
                        <a:t>  ss</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85206312"/>
                  </a:ext>
                </a:extLst>
              </a:tr>
            </a:tbl>
          </a:graphicData>
        </a:graphic>
      </p:graphicFrame>
      <p:sp>
        <p:nvSpPr>
          <p:cNvPr id="46" name="TextBox 45">
            <a:extLst>
              <a:ext uri="{FF2B5EF4-FFF2-40B4-BE49-F238E27FC236}">
                <a16:creationId xmlns:a16="http://schemas.microsoft.com/office/drawing/2014/main" id="{93EA2477-1513-4CB0-ACA8-3823E8FB58A3}"/>
              </a:ext>
            </a:extLst>
          </p:cNvPr>
          <p:cNvSpPr txBox="1"/>
          <p:nvPr/>
        </p:nvSpPr>
        <p:spPr>
          <a:xfrm>
            <a:off x="218536" y="610766"/>
            <a:ext cx="101779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Write 1-8 und the sound: [</a:t>
            </a:r>
            <a:r>
              <a:rPr lang="en-GB" sz="2400" b="1" dirty="0">
                <a:solidFill>
                  <a:srgbClr val="002060"/>
                </a:solidFill>
                <a:latin typeface="Century Gothic" panose="020B0502020202020204" pitchFamily="34" charset="0"/>
              </a:rPr>
              <a:t>ä</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ö</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au</a:t>
            </a: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eu</a:t>
            </a: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äu</a:t>
            </a:r>
            <a:r>
              <a:rPr lang="en-GB" sz="2400" dirty="0">
                <a:solidFill>
                  <a:srgbClr val="002060"/>
                </a:solidFill>
                <a:latin typeface="Century Gothic" panose="020B0502020202020204" pitchFamily="34" charset="0"/>
              </a:rPr>
              <a:t>],</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sch</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sp</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ß/s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ss/s</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3178050951"/>
              </p:ext>
            </p:extLst>
          </p:nvPr>
        </p:nvGraphicFramePr>
        <p:xfrm>
          <a:off x="222683" y="1479007"/>
          <a:ext cx="5085231" cy="4970562"/>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733789">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err="1">
                          <a:solidFill>
                            <a:srgbClr val="002060"/>
                          </a:solidFill>
                          <a:latin typeface="Century gothic"/>
                          <a:ea typeface="+mn-ea"/>
                          <a:cs typeface="+mn-cs"/>
                        </a:rPr>
                        <a:t>scheinen</a:t>
                      </a:r>
                      <a:r>
                        <a:rPr lang="en-GB" sz="2400" b="1" strike="noStrike" kern="1200" spc="-1" dirty="0">
                          <a:solidFill>
                            <a:srgbClr val="002060"/>
                          </a:solidFill>
                          <a:latin typeface="Century gothic"/>
                          <a:ea typeface="+mn-ea"/>
                          <a:cs typeface="+mn-cs"/>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37055">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fr</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eu</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en</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6787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M ö   </a:t>
                      </a:r>
                      <a:r>
                        <a:rPr lang="en-GB" sz="2400" b="1" strike="noStrike" kern="1200" spc="-1" dirty="0" err="1">
                          <a:solidFill>
                            <a:srgbClr val="002060"/>
                          </a:solidFill>
                          <a:latin typeface="Century gothic"/>
                          <a:ea typeface="+mn-ea"/>
                          <a:cs typeface="+mn-cs"/>
                        </a:rPr>
                        <a:t>glichkeit</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86172">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Na s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72836">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err="1">
                          <a:solidFill>
                            <a:srgbClr val="002060"/>
                          </a:solidFill>
                          <a:latin typeface="Century gothic"/>
                        </a:rPr>
                        <a:t>sp</a:t>
                      </a:r>
                      <a:r>
                        <a:rPr lang="en-US" sz="2400" b="1" strike="noStrike" spc="-1" dirty="0">
                          <a:solidFill>
                            <a:srgbClr val="002060"/>
                          </a:solidFill>
                          <a:latin typeface="Century gothic"/>
                        </a:rPr>
                        <a:t> </a:t>
                      </a:r>
                      <a:r>
                        <a:rPr lang="en-US" sz="2400" b="1" strike="noStrike" spc="-1" dirty="0" err="1">
                          <a:solidFill>
                            <a:srgbClr val="002060"/>
                          </a:solidFill>
                          <a:latin typeface="Century gothic"/>
                        </a:rPr>
                        <a:t>ringen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85206312"/>
                  </a:ext>
                </a:extLst>
              </a:tr>
              <a:tr h="872836">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a:solidFill>
                            <a:srgbClr val="002060"/>
                          </a:solidFill>
                          <a:latin typeface="Century gothic"/>
                        </a:rPr>
                        <a:t>St  </a:t>
                      </a:r>
                      <a:r>
                        <a:rPr lang="en-US" sz="2400" b="1" strike="noStrike" spc="-1" dirty="0" err="1">
                          <a:solidFill>
                            <a:srgbClr val="002060"/>
                          </a:solidFill>
                          <a:latin typeface="Century gothic"/>
                        </a:rPr>
                        <a:t>recke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18041647"/>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2_W9_2.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14" y="1655810"/>
            <a:ext cx="609653" cy="627942"/>
          </a:xfrm>
          <a:prstGeom prst="rect">
            <a:avLst/>
          </a:prstGeom>
        </p:spPr>
      </p:pic>
      <p:sp>
        <p:nvSpPr>
          <p:cNvPr id="15" name="CustomShape 6">
            <a:hlinkClick r:id="" action="ppaction://noaction">
              <a:snd r:embed="rId5" name="T2_W9_2.1.wav"/>
            </a:hlinkClick>
            <a:extLst>
              <a:ext uri="{FF2B5EF4-FFF2-40B4-BE49-F238E27FC236}">
                <a16:creationId xmlns:a16="http://schemas.microsoft.com/office/drawing/2014/main" id="{76EA0DC1-EFD3-4A65-8DC5-2DAE9E183631}"/>
              </a:ext>
            </a:extLst>
          </p:cNvPr>
          <p:cNvSpPr/>
          <p:nvPr/>
        </p:nvSpPr>
        <p:spPr>
          <a:xfrm>
            <a:off x="27886" y="22270"/>
            <a:ext cx="20025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6" name="T2_W9_2.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951" y="2351653"/>
            <a:ext cx="609653" cy="627942"/>
          </a:xfrm>
          <a:prstGeom prst="rect">
            <a:avLst/>
          </a:prstGeom>
        </p:spPr>
      </p:pic>
      <p:pic>
        <p:nvPicPr>
          <p:cNvPr id="19" name="Picture 18" descr="A picture containing text, clipart&#10;&#10;Description automatically generated">
            <a:hlinkClick r:id="" action="ppaction://noaction">
              <a:snd r:embed="rId7" name="T2_W9_2.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09" y="3115029"/>
            <a:ext cx="609653" cy="627942"/>
          </a:xfrm>
          <a:prstGeom prst="rect">
            <a:avLst/>
          </a:prstGeom>
        </p:spPr>
      </p:pic>
      <p:pic>
        <p:nvPicPr>
          <p:cNvPr id="20" name="Picture 19" descr="A picture containing text, clipart&#10;&#10;Description automatically generated">
            <a:hlinkClick r:id="" action="ppaction://noaction">
              <a:snd r:embed="rId8" name="T2_W9_2.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89" y="3940850"/>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215380" y="1641812"/>
            <a:ext cx="516403" cy="44530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1576815" y="2380734"/>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1535919" y="3209912"/>
            <a:ext cx="49957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666873" y="4120375"/>
            <a:ext cx="37605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7" name="Rectangle: Rounded Corners 66">
            <a:extLst>
              <a:ext uri="{FF2B5EF4-FFF2-40B4-BE49-F238E27FC236}">
                <a16:creationId xmlns:a16="http://schemas.microsoft.com/office/drawing/2014/main" id="{166D1E1B-5C74-46C6-8E8D-F06C8F61AAFE}"/>
              </a:ext>
            </a:extLst>
          </p:cNvPr>
          <p:cNvSpPr/>
          <p:nvPr/>
        </p:nvSpPr>
        <p:spPr>
          <a:xfrm>
            <a:off x="1189922" y="4962151"/>
            <a:ext cx="40111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1150056" y="5804584"/>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69" name="Rectangle: Rounded Corners 68">
            <a:extLst>
              <a:ext uri="{FF2B5EF4-FFF2-40B4-BE49-F238E27FC236}">
                <a16:creationId xmlns:a16="http://schemas.microsoft.com/office/drawing/2014/main" id="{61681166-F974-44E1-B27F-D56678AEF68C}"/>
              </a:ext>
            </a:extLst>
          </p:cNvPr>
          <p:cNvSpPr/>
          <p:nvPr/>
        </p:nvSpPr>
        <p:spPr>
          <a:xfrm>
            <a:off x="6998458" y="2098426"/>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70" name="Rectangle: Rounded Corners 69">
            <a:extLst>
              <a:ext uri="{FF2B5EF4-FFF2-40B4-BE49-F238E27FC236}">
                <a16:creationId xmlns:a16="http://schemas.microsoft.com/office/drawing/2014/main" id="{93E81911-0BFB-4FC7-B3EC-91FF790568DE}"/>
              </a:ext>
            </a:extLst>
          </p:cNvPr>
          <p:cNvSpPr/>
          <p:nvPr/>
        </p:nvSpPr>
        <p:spPr>
          <a:xfrm>
            <a:off x="7192439" y="2795838"/>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71" name="Picture 70" descr="A picture containing text, clipart&#10;&#10;Description automatically generated">
            <a:hlinkClick r:id="" action="ppaction://noaction">
              <a:snd r:embed="rId10" name="T2_W9_2.6.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586" y="4821966"/>
            <a:ext cx="609653" cy="627942"/>
          </a:xfrm>
          <a:prstGeom prst="rect">
            <a:avLst/>
          </a:prstGeom>
        </p:spPr>
      </p:pic>
      <p:pic>
        <p:nvPicPr>
          <p:cNvPr id="72" name="Picture 71" descr="A picture containing text, clipart&#10;&#10;Description automatically generated">
            <a:hlinkClick r:id="" action="ppaction://noaction">
              <a:snd r:embed="rId11" name="T2_W9_2.7.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09" y="5703082"/>
            <a:ext cx="609653" cy="627942"/>
          </a:xfrm>
          <a:prstGeom prst="rect">
            <a:avLst/>
          </a:prstGeom>
        </p:spPr>
      </p:pic>
      <p:pic>
        <p:nvPicPr>
          <p:cNvPr id="73" name="Picture 72" descr="A picture containing text, clipart&#10;&#10;Description automatically generated">
            <a:hlinkClick r:id="" action="ppaction://noaction">
              <a:snd r:embed="rId12" name="T2_W9_2.8.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092" y="1989108"/>
            <a:ext cx="609653" cy="627942"/>
          </a:xfrm>
          <a:prstGeom prst="rect">
            <a:avLst/>
          </a:prstGeom>
        </p:spPr>
      </p:pic>
      <p:pic>
        <p:nvPicPr>
          <p:cNvPr id="74" name="Picture 73" descr="A picture containing text, clipart&#10;&#10;Description automatically generated">
            <a:hlinkClick r:id="" action="ppaction://noaction">
              <a:snd r:embed="rId13" name="T2_W9_2.9.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647" y="2713614"/>
            <a:ext cx="609653" cy="627942"/>
          </a:xfrm>
          <a:prstGeom prst="rect">
            <a:avLst/>
          </a:prstGeom>
        </p:spPr>
      </p:pic>
      <p:sp>
        <p:nvSpPr>
          <p:cNvPr id="48" name="Rectangle: Rounded Corners 47">
            <a:extLst>
              <a:ext uri="{FF2B5EF4-FFF2-40B4-BE49-F238E27FC236}">
                <a16:creationId xmlns:a16="http://schemas.microsoft.com/office/drawing/2014/main" id="{0346A324-8D56-A44A-564B-E40E6F3F3996}"/>
              </a:ext>
            </a:extLst>
          </p:cNvPr>
          <p:cNvSpPr/>
          <p:nvPr/>
        </p:nvSpPr>
        <p:spPr>
          <a:xfrm>
            <a:off x="6821980" y="3618068"/>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51" name="Picture 50" descr="A picture containing text, clipart&#10;&#10;Description automatically generated">
            <a:hlinkClick r:id="" action="ppaction://noaction">
              <a:snd r:embed="rId14" name="T2_W9_2.10.wav"/>
            </a:hlinkClick>
            <a:extLst>
              <a:ext uri="{FF2B5EF4-FFF2-40B4-BE49-F238E27FC236}">
                <a16:creationId xmlns:a16="http://schemas.microsoft.com/office/drawing/2014/main" id="{9F352475-64A6-056B-05D7-09F54CA9C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647" y="3481313"/>
            <a:ext cx="609653" cy="627942"/>
          </a:xfrm>
          <a:prstGeom prst="rect">
            <a:avLst/>
          </a:prstGeom>
        </p:spPr>
      </p:pic>
      <p:pic>
        <p:nvPicPr>
          <p:cNvPr id="52" name="Picture 51" descr="A picture containing text, clipart&#10;&#10;Description automatically generated">
            <a:hlinkClick r:id="" action="ppaction://noaction">
              <a:snd r:embed="rId15" name="T2_W9_2.11.wav"/>
            </a:hlinkClick>
            <a:extLst>
              <a:ext uri="{FF2B5EF4-FFF2-40B4-BE49-F238E27FC236}">
                <a16:creationId xmlns:a16="http://schemas.microsoft.com/office/drawing/2014/main" id="{F05D8D54-06CA-7285-7D1E-A41A46C50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776" y="4379084"/>
            <a:ext cx="609653" cy="627942"/>
          </a:xfrm>
          <a:prstGeom prst="rect">
            <a:avLst/>
          </a:prstGeom>
        </p:spPr>
      </p:pic>
      <p:pic>
        <p:nvPicPr>
          <p:cNvPr id="53" name="Picture 52" descr="A picture containing text, clipart&#10;&#10;Description automatically generated">
            <a:hlinkClick r:id="" action="ppaction://noaction">
              <a:snd r:embed="rId16" name="T2_W9_2.12.wav"/>
            </a:hlinkClick>
            <a:extLst>
              <a:ext uri="{FF2B5EF4-FFF2-40B4-BE49-F238E27FC236}">
                <a16:creationId xmlns:a16="http://schemas.microsoft.com/office/drawing/2014/main" id="{867C5CFD-6F47-BC55-B8F6-8810F8D96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429" y="5248626"/>
            <a:ext cx="609653" cy="627942"/>
          </a:xfrm>
          <a:prstGeom prst="rect">
            <a:avLst/>
          </a:prstGeom>
        </p:spPr>
      </p:pic>
      <p:sp>
        <p:nvSpPr>
          <p:cNvPr id="54" name="Rectangle: Rounded Corners 53">
            <a:extLst>
              <a:ext uri="{FF2B5EF4-FFF2-40B4-BE49-F238E27FC236}">
                <a16:creationId xmlns:a16="http://schemas.microsoft.com/office/drawing/2014/main" id="{0B9FF10D-A1E6-D8CB-959D-85CC739DD9A7}"/>
              </a:ext>
            </a:extLst>
          </p:cNvPr>
          <p:cNvSpPr/>
          <p:nvPr/>
        </p:nvSpPr>
        <p:spPr>
          <a:xfrm>
            <a:off x="7479304" y="4501124"/>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64" name="Rectangle: Rounded Corners 63">
            <a:extLst>
              <a:ext uri="{FF2B5EF4-FFF2-40B4-BE49-F238E27FC236}">
                <a16:creationId xmlns:a16="http://schemas.microsoft.com/office/drawing/2014/main" id="{522BD95E-4568-0ECA-7A44-280BF85F9A3C}"/>
              </a:ext>
            </a:extLst>
          </p:cNvPr>
          <p:cNvSpPr/>
          <p:nvPr/>
        </p:nvSpPr>
        <p:spPr>
          <a:xfrm>
            <a:off x="7227483" y="5370666"/>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3" name="Picture 2">
            <a:extLst>
              <a:ext uri="{FF2B5EF4-FFF2-40B4-BE49-F238E27FC236}">
                <a16:creationId xmlns:a16="http://schemas.microsoft.com/office/drawing/2014/main" id="{7256320F-806B-4AF9-08EF-CF6E3814C3E1}"/>
              </a:ext>
            </a:extLst>
          </p:cNvPr>
          <p:cNvPicPr>
            <a:picLocks noChangeAspect="1"/>
          </p:cNvPicPr>
          <p:nvPr/>
        </p:nvPicPr>
        <p:blipFill>
          <a:blip r:embed="rId17"/>
          <a:stretch>
            <a:fillRect/>
          </a:stretch>
        </p:blipFill>
        <p:spPr>
          <a:xfrm>
            <a:off x="4060114" y="1513083"/>
            <a:ext cx="674712" cy="574032"/>
          </a:xfrm>
          <a:prstGeom prst="rect">
            <a:avLst/>
          </a:prstGeom>
        </p:spPr>
      </p:pic>
      <p:pic>
        <p:nvPicPr>
          <p:cNvPr id="6" name="Picture 5" descr="A yellow smiley face with black background&#10;&#10;Description automatically generated">
            <a:extLst>
              <a:ext uri="{FF2B5EF4-FFF2-40B4-BE49-F238E27FC236}">
                <a16:creationId xmlns:a16="http://schemas.microsoft.com/office/drawing/2014/main" id="{11830960-F377-AF45-1D36-E19F9C906A27}"/>
              </a:ext>
            </a:extLst>
          </p:cNvPr>
          <p:cNvPicPr>
            <a:picLocks noChangeAspect="1"/>
          </p:cNvPicPr>
          <p:nvPr/>
        </p:nvPicPr>
        <p:blipFill>
          <a:blip r:embed="rId18"/>
          <a:stretch>
            <a:fillRect/>
          </a:stretch>
        </p:blipFill>
        <p:spPr>
          <a:xfrm>
            <a:off x="4108457" y="2354918"/>
            <a:ext cx="609653" cy="609653"/>
          </a:xfrm>
          <a:prstGeom prst="rect">
            <a:avLst/>
          </a:prstGeom>
        </p:spPr>
      </p:pic>
      <p:pic>
        <p:nvPicPr>
          <p:cNvPr id="8" name="Picture 7" descr="A green check mark on a black background&#10;&#10;Description automatically generated">
            <a:extLst>
              <a:ext uri="{FF2B5EF4-FFF2-40B4-BE49-F238E27FC236}">
                <a16:creationId xmlns:a16="http://schemas.microsoft.com/office/drawing/2014/main" id="{DD6A0054-0340-C70E-EA1D-9A4412BB1CF2}"/>
              </a:ext>
            </a:extLst>
          </p:cNvPr>
          <p:cNvPicPr>
            <a:picLocks noChangeAspect="1"/>
          </p:cNvPicPr>
          <p:nvPr/>
        </p:nvPicPr>
        <p:blipFill>
          <a:blip r:embed="rId19"/>
          <a:stretch>
            <a:fillRect/>
          </a:stretch>
        </p:blipFill>
        <p:spPr>
          <a:xfrm>
            <a:off x="4234471" y="3050924"/>
            <a:ext cx="357623" cy="350918"/>
          </a:xfrm>
          <a:prstGeom prst="rect">
            <a:avLst/>
          </a:prstGeom>
        </p:spPr>
      </p:pic>
      <p:pic>
        <p:nvPicPr>
          <p:cNvPr id="12" name="Picture 11" descr="A cartoon nose and nose&#10;&#10;Description automatically generated">
            <a:extLst>
              <a:ext uri="{FF2B5EF4-FFF2-40B4-BE49-F238E27FC236}">
                <a16:creationId xmlns:a16="http://schemas.microsoft.com/office/drawing/2014/main" id="{F8CB44E5-3F54-E1C0-DEE4-7623F41EB100}"/>
              </a:ext>
            </a:extLst>
          </p:cNvPr>
          <p:cNvPicPr>
            <a:picLocks noChangeAspect="1"/>
          </p:cNvPicPr>
          <p:nvPr/>
        </p:nvPicPr>
        <p:blipFill>
          <a:blip r:embed="rId20"/>
          <a:stretch>
            <a:fillRect/>
          </a:stretch>
        </p:blipFill>
        <p:spPr>
          <a:xfrm>
            <a:off x="4211018" y="3938735"/>
            <a:ext cx="424359" cy="539404"/>
          </a:xfrm>
          <a:prstGeom prst="rect">
            <a:avLst/>
          </a:prstGeom>
        </p:spPr>
      </p:pic>
      <p:pic>
        <p:nvPicPr>
          <p:cNvPr id="16" name="Picture 15" descr="A track with lines and numbers&#10;&#10;Description automatically generated with medium confidence">
            <a:extLst>
              <a:ext uri="{FF2B5EF4-FFF2-40B4-BE49-F238E27FC236}">
                <a16:creationId xmlns:a16="http://schemas.microsoft.com/office/drawing/2014/main" id="{805F7EEB-ACAA-93B2-B3B1-2408067C8B14}"/>
              </a:ext>
            </a:extLst>
          </p:cNvPr>
          <p:cNvPicPr>
            <a:picLocks noChangeAspect="1"/>
          </p:cNvPicPr>
          <p:nvPr/>
        </p:nvPicPr>
        <p:blipFill>
          <a:blip r:embed="rId21"/>
          <a:stretch>
            <a:fillRect/>
          </a:stretch>
        </p:blipFill>
        <p:spPr>
          <a:xfrm>
            <a:off x="4079124" y="5703082"/>
            <a:ext cx="722536" cy="420539"/>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8C9E86C6-6D86-0417-FE6A-C5019F9E52FE}"/>
              </a:ext>
            </a:extLst>
          </p:cNvPr>
          <p:cNvPicPr>
            <a:picLocks noChangeAspect="1"/>
          </p:cNvPicPr>
          <p:nvPr/>
        </p:nvPicPr>
        <p:blipFill>
          <a:blip r:embed="rId22"/>
          <a:stretch>
            <a:fillRect/>
          </a:stretch>
        </p:blipFill>
        <p:spPr>
          <a:xfrm>
            <a:off x="3504187" y="4680521"/>
            <a:ext cx="1838020" cy="919010"/>
          </a:xfrm>
          <a:prstGeom prst="rect">
            <a:avLst/>
          </a:prstGeom>
        </p:spPr>
      </p:pic>
      <p:pic>
        <p:nvPicPr>
          <p:cNvPr id="26" name="Picture 25" descr="A colorful letters and numbers on a black background&#10;&#10;Description automatically generated">
            <a:extLst>
              <a:ext uri="{FF2B5EF4-FFF2-40B4-BE49-F238E27FC236}">
                <a16:creationId xmlns:a16="http://schemas.microsoft.com/office/drawing/2014/main" id="{BAA216B8-4258-A182-9030-14B4CBF3E91D}"/>
              </a:ext>
            </a:extLst>
          </p:cNvPr>
          <p:cNvPicPr>
            <a:picLocks noChangeAspect="1"/>
          </p:cNvPicPr>
          <p:nvPr/>
        </p:nvPicPr>
        <p:blipFill>
          <a:blip r:embed="rId23"/>
          <a:stretch>
            <a:fillRect/>
          </a:stretch>
        </p:blipFill>
        <p:spPr>
          <a:xfrm>
            <a:off x="9173970" y="1912694"/>
            <a:ext cx="1115763" cy="557882"/>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8EDB3902-CAE9-87BF-60FA-CC4809A836E0}"/>
              </a:ext>
            </a:extLst>
          </p:cNvPr>
          <p:cNvPicPr>
            <a:picLocks noChangeAspect="1"/>
          </p:cNvPicPr>
          <p:nvPr/>
        </p:nvPicPr>
        <p:blipFill>
          <a:blip r:embed="rId24"/>
          <a:stretch>
            <a:fillRect/>
          </a:stretch>
        </p:blipFill>
        <p:spPr>
          <a:xfrm>
            <a:off x="9264818" y="2740929"/>
            <a:ext cx="1024915" cy="573312"/>
          </a:xfrm>
          <a:prstGeom prst="rect">
            <a:avLst/>
          </a:prstGeom>
        </p:spPr>
      </p:pic>
      <p:pic>
        <p:nvPicPr>
          <p:cNvPr id="31" name="Picture 30" descr="A cartoon of a child holding a yellow object&#10;&#10;Description automatically generated">
            <a:extLst>
              <a:ext uri="{FF2B5EF4-FFF2-40B4-BE49-F238E27FC236}">
                <a16:creationId xmlns:a16="http://schemas.microsoft.com/office/drawing/2014/main" id="{1118C441-0317-6CF6-A861-592C8A3A78B9}"/>
              </a:ext>
            </a:extLst>
          </p:cNvPr>
          <p:cNvPicPr>
            <a:picLocks noChangeAspect="1"/>
          </p:cNvPicPr>
          <p:nvPr/>
        </p:nvPicPr>
        <p:blipFill>
          <a:blip r:embed="rId25"/>
          <a:stretch>
            <a:fillRect/>
          </a:stretch>
        </p:blipFill>
        <p:spPr>
          <a:xfrm flipH="1">
            <a:off x="9621453" y="3355991"/>
            <a:ext cx="448176" cy="896352"/>
          </a:xfrm>
          <a:prstGeom prst="rect">
            <a:avLst/>
          </a:prstGeom>
        </p:spPr>
      </p:pic>
      <p:pic>
        <p:nvPicPr>
          <p:cNvPr id="33" name="Picture 32" descr="A group of butterflies with text&#10;&#10;Description automatically generated">
            <a:extLst>
              <a:ext uri="{FF2B5EF4-FFF2-40B4-BE49-F238E27FC236}">
                <a16:creationId xmlns:a16="http://schemas.microsoft.com/office/drawing/2014/main" id="{C12FCFA7-BDC2-DE6D-DB19-14A4F4A38A67}"/>
              </a:ext>
            </a:extLst>
          </p:cNvPr>
          <p:cNvPicPr>
            <a:picLocks noChangeAspect="1"/>
          </p:cNvPicPr>
          <p:nvPr/>
        </p:nvPicPr>
        <p:blipFill>
          <a:blip r:embed="rId26"/>
          <a:stretch>
            <a:fillRect/>
          </a:stretch>
        </p:blipFill>
        <p:spPr>
          <a:xfrm>
            <a:off x="9483744" y="4291912"/>
            <a:ext cx="742761" cy="720130"/>
          </a:xfrm>
          <a:prstGeom prst="rect">
            <a:avLst/>
          </a:prstGeom>
        </p:spPr>
      </p:pic>
      <p:pic>
        <p:nvPicPr>
          <p:cNvPr id="36" name="Picture 35" descr="A group of water drops&#10;&#10;Description automatically generated">
            <a:extLst>
              <a:ext uri="{FF2B5EF4-FFF2-40B4-BE49-F238E27FC236}">
                <a16:creationId xmlns:a16="http://schemas.microsoft.com/office/drawing/2014/main" id="{1043C952-B9DC-D1D6-5610-AC3982ACB821}"/>
              </a:ext>
            </a:extLst>
          </p:cNvPr>
          <p:cNvPicPr>
            <a:picLocks noChangeAspect="1"/>
          </p:cNvPicPr>
          <p:nvPr/>
        </p:nvPicPr>
        <p:blipFill>
          <a:blip r:embed="rId27"/>
          <a:stretch>
            <a:fillRect/>
          </a:stretch>
        </p:blipFill>
        <p:spPr>
          <a:xfrm>
            <a:off x="9483744" y="5309887"/>
            <a:ext cx="609653" cy="452953"/>
          </a:xfrm>
          <a:prstGeom prst="rect">
            <a:avLst/>
          </a:prstGeom>
        </p:spPr>
      </p:pic>
    </p:spTree>
    <p:extLst>
      <p:ext uri="{BB962C8B-B14F-4D97-AF65-F5344CB8AC3E}">
        <p14:creationId xmlns:p14="http://schemas.microsoft.com/office/powerpoint/2010/main" val="117191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P spid="45" grpId="0" animBg="1"/>
      <p:bldP spid="56" grpId="0" animBg="1"/>
      <p:bldP spid="67" grpId="0" animBg="1"/>
      <p:bldP spid="68" grpId="0" animBg="1"/>
      <p:bldP spid="69" grpId="0" animBg="1"/>
      <p:bldP spid="70" grpId="0" animBg="1"/>
      <p:bldP spid="48" grpId="0" animBg="1"/>
      <p:bldP spid="54" grpId="0" animBg="1"/>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with Corners Rounded 27">
            <a:extLst>
              <a:ext uri="{FF2B5EF4-FFF2-40B4-BE49-F238E27FC236}">
                <a16:creationId xmlns:a16="http://schemas.microsoft.com/office/drawing/2014/main" id="{E2385C3E-0B2A-3268-CF94-9F748B55FA3E}"/>
              </a:ext>
            </a:extLst>
          </p:cNvPr>
          <p:cNvSpPr/>
          <p:nvPr/>
        </p:nvSpPr>
        <p:spPr>
          <a:xfrm>
            <a:off x="782588" y="167820"/>
            <a:ext cx="8914600" cy="478480"/>
          </a:xfrm>
          <a:prstGeom prst="wedgeRoundRectCallout">
            <a:avLst>
              <a:gd name="adj1" fmla="val -53797"/>
              <a:gd name="adj2" fmla="val 120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59353" y="984318"/>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4" name="Graphic 3" descr="Blackboard">
            <a:extLst>
              <a:ext uri="{FF2B5EF4-FFF2-40B4-BE49-F238E27FC236}">
                <a16:creationId xmlns:a16="http://schemas.microsoft.com/office/drawing/2014/main" id="{8B6C0471-5D54-4087-B364-27D1F8B9B0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6064" y="-154217"/>
            <a:ext cx="1256675" cy="1256675"/>
          </a:xfrm>
          <a:prstGeom prst="rect">
            <a:avLst/>
          </a:prstGeom>
        </p:spPr>
      </p:pic>
      <p:graphicFrame>
        <p:nvGraphicFramePr>
          <p:cNvPr id="2" name="Table 4">
            <a:extLst>
              <a:ext uri="{FF2B5EF4-FFF2-40B4-BE49-F238E27FC236}">
                <a16:creationId xmlns:a16="http://schemas.microsoft.com/office/drawing/2014/main" id="{70C5A0D8-B543-DFEC-01D0-B7679E841D65}"/>
              </a:ext>
            </a:extLst>
          </p:cNvPr>
          <p:cNvGraphicFramePr>
            <a:graphicFrameLocks noGrp="1"/>
          </p:cNvGraphicFramePr>
          <p:nvPr/>
        </p:nvGraphicFramePr>
        <p:xfrm>
          <a:off x="123171" y="1929686"/>
          <a:ext cx="7151250" cy="4799814"/>
        </p:xfrm>
        <a:graphic>
          <a:graphicData uri="http://schemas.openxmlformats.org/drawingml/2006/table">
            <a:tbl>
              <a:tblPr firstRow="1" bandRow="1"/>
              <a:tblGrid>
                <a:gridCol w="2383750">
                  <a:extLst>
                    <a:ext uri="{9D8B030D-6E8A-4147-A177-3AD203B41FA5}">
                      <a16:colId xmlns:a16="http://schemas.microsoft.com/office/drawing/2014/main" val="1874927922"/>
                    </a:ext>
                  </a:extLst>
                </a:gridCol>
                <a:gridCol w="2383750">
                  <a:extLst>
                    <a:ext uri="{9D8B030D-6E8A-4147-A177-3AD203B41FA5}">
                      <a16:colId xmlns:a16="http://schemas.microsoft.com/office/drawing/2014/main" val="2707594328"/>
                    </a:ext>
                  </a:extLst>
                </a:gridCol>
                <a:gridCol w="2383750">
                  <a:extLst>
                    <a:ext uri="{9D8B030D-6E8A-4147-A177-3AD203B41FA5}">
                      <a16:colId xmlns:a16="http://schemas.microsoft.com/office/drawing/2014/main" val="3989845559"/>
                    </a:ext>
                  </a:extLst>
                </a:gridCol>
              </a:tblGrid>
              <a:tr h="1599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2880041"/>
                  </a:ext>
                </a:extLst>
              </a:tr>
              <a:tr h="1599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603696"/>
                  </a:ext>
                </a:extLst>
              </a:tr>
              <a:tr h="1599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1519367"/>
                  </a:ext>
                </a:extLst>
              </a:tr>
            </a:tbl>
          </a:graphicData>
        </a:graphic>
      </p:graphicFrame>
      <p:graphicFrame>
        <p:nvGraphicFramePr>
          <p:cNvPr id="5" name="Table 6">
            <a:extLst>
              <a:ext uri="{FF2B5EF4-FFF2-40B4-BE49-F238E27FC236}">
                <a16:creationId xmlns:a16="http://schemas.microsoft.com/office/drawing/2014/main" id="{5EA71E89-39BE-759F-02A8-3E2FCF49C74C}"/>
              </a:ext>
            </a:extLst>
          </p:cNvPr>
          <p:cNvGraphicFramePr>
            <a:graphicFrameLocks noGrp="1"/>
          </p:cNvGraphicFramePr>
          <p:nvPr>
            <p:extLst>
              <p:ext uri="{D42A27DB-BD31-4B8C-83A1-F6EECF244321}">
                <p14:modId xmlns:p14="http://schemas.microsoft.com/office/powerpoint/2010/main" val="2862346830"/>
              </p:ext>
            </p:extLst>
          </p:nvPr>
        </p:nvGraphicFramePr>
        <p:xfrm>
          <a:off x="7618813" y="1543867"/>
          <a:ext cx="4438802" cy="5239574"/>
        </p:xfrm>
        <a:graphic>
          <a:graphicData uri="http://schemas.openxmlformats.org/drawingml/2006/table">
            <a:tbl>
              <a:tblPr firstRow="1" bandRow="1"/>
              <a:tblGrid>
                <a:gridCol w="2219401">
                  <a:extLst>
                    <a:ext uri="{9D8B030D-6E8A-4147-A177-3AD203B41FA5}">
                      <a16:colId xmlns:a16="http://schemas.microsoft.com/office/drawing/2014/main" val="167100322"/>
                    </a:ext>
                  </a:extLst>
                </a:gridCol>
                <a:gridCol w="2219401">
                  <a:extLst>
                    <a:ext uri="{9D8B030D-6E8A-4147-A177-3AD203B41FA5}">
                      <a16:colId xmlns:a16="http://schemas.microsoft.com/office/drawing/2014/main" val="2071663219"/>
                    </a:ext>
                  </a:extLst>
                </a:gridCol>
              </a:tblGrid>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    to cycle, cycling</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     (the)weather</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3045211992"/>
                  </a:ext>
                </a:extLst>
              </a:tr>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late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(the) sea</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4199060981"/>
                  </a:ext>
                </a:extLst>
              </a:tr>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  to wear, wearing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(the) people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1552798191"/>
                  </a:ext>
                </a:extLst>
              </a:tr>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together</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     to run, running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294662517"/>
                  </a:ext>
                </a:extLst>
              </a:tr>
              <a:tr h="8177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   to find, finding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c</a:t>
                      </a:r>
                      <a:r>
                        <a:rPr lang="en-GB" sz="2000" dirty="0">
                          <a:solidFill>
                            <a:srgbClr val="002060"/>
                          </a:solidFill>
                          <a:latin typeface="Century Gothic" panose="020B0502020202020204" pitchFamily="34" charset="0"/>
                        </a:rPr>
                        <a:t>old</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3393038436"/>
                  </a:ext>
                </a:extLst>
              </a:tr>
              <a:tr h="8177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normally</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   (the) rubbish</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453783818"/>
                  </a:ext>
                </a:extLst>
              </a:tr>
              <a:tr h="8177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there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 art</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1918438249"/>
                  </a:ext>
                </a:extLst>
              </a:tr>
            </a:tbl>
          </a:graphicData>
        </a:graphic>
      </p:graphicFrame>
      <p:sp>
        <p:nvSpPr>
          <p:cNvPr id="6" name="Rectangle: Rounded Corners 5">
            <a:hlinkClick r:id="" action="ppaction://noaction">
              <a:snd r:embed="rId5" name="T2_W9_3.1.wav"/>
            </a:hlinkClick>
            <a:extLst>
              <a:ext uri="{FF2B5EF4-FFF2-40B4-BE49-F238E27FC236}">
                <a16:creationId xmlns:a16="http://schemas.microsoft.com/office/drawing/2014/main" id="{83EFFE95-8C05-81B5-DD52-8F70EAE3DFB2}"/>
              </a:ext>
            </a:extLst>
          </p:cNvPr>
          <p:cNvSpPr/>
          <p:nvPr/>
        </p:nvSpPr>
        <p:spPr>
          <a:xfrm>
            <a:off x="7704224" y="1747981"/>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hlinkClick r:id="" action="ppaction://noaction">
              <a:snd r:embed="rId6" name="T2_W9_3.2.wav"/>
            </a:hlinkClick>
            <a:extLst>
              <a:ext uri="{FF2B5EF4-FFF2-40B4-BE49-F238E27FC236}">
                <a16:creationId xmlns:a16="http://schemas.microsoft.com/office/drawing/2014/main" id="{17A24F5B-DAC7-E3A7-6EB9-AC411EF54133}"/>
              </a:ext>
            </a:extLst>
          </p:cNvPr>
          <p:cNvSpPr/>
          <p:nvPr/>
        </p:nvSpPr>
        <p:spPr>
          <a:xfrm>
            <a:off x="7686514" y="2421126"/>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hlinkClick r:id="" action="ppaction://noaction">
              <a:snd r:embed="rId7" name="T2_W9_3.3.wav"/>
            </a:hlinkClick>
            <a:extLst>
              <a:ext uri="{FF2B5EF4-FFF2-40B4-BE49-F238E27FC236}">
                <a16:creationId xmlns:a16="http://schemas.microsoft.com/office/drawing/2014/main" id="{883BEBAA-730B-CEC4-0C7F-02FD9783F6A9}"/>
              </a:ext>
            </a:extLst>
          </p:cNvPr>
          <p:cNvSpPr/>
          <p:nvPr/>
        </p:nvSpPr>
        <p:spPr>
          <a:xfrm>
            <a:off x="7714812" y="3216310"/>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hlinkClick r:id="" action="ppaction://noaction">
              <a:snd r:embed="rId8" name="T2_W9_3.4.wav"/>
            </a:hlinkClick>
            <a:extLst>
              <a:ext uri="{FF2B5EF4-FFF2-40B4-BE49-F238E27FC236}">
                <a16:creationId xmlns:a16="http://schemas.microsoft.com/office/drawing/2014/main" id="{AE4FB308-FECA-CE4B-1CD1-EB136C763C7E}"/>
              </a:ext>
            </a:extLst>
          </p:cNvPr>
          <p:cNvSpPr/>
          <p:nvPr/>
        </p:nvSpPr>
        <p:spPr>
          <a:xfrm>
            <a:off x="7699106" y="3899976"/>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hlinkClick r:id="" action="ppaction://noaction">
              <a:snd r:embed="rId9" name="T2_W9_3.5.wav"/>
            </a:hlinkClick>
            <a:extLst>
              <a:ext uri="{FF2B5EF4-FFF2-40B4-BE49-F238E27FC236}">
                <a16:creationId xmlns:a16="http://schemas.microsoft.com/office/drawing/2014/main" id="{F3C56D3B-E492-BF6B-9493-1A841B7E837F}"/>
              </a:ext>
            </a:extLst>
          </p:cNvPr>
          <p:cNvSpPr/>
          <p:nvPr/>
        </p:nvSpPr>
        <p:spPr>
          <a:xfrm>
            <a:off x="7618813" y="4610050"/>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hlinkClick r:id="" action="ppaction://noaction">
              <a:snd r:embed="rId10" name="T2_W9_3.8.wav"/>
            </a:hlinkClick>
            <a:extLst>
              <a:ext uri="{FF2B5EF4-FFF2-40B4-BE49-F238E27FC236}">
                <a16:creationId xmlns:a16="http://schemas.microsoft.com/office/drawing/2014/main" id="{686FDEC2-C9AB-336B-41DF-0A1AE65D5E30}"/>
              </a:ext>
            </a:extLst>
          </p:cNvPr>
          <p:cNvSpPr/>
          <p:nvPr/>
        </p:nvSpPr>
        <p:spPr>
          <a:xfrm>
            <a:off x="9941658" y="1762931"/>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hlinkClick r:id="" action="ppaction://noaction">
              <a:snd r:embed="rId11" name="T2_W9_3.9.wav"/>
            </a:hlinkClick>
            <a:extLst>
              <a:ext uri="{FF2B5EF4-FFF2-40B4-BE49-F238E27FC236}">
                <a16:creationId xmlns:a16="http://schemas.microsoft.com/office/drawing/2014/main" id="{22F0720E-C1E3-23EB-D1A0-F1AF58573397}"/>
              </a:ext>
            </a:extLst>
          </p:cNvPr>
          <p:cNvSpPr/>
          <p:nvPr/>
        </p:nvSpPr>
        <p:spPr>
          <a:xfrm>
            <a:off x="9941661" y="2415797"/>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hlinkClick r:id="" action="ppaction://noaction">
              <a:snd r:embed="rId12" name="T2_W9_3.10.wav"/>
            </a:hlinkClick>
            <a:extLst>
              <a:ext uri="{FF2B5EF4-FFF2-40B4-BE49-F238E27FC236}">
                <a16:creationId xmlns:a16="http://schemas.microsoft.com/office/drawing/2014/main" id="{7322AA7B-FCD5-8E7F-F49C-9CAD8D1EF406}"/>
              </a:ext>
            </a:extLst>
          </p:cNvPr>
          <p:cNvSpPr/>
          <p:nvPr/>
        </p:nvSpPr>
        <p:spPr>
          <a:xfrm>
            <a:off x="9941661" y="3119183"/>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hlinkClick r:id="" action="ppaction://noaction">
              <a:snd r:embed="rId13" name="T2_W9_3.11.wav"/>
            </a:hlinkClick>
            <a:extLst>
              <a:ext uri="{FF2B5EF4-FFF2-40B4-BE49-F238E27FC236}">
                <a16:creationId xmlns:a16="http://schemas.microsoft.com/office/drawing/2014/main" id="{897B0124-85A4-4C2A-6AF3-5DAD4629AF3D}"/>
              </a:ext>
            </a:extLst>
          </p:cNvPr>
          <p:cNvSpPr/>
          <p:nvPr/>
        </p:nvSpPr>
        <p:spPr>
          <a:xfrm>
            <a:off x="9941657" y="3698445"/>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hlinkClick r:id="" action="ppaction://noaction">
              <a:snd r:embed="rId14" name="T2_W9_3.12.wav"/>
            </a:hlinkClick>
            <a:extLst>
              <a:ext uri="{FF2B5EF4-FFF2-40B4-BE49-F238E27FC236}">
                <a16:creationId xmlns:a16="http://schemas.microsoft.com/office/drawing/2014/main" id="{7015A8AE-3DB1-C3E3-48EC-7D65B2A185D2}"/>
              </a:ext>
            </a:extLst>
          </p:cNvPr>
          <p:cNvSpPr/>
          <p:nvPr/>
        </p:nvSpPr>
        <p:spPr>
          <a:xfrm>
            <a:off x="9941659" y="4603911"/>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hlinkClick r:id="" action="ppaction://noaction">
              <a:snd r:embed="rId15" name="T2_W9_3.6.wav"/>
            </a:hlinkClick>
            <a:extLst>
              <a:ext uri="{FF2B5EF4-FFF2-40B4-BE49-F238E27FC236}">
                <a16:creationId xmlns:a16="http://schemas.microsoft.com/office/drawing/2014/main" id="{D39F91F8-24D0-5355-2A72-32C2A37E68B2}"/>
              </a:ext>
            </a:extLst>
          </p:cNvPr>
          <p:cNvSpPr/>
          <p:nvPr/>
        </p:nvSpPr>
        <p:spPr>
          <a:xfrm>
            <a:off x="7699105" y="5392339"/>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hlinkClick r:id="" action="ppaction://noaction">
              <a:snd r:embed="rId16" name="T2_W9_3.7.wav"/>
            </a:hlinkClick>
            <a:extLst>
              <a:ext uri="{FF2B5EF4-FFF2-40B4-BE49-F238E27FC236}">
                <a16:creationId xmlns:a16="http://schemas.microsoft.com/office/drawing/2014/main" id="{36D98D58-71F3-DDFA-5456-11018597F3AD}"/>
              </a:ext>
            </a:extLst>
          </p:cNvPr>
          <p:cNvSpPr/>
          <p:nvPr/>
        </p:nvSpPr>
        <p:spPr>
          <a:xfrm>
            <a:off x="7699105" y="6187523"/>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hlinkClick r:id="" action="ppaction://noaction">
              <a:snd r:embed="rId17" name="T2_W9_3.13.wav"/>
            </a:hlinkClick>
            <a:extLst>
              <a:ext uri="{FF2B5EF4-FFF2-40B4-BE49-F238E27FC236}">
                <a16:creationId xmlns:a16="http://schemas.microsoft.com/office/drawing/2014/main" id="{58CBFC58-926A-D03D-C0F8-A1B71A721319}"/>
              </a:ext>
            </a:extLst>
          </p:cNvPr>
          <p:cNvSpPr/>
          <p:nvPr/>
        </p:nvSpPr>
        <p:spPr>
          <a:xfrm>
            <a:off x="9941658" y="5383785"/>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hlinkClick r:id="" action="ppaction://noaction">
              <a:snd r:embed="rId18" name="T2_W9_3.14.wav"/>
            </a:hlinkClick>
            <a:extLst>
              <a:ext uri="{FF2B5EF4-FFF2-40B4-BE49-F238E27FC236}">
                <a16:creationId xmlns:a16="http://schemas.microsoft.com/office/drawing/2014/main" id="{DEE47009-2592-4433-EF0E-914E7C545D1A}"/>
              </a:ext>
            </a:extLst>
          </p:cNvPr>
          <p:cNvSpPr/>
          <p:nvPr/>
        </p:nvSpPr>
        <p:spPr>
          <a:xfrm>
            <a:off x="9941658" y="6083613"/>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D1CCD20-2009-865D-F06F-7BB8B4CFEB58}"/>
              </a:ext>
            </a:extLst>
          </p:cNvPr>
          <p:cNvSpPr txBox="1"/>
          <p:nvPr/>
        </p:nvSpPr>
        <p:spPr>
          <a:xfrm>
            <a:off x="735133" y="118707"/>
            <a:ext cx="97317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Write one different German word into each square.</a:t>
            </a:r>
          </a:p>
        </p:txBody>
      </p:sp>
      <p:sp>
        <p:nvSpPr>
          <p:cNvPr id="21" name="Title 2">
            <a:extLst>
              <a:ext uri="{FF2B5EF4-FFF2-40B4-BE49-F238E27FC236}">
                <a16:creationId xmlns:a16="http://schemas.microsoft.com/office/drawing/2014/main" id="{19834FF3-D3E3-CCFF-B105-60741FCF4C68}"/>
              </a:ext>
            </a:extLst>
          </p:cNvPr>
          <p:cNvSpPr txBox="1">
            <a:spLocks/>
          </p:cNvSpPr>
          <p:nvPr/>
        </p:nvSpPr>
        <p:spPr>
          <a:xfrm>
            <a:off x="9259792" y="979991"/>
            <a:ext cx="1557451"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22" name="Group 21">
            <a:extLst>
              <a:ext uri="{FF2B5EF4-FFF2-40B4-BE49-F238E27FC236}">
                <a16:creationId xmlns:a16="http://schemas.microsoft.com/office/drawing/2014/main" id="{A8142796-8289-71FA-9F07-89C9ACFCA114}"/>
              </a:ext>
            </a:extLst>
          </p:cNvPr>
          <p:cNvGrpSpPr/>
          <p:nvPr/>
        </p:nvGrpSpPr>
        <p:grpSpPr>
          <a:xfrm>
            <a:off x="9762891" y="54785"/>
            <a:ext cx="1240568" cy="1029467"/>
            <a:chOff x="9350720" y="2538139"/>
            <a:chExt cx="1240568" cy="1029467"/>
          </a:xfrm>
        </p:grpSpPr>
        <p:sp>
          <p:nvSpPr>
            <p:cNvPr id="23" name="Oval 22">
              <a:extLst>
                <a:ext uri="{FF2B5EF4-FFF2-40B4-BE49-F238E27FC236}">
                  <a16:creationId xmlns:a16="http://schemas.microsoft.com/office/drawing/2014/main" id="{921309F3-784D-DC49-882E-11397C9FAFDF}"/>
                </a:ext>
              </a:extLst>
            </p:cNvPr>
            <p:cNvSpPr/>
            <p:nvPr/>
          </p:nvSpPr>
          <p:spPr>
            <a:xfrm>
              <a:off x="9378053" y="2633947"/>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8 Points 23">
              <a:extLst>
                <a:ext uri="{FF2B5EF4-FFF2-40B4-BE49-F238E27FC236}">
                  <a16:creationId xmlns:a16="http://schemas.microsoft.com/office/drawing/2014/main" id="{A9DC89C5-DCF1-A94C-83C6-2BAF72C43C50}"/>
                </a:ext>
              </a:extLst>
            </p:cNvPr>
            <p:cNvSpPr/>
            <p:nvPr/>
          </p:nvSpPr>
          <p:spPr>
            <a:xfrm rot="20101036">
              <a:off x="9350720" y="2538139"/>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xplosion: 8 Points 24">
              <a:extLst>
                <a:ext uri="{FF2B5EF4-FFF2-40B4-BE49-F238E27FC236}">
                  <a16:creationId xmlns:a16="http://schemas.microsoft.com/office/drawing/2014/main" id="{53F66BCF-8E67-0D8F-0399-80F1A4864A15}"/>
                </a:ext>
              </a:extLst>
            </p:cNvPr>
            <p:cNvSpPr/>
            <p:nvPr/>
          </p:nvSpPr>
          <p:spPr>
            <a:xfrm rot="20101036">
              <a:off x="9371954" y="2568175"/>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6" name="TextBox 25">
              <a:extLst>
                <a:ext uri="{FF2B5EF4-FFF2-40B4-BE49-F238E27FC236}">
                  <a16:creationId xmlns:a16="http://schemas.microsoft.com/office/drawing/2014/main" id="{90A9A755-9FC8-F2CC-4346-155C9915E255}"/>
                </a:ext>
              </a:extLst>
            </p:cNvPr>
            <p:cNvSpPr txBox="1"/>
            <p:nvPr/>
          </p:nvSpPr>
          <p:spPr>
            <a:xfrm rot="20326871">
              <a:off x="9394844" y="2786403"/>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7" name="Graphic 26" descr="Teacher">
            <a:extLst>
              <a:ext uri="{FF2B5EF4-FFF2-40B4-BE49-F238E27FC236}">
                <a16:creationId xmlns:a16="http://schemas.microsoft.com/office/drawing/2014/main" id="{734C0FCC-7C84-6E56-F6B2-26FF97985C5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5725" y="-26083"/>
            <a:ext cx="914400" cy="914400"/>
          </a:xfrm>
          <a:prstGeom prst="rect">
            <a:avLst/>
          </a:prstGeom>
        </p:spPr>
      </p:pic>
    </p:spTree>
    <p:extLst>
      <p:ext uri="{BB962C8B-B14F-4D97-AF65-F5344CB8AC3E}">
        <p14:creationId xmlns:p14="http://schemas.microsoft.com/office/powerpoint/2010/main" val="146039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descr="Teacher">
            <a:extLst>
              <a:ext uri="{FF2B5EF4-FFF2-40B4-BE49-F238E27FC236}">
                <a16:creationId xmlns:a16="http://schemas.microsoft.com/office/drawing/2014/main" id="{6177B13F-79B2-64E1-982A-3866C04A0E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8" y="483721"/>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2155602244"/>
              </p:ext>
            </p:extLst>
          </p:nvPr>
        </p:nvGraphicFramePr>
        <p:xfrm>
          <a:off x="583737" y="1484655"/>
          <a:ext cx="2546280" cy="431856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1800" b="1" strike="noStrike" spc="-1" dirty="0">
                          <a:solidFill>
                            <a:srgbClr val="002060"/>
                          </a:solidFill>
                          <a:latin typeface="Century gothic"/>
                        </a:rPr>
                        <a:t>2 o’clock</a:t>
                      </a:r>
                      <a:endParaRPr lang="en-GB" sz="18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8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5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11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4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6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12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5" name="T2_W9_4.3.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6" name="T2_W9_4.4.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7" name="T2_W9_4.5.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8" name="T2_W9_4.6.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9" name="T2_W9_4.7.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0" name="T2_W9_4.8.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1" name="T2_W9_4.9.wav"/>
            </a:hlinkClick>
            <a:extLst>
              <a:ext uri="{FF2B5EF4-FFF2-40B4-BE49-F238E27FC236}">
                <a16:creationId xmlns:a16="http://schemas.microsoft.com/office/drawing/2014/main" id="{34261C61-C209-49EF-A2E1-6B62F7BA1FCB}"/>
              </a:ext>
            </a:extLst>
          </p:cNvPr>
          <p:cNvSpPr/>
          <p:nvPr/>
        </p:nvSpPr>
        <p:spPr>
          <a:xfrm>
            <a:off x="700017" y="5353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2" name="T2_W9_4.1.wav"/>
            </a:hlinkClick>
            <a:extLst>
              <a:ext uri="{FF2B5EF4-FFF2-40B4-BE49-F238E27FC236}">
                <a16:creationId xmlns:a16="http://schemas.microsoft.com/office/drawing/2014/main" id="{85BDA598-D8FC-421B-AEDB-34FBDED665F3}"/>
              </a:ext>
            </a:extLst>
          </p:cNvPr>
          <p:cNvSpPr/>
          <p:nvPr/>
        </p:nvSpPr>
        <p:spPr>
          <a:xfrm>
            <a:off x="13110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extLst>
              <a:ext uri="{FF2B5EF4-FFF2-40B4-BE49-F238E27FC236}">
                <a16:creationId xmlns:a16="http://schemas.microsoft.com/office/drawing/2014/main" id="{CDE017ED-8249-468A-9710-339DEB7176CF}"/>
              </a:ext>
            </a:extLst>
          </p:cNvPr>
          <p:cNvSpPr/>
          <p:nvPr/>
        </p:nvSpPr>
        <p:spPr>
          <a:xfrm>
            <a:off x="1454727" y="-16479"/>
            <a:ext cx="4464829" cy="4432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spät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es?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3" name="Picture 2" descr="A close up of a clock&#10;&#10;Description automatically generated">
            <a:extLst>
              <a:ext uri="{FF2B5EF4-FFF2-40B4-BE49-F238E27FC236}">
                <a16:creationId xmlns:a16="http://schemas.microsoft.com/office/drawing/2014/main" id="{635277FC-3628-4868-0934-653DCA11204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9634" y="1501601"/>
            <a:ext cx="811641" cy="776785"/>
          </a:xfrm>
          <a:prstGeom prst="rect">
            <a:avLst/>
          </a:prstGeom>
        </p:spPr>
      </p:pic>
      <p:graphicFrame>
        <p:nvGraphicFramePr>
          <p:cNvPr id="7" name="Table 2">
            <a:extLst>
              <a:ext uri="{FF2B5EF4-FFF2-40B4-BE49-F238E27FC236}">
                <a16:creationId xmlns:a16="http://schemas.microsoft.com/office/drawing/2014/main" id="{B5543CA0-B89D-D245-9E4D-8C52612E26A8}"/>
              </a:ext>
            </a:extLst>
          </p:cNvPr>
          <p:cNvGraphicFramePr/>
          <p:nvPr>
            <p:extLst>
              <p:ext uri="{D42A27DB-BD31-4B8C-83A1-F6EECF244321}">
                <p14:modId xmlns:p14="http://schemas.microsoft.com/office/powerpoint/2010/main" val="224218625"/>
              </p:ext>
            </p:extLst>
          </p:nvPr>
        </p:nvGraphicFramePr>
        <p:xfrm>
          <a:off x="4646416" y="2004135"/>
          <a:ext cx="2546280" cy="381672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8348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10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3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7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9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2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8" name="CustomShape 23">
            <a:hlinkClick r:id="" action="ppaction://noaction">
              <a:snd r:embed="rId15" name="T2_W9_4.10.wav"/>
            </a:hlinkClick>
            <a:extLst>
              <a:ext uri="{FF2B5EF4-FFF2-40B4-BE49-F238E27FC236}">
                <a16:creationId xmlns:a16="http://schemas.microsoft.com/office/drawing/2014/main" id="{91DEF6F7-CDED-62ED-1EF9-447C1B79F0D3}"/>
              </a:ext>
            </a:extLst>
          </p:cNvPr>
          <p:cNvSpPr/>
          <p:nvPr/>
        </p:nvSpPr>
        <p:spPr>
          <a:xfrm>
            <a:off x="4779539" y="29716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CustomShape 24">
            <a:hlinkClick r:id="" action="ppaction://noaction">
              <a:snd r:embed="rId16" name="T2_W9_4.11.wav"/>
            </a:hlinkClick>
            <a:extLst>
              <a:ext uri="{FF2B5EF4-FFF2-40B4-BE49-F238E27FC236}">
                <a16:creationId xmlns:a16="http://schemas.microsoft.com/office/drawing/2014/main" id="{E2A178C0-DBDB-9DE7-C4C3-5280A79E6E04}"/>
              </a:ext>
            </a:extLst>
          </p:cNvPr>
          <p:cNvSpPr/>
          <p:nvPr/>
        </p:nvSpPr>
        <p:spPr>
          <a:xfrm>
            <a:off x="4779539" y="34508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CustomShape 25">
            <a:hlinkClick r:id="" action="ppaction://noaction">
              <a:snd r:embed="rId17" name="T2_W9_4.12.wav"/>
            </a:hlinkClick>
            <a:extLst>
              <a:ext uri="{FF2B5EF4-FFF2-40B4-BE49-F238E27FC236}">
                <a16:creationId xmlns:a16="http://schemas.microsoft.com/office/drawing/2014/main" id="{9F634A17-9D57-8DE7-FAE2-89AE7252FD16}"/>
              </a:ext>
            </a:extLst>
          </p:cNvPr>
          <p:cNvSpPr/>
          <p:nvPr/>
        </p:nvSpPr>
        <p:spPr>
          <a:xfrm>
            <a:off x="4779539" y="39174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CustomShape 26">
            <a:hlinkClick r:id="" action="ppaction://noaction">
              <a:snd r:embed="rId18" name="T2_W9_4.13.wav"/>
            </a:hlinkClick>
            <a:extLst>
              <a:ext uri="{FF2B5EF4-FFF2-40B4-BE49-F238E27FC236}">
                <a16:creationId xmlns:a16="http://schemas.microsoft.com/office/drawing/2014/main" id="{CAFA2B33-7876-BDE1-0A53-748F314428C6}"/>
              </a:ext>
            </a:extLst>
          </p:cNvPr>
          <p:cNvSpPr/>
          <p:nvPr/>
        </p:nvSpPr>
        <p:spPr>
          <a:xfrm>
            <a:off x="4779538" y="4422855"/>
            <a:ext cx="535411"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1</a:t>
            </a:r>
            <a:r>
              <a:rPr lang="en-GB" sz="2000" b="1" spc="-1" dirty="0">
                <a:solidFill>
                  <a:prstClr val="white"/>
                </a:solidFill>
                <a:latin typeface="Century Gothic" panose="020B0502020202020204" pitchFamily="34" charset="0"/>
              </a:rPr>
              <a:t>0</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CustomShape 27">
            <a:hlinkClick r:id="" action="ppaction://noaction">
              <a:snd r:embed="rId19" name="T2_W9_4.14.wav"/>
            </a:hlinkClick>
            <a:extLst>
              <a:ext uri="{FF2B5EF4-FFF2-40B4-BE49-F238E27FC236}">
                <a16:creationId xmlns:a16="http://schemas.microsoft.com/office/drawing/2014/main" id="{22B33C5B-F2B5-9951-48F1-A18E611E35B0}"/>
              </a:ext>
            </a:extLst>
          </p:cNvPr>
          <p:cNvSpPr/>
          <p:nvPr/>
        </p:nvSpPr>
        <p:spPr>
          <a:xfrm>
            <a:off x="4783859" y="4914975"/>
            <a:ext cx="53109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1</a:t>
            </a:r>
            <a:r>
              <a:rPr lang="en-GB" sz="2000" b="1" spc="-1" dirty="0">
                <a:solidFill>
                  <a:prstClr val="white"/>
                </a:solidFill>
                <a:latin typeface="Century Gothic" panose="020B0502020202020204" pitchFamily="34" charset="0"/>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CustomShape 28">
            <a:hlinkClick r:id="" action="ppaction://noaction">
              <a:snd r:embed="rId20" name="T2_W9_4.15.wav"/>
            </a:hlinkClick>
            <a:extLst>
              <a:ext uri="{FF2B5EF4-FFF2-40B4-BE49-F238E27FC236}">
                <a16:creationId xmlns:a16="http://schemas.microsoft.com/office/drawing/2014/main" id="{B09581B8-B22A-E1C0-E51B-12D7FF5969AE}"/>
              </a:ext>
            </a:extLst>
          </p:cNvPr>
          <p:cNvSpPr/>
          <p:nvPr/>
        </p:nvSpPr>
        <p:spPr>
          <a:xfrm>
            <a:off x="4779539" y="5358135"/>
            <a:ext cx="53109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12</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A close up of a clock&#10;&#10;Description automatically generated">
            <a:extLst>
              <a:ext uri="{FF2B5EF4-FFF2-40B4-BE49-F238E27FC236}">
                <a16:creationId xmlns:a16="http://schemas.microsoft.com/office/drawing/2014/main" id="{CDD52026-5B7A-68C2-99C3-4A8A31CB6934}"/>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2835" y="2136883"/>
            <a:ext cx="811641" cy="776785"/>
          </a:xfrm>
          <a:prstGeom prst="rect">
            <a:avLst/>
          </a:prstGeom>
        </p:spPr>
      </p:pic>
      <p:pic>
        <p:nvPicPr>
          <p:cNvPr id="20" name="Picture 19">
            <a:extLst>
              <a:ext uri="{FF2B5EF4-FFF2-40B4-BE49-F238E27FC236}">
                <a16:creationId xmlns:a16="http://schemas.microsoft.com/office/drawing/2014/main" id="{2151B4EA-8268-DB79-8710-C858698AB95F}"/>
              </a:ext>
            </a:extLst>
          </p:cNvPr>
          <p:cNvPicPr>
            <a:picLocks noChangeAspect="1"/>
          </p:cNvPicPr>
          <p:nvPr/>
        </p:nvPicPr>
        <p:blipFill>
          <a:blip r:embed="rId21"/>
          <a:stretch>
            <a:fillRect/>
          </a:stretch>
        </p:blipFill>
        <p:spPr>
          <a:xfrm>
            <a:off x="8909281" y="990938"/>
            <a:ext cx="1788121" cy="1798110"/>
          </a:xfrm>
          <a:prstGeom prst="rect">
            <a:avLst/>
          </a:prstGeom>
        </p:spPr>
      </p:pic>
      <p:pic>
        <p:nvPicPr>
          <p:cNvPr id="23" name="Picture 22">
            <a:extLst>
              <a:ext uri="{FF2B5EF4-FFF2-40B4-BE49-F238E27FC236}">
                <a16:creationId xmlns:a16="http://schemas.microsoft.com/office/drawing/2014/main" id="{D2B4EF22-DFA5-70FC-5196-BBB24E82F6B5}"/>
              </a:ext>
            </a:extLst>
          </p:cNvPr>
          <p:cNvPicPr>
            <a:picLocks noChangeAspect="1"/>
          </p:cNvPicPr>
          <p:nvPr/>
        </p:nvPicPr>
        <p:blipFill>
          <a:blip r:embed="rId22"/>
          <a:stretch>
            <a:fillRect/>
          </a:stretch>
        </p:blipFill>
        <p:spPr>
          <a:xfrm>
            <a:off x="7692525" y="2824402"/>
            <a:ext cx="1639065" cy="1639065"/>
          </a:xfrm>
          <a:prstGeom prst="rect">
            <a:avLst/>
          </a:prstGeom>
        </p:spPr>
      </p:pic>
      <p:pic>
        <p:nvPicPr>
          <p:cNvPr id="24" name="Picture 23">
            <a:extLst>
              <a:ext uri="{FF2B5EF4-FFF2-40B4-BE49-F238E27FC236}">
                <a16:creationId xmlns:a16="http://schemas.microsoft.com/office/drawing/2014/main" id="{72529BB4-B155-2259-1783-5E1D2516D5E3}"/>
              </a:ext>
            </a:extLst>
          </p:cNvPr>
          <p:cNvPicPr>
            <a:picLocks noChangeAspect="1"/>
          </p:cNvPicPr>
          <p:nvPr/>
        </p:nvPicPr>
        <p:blipFill>
          <a:blip r:embed="rId23"/>
          <a:stretch>
            <a:fillRect/>
          </a:stretch>
        </p:blipFill>
        <p:spPr>
          <a:xfrm>
            <a:off x="9971674" y="3792479"/>
            <a:ext cx="1671638" cy="1513936"/>
          </a:xfrm>
          <a:prstGeom prst="rect">
            <a:avLst/>
          </a:prstGeom>
        </p:spPr>
      </p:pic>
      <p:sp>
        <p:nvSpPr>
          <p:cNvPr id="29" name="TextBox 28">
            <a:extLst>
              <a:ext uri="{FF2B5EF4-FFF2-40B4-BE49-F238E27FC236}">
                <a16:creationId xmlns:a16="http://schemas.microsoft.com/office/drawing/2014/main" id="{3141FD2B-691B-A892-9906-0159E66C4A5E}"/>
              </a:ext>
            </a:extLst>
          </p:cNvPr>
          <p:cNvSpPr txBox="1"/>
          <p:nvPr/>
        </p:nvSpPr>
        <p:spPr>
          <a:xfrm>
            <a:off x="1577192" y="2449311"/>
            <a:ext cx="1196524" cy="411264"/>
          </a:xfrm>
          <a:prstGeom prst="rect">
            <a:avLst/>
          </a:prstGeom>
          <a:solidFill>
            <a:schemeClr val="bg1"/>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9DCA08CE-DDFE-82A2-6460-D6ACFB1FDEB5}"/>
              </a:ext>
            </a:extLst>
          </p:cNvPr>
          <p:cNvSpPr txBox="1"/>
          <p:nvPr/>
        </p:nvSpPr>
        <p:spPr>
          <a:xfrm>
            <a:off x="1568303" y="2966775"/>
            <a:ext cx="1196524" cy="411264"/>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60D1DFA3-F66B-30C6-1444-080619D51B84}"/>
              </a:ext>
            </a:extLst>
          </p:cNvPr>
          <p:cNvSpPr txBox="1"/>
          <p:nvPr/>
        </p:nvSpPr>
        <p:spPr>
          <a:xfrm>
            <a:off x="1671502" y="3460200"/>
            <a:ext cx="1196524" cy="411264"/>
          </a:xfrm>
          <a:prstGeom prst="rect">
            <a:avLst/>
          </a:prstGeom>
          <a:solidFill>
            <a:schemeClr val="bg1"/>
          </a:solidFill>
        </p:spPr>
        <p:txBody>
          <a:bodyPr wrap="square" rtlCol="0">
            <a:spAutoFit/>
          </a:bodyPr>
          <a:lstStyle/>
          <a:p>
            <a:endParaRPr lang="en-GB" dirty="0"/>
          </a:p>
        </p:txBody>
      </p:sp>
      <p:sp>
        <p:nvSpPr>
          <p:cNvPr id="32" name="TextBox 31">
            <a:extLst>
              <a:ext uri="{FF2B5EF4-FFF2-40B4-BE49-F238E27FC236}">
                <a16:creationId xmlns:a16="http://schemas.microsoft.com/office/drawing/2014/main" id="{F5EA9DE1-A031-3659-766F-C9F751DEADF3}"/>
              </a:ext>
            </a:extLst>
          </p:cNvPr>
          <p:cNvSpPr txBox="1"/>
          <p:nvPr/>
        </p:nvSpPr>
        <p:spPr>
          <a:xfrm>
            <a:off x="1567531" y="3940141"/>
            <a:ext cx="1196524" cy="411264"/>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8EF199BB-10E0-E972-56AB-E82EDDB356D3}"/>
              </a:ext>
            </a:extLst>
          </p:cNvPr>
          <p:cNvSpPr txBox="1"/>
          <p:nvPr/>
        </p:nvSpPr>
        <p:spPr>
          <a:xfrm>
            <a:off x="1531361" y="4391737"/>
            <a:ext cx="1196524" cy="411264"/>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C82276D9-E275-57FA-F282-A14130E65305}"/>
              </a:ext>
            </a:extLst>
          </p:cNvPr>
          <p:cNvSpPr txBox="1"/>
          <p:nvPr/>
        </p:nvSpPr>
        <p:spPr>
          <a:xfrm>
            <a:off x="1477768" y="4900108"/>
            <a:ext cx="1277735" cy="411264"/>
          </a:xfrm>
          <a:prstGeom prst="rect">
            <a:avLst/>
          </a:prstGeom>
          <a:solidFill>
            <a:schemeClr val="bg1"/>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B6C30FCA-9F38-3486-E236-AFD404AF1762}"/>
              </a:ext>
            </a:extLst>
          </p:cNvPr>
          <p:cNvSpPr txBox="1"/>
          <p:nvPr/>
        </p:nvSpPr>
        <p:spPr>
          <a:xfrm>
            <a:off x="1495982" y="5373345"/>
            <a:ext cx="1277734" cy="411264"/>
          </a:xfrm>
          <a:prstGeom prst="rect">
            <a:avLst/>
          </a:prstGeom>
          <a:solidFill>
            <a:schemeClr val="bg1"/>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B72074C1-B2C3-973B-B881-CB288B79A993}"/>
              </a:ext>
            </a:extLst>
          </p:cNvPr>
          <p:cNvSpPr txBox="1"/>
          <p:nvPr/>
        </p:nvSpPr>
        <p:spPr>
          <a:xfrm>
            <a:off x="5630393" y="2986536"/>
            <a:ext cx="1422048" cy="411264"/>
          </a:xfrm>
          <a:prstGeom prst="rect">
            <a:avLst/>
          </a:prstGeom>
          <a:solidFill>
            <a:schemeClr val="bg1"/>
          </a:solidFill>
        </p:spPr>
        <p:txBody>
          <a:bodyPr wrap="square" rtlCol="0">
            <a:spAutoFit/>
          </a:bodyPr>
          <a:lstStyle/>
          <a:p>
            <a:endParaRPr lang="en-GB" dirty="0"/>
          </a:p>
        </p:txBody>
      </p:sp>
      <p:sp>
        <p:nvSpPr>
          <p:cNvPr id="37" name="TextBox 36">
            <a:extLst>
              <a:ext uri="{FF2B5EF4-FFF2-40B4-BE49-F238E27FC236}">
                <a16:creationId xmlns:a16="http://schemas.microsoft.com/office/drawing/2014/main" id="{0FE5FA8F-A96A-5B03-4F24-FA7E5F33FDE6}"/>
              </a:ext>
            </a:extLst>
          </p:cNvPr>
          <p:cNvSpPr txBox="1"/>
          <p:nvPr/>
        </p:nvSpPr>
        <p:spPr>
          <a:xfrm>
            <a:off x="5711103" y="3460200"/>
            <a:ext cx="1196524" cy="411264"/>
          </a:xfrm>
          <a:prstGeom prst="rect">
            <a:avLst/>
          </a:prstGeom>
          <a:solidFill>
            <a:schemeClr val="bg1"/>
          </a:solidFill>
        </p:spPr>
        <p:txBody>
          <a:bodyPr wrap="square" rtlCol="0">
            <a:spAutoFit/>
          </a:bodyPr>
          <a:lstStyle/>
          <a:p>
            <a:endParaRPr lang="en-GB" dirty="0"/>
          </a:p>
        </p:txBody>
      </p:sp>
      <p:sp>
        <p:nvSpPr>
          <p:cNvPr id="38" name="TextBox 37">
            <a:extLst>
              <a:ext uri="{FF2B5EF4-FFF2-40B4-BE49-F238E27FC236}">
                <a16:creationId xmlns:a16="http://schemas.microsoft.com/office/drawing/2014/main" id="{DF6B71F4-F4C7-E3B8-7020-24E9F4C912B6}"/>
              </a:ext>
            </a:extLst>
          </p:cNvPr>
          <p:cNvSpPr txBox="1"/>
          <p:nvPr/>
        </p:nvSpPr>
        <p:spPr>
          <a:xfrm>
            <a:off x="5602806" y="3940141"/>
            <a:ext cx="1291615" cy="411264"/>
          </a:xfrm>
          <a:prstGeom prst="rect">
            <a:avLst/>
          </a:prstGeom>
          <a:solidFill>
            <a:schemeClr val="bg1"/>
          </a:solidFill>
        </p:spPr>
        <p:txBody>
          <a:bodyPr wrap="square" rtlCol="0">
            <a:spAutoFit/>
          </a:bodyPr>
          <a:lstStyle/>
          <a:p>
            <a:endParaRPr lang="en-GB" dirty="0"/>
          </a:p>
        </p:txBody>
      </p:sp>
      <p:sp>
        <p:nvSpPr>
          <p:cNvPr id="39" name="TextBox 38">
            <a:extLst>
              <a:ext uri="{FF2B5EF4-FFF2-40B4-BE49-F238E27FC236}">
                <a16:creationId xmlns:a16="http://schemas.microsoft.com/office/drawing/2014/main" id="{20E75129-0288-0005-B3FB-A7AC6C7DD546}"/>
              </a:ext>
            </a:extLst>
          </p:cNvPr>
          <p:cNvSpPr txBox="1"/>
          <p:nvPr/>
        </p:nvSpPr>
        <p:spPr>
          <a:xfrm>
            <a:off x="5683082" y="4410483"/>
            <a:ext cx="1196524" cy="411264"/>
          </a:xfrm>
          <a:prstGeom prst="rect">
            <a:avLst/>
          </a:prstGeom>
          <a:solidFill>
            <a:schemeClr val="bg1"/>
          </a:solidFill>
        </p:spPr>
        <p:txBody>
          <a:bodyPr wrap="square" rtlCol="0">
            <a:spAutoFit/>
          </a:bodyPr>
          <a:lstStyle/>
          <a:p>
            <a:endParaRPr lang="en-GB" dirty="0"/>
          </a:p>
        </p:txBody>
      </p:sp>
      <p:sp>
        <p:nvSpPr>
          <p:cNvPr id="40" name="TextBox 39">
            <a:extLst>
              <a:ext uri="{FF2B5EF4-FFF2-40B4-BE49-F238E27FC236}">
                <a16:creationId xmlns:a16="http://schemas.microsoft.com/office/drawing/2014/main" id="{51CB9162-09B3-BA5A-9812-9AD916AA6279}"/>
              </a:ext>
            </a:extLst>
          </p:cNvPr>
          <p:cNvSpPr txBox="1"/>
          <p:nvPr/>
        </p:nvSpPr>
        <p:spPr>
          <a:xfrm>
            <a:off x="5683082" y="4900108"/>
            <a:ext cx="1196524" cy="411264"/>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F4C4E9A1-F5BD-43B1-099D-B06A70B27F24}"/>
              </a:ext>
            </a:extLst>
          </p:cNvPr>
          <p:cNvSpPr txBox="1"/>
          <p:nvPr/>
        </p:nvSpPr>
        <p:spPr>
          <a:xfrm>
            <a:off x="5590350" y="5382928"/>
            <a:ext cx="1196524" cy="411264"/>
          </a:xfrm>
          <a:prstGeom prst="rect">
            <a:avLst/>
          </a:prstGeom>
          <a:solidFill>
            <a:schemeClr val="bg1"/>
          </a:solidFill>
        </p:spPr>
        <p:txBody>
          <a:bodyPr wrap="square" rtlCol="0">
            <a:spAutoFit/>
          </a:bodyPr>
          <a:lstStyle/>
          <a:p>
            <a:endParaRPr lang="en-GB" dirty="0"/>
          </a:p>
        </p:txBody>
      </p:sp>
      <p:sp>
        <p:nvSpPr>
          <p:cNvPr id="42" name="Speech Bubble: Rectangle with Corners Rounded 41">
            <a:hlinkClick r:id="" action="ppaction://noaction">
              <a:snd r:embed="rId24" name="T2_W9_4.2.wav"/>
            </a:hlinkClick>
            <a:extLst>
              <a:ext uri="{FF2B5EF4-FFF2-40B4-BE49-F238E27FC236}">
                <a16:creationId xmlns:a16="http://schemas.microsoft.com/office/drawing/2014/main" id="{2CA0715B-4376-E082-E757-8318A0B10768}"/>
              </a:ext>
            </a:extLst>
          </p:cNvPr>
          <p:cNvSpPr/>
          <p:nvPr/>
        </p:nvSpPr>
        <p:spPr>
          <a:xfrm>
            <a:off x="977646" y="648986"/>
            <a:ext cx="4845189" cy="478480"/>
          </a:xfrm>
          <a:prstGeom prst="wedgeRoundRectCallout">
            <a:avLst>
              <a:gd name="adj1" fmla="val -56682"/>
              <a:gd name="adj2" fmla="val 60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3" name="CustomShape 7">
            <a:hlinkClick r:id="" action="ppaction://noaction">
              <a:snd r:embed="rId24" name="T2_W9_4.2.wav"/>
            </a:hlinkClick>
            <a:extLst>
              <a:ext uri="{FF2B5EF4-FFF2-40B4-BE49-F238E27FC236}">
                <a16:creationId xmlns:a16="http://schemas.microsoft.com/office/drawing/2014/main" id="{FF1386C0-25A4-FA22-6023-ED6955F536A8}"/>
              </a:ext>
            </a:extLst>
          </p:cNvPr>
          <p:cNvSpPr/>
          <p:nvPr/>
        </p:nvSpPr>
        <p:spPr>
          <a:xfrm>
            <a:off x="997470" y="614924"/>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rPr>
              <a:t>Schreib</a:t>
            </a:r>
            <a:r>
              <a:rPr lang="en-GB" sz="2800" spc="-1" dirty="0">
                <a:solidFill>
                  <a:srgbClr val="002060"/>
                </a:solidFill>
                <a:latin typeface="Century Gothic" panose="020B0502020202020204" pitchFamily="34" charset="0"/>
              </a:rPr>
              <a:t> auf </a:t>
            </a:r>
            <a:r>
              <a:rPr lang="en-GB" sz="2800" spc="-1" dirty="0" err="1">
                <a:solidFill>
                  <a:srgbClr val="002060"/>
                </a:solidFill>
                <a:latin typeface="Century Gothic" panose="020B0502020202020204" pitchFamily="34" charset="0"/>
              </a:rPr>
              <a:t>Englisch</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589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59CBD5-386C-26C3-AF71-F661F78A7B85}"/>
              </a:ext>
            </a:extLst>
          </p:cNvPr>
          <p:cNvPicPr>
            <a:picLocks noChangeAspect="1"/>
          </p:cNvPicPr>
          <p:nvPr/>
        </p:nvPicPr>
        <p:blipFill>
          <a:blip r:embed="rId3"/>
          <a:stretch>
            <a:fillRect/>
          </a:stretch>
        </p:blipFill>
        <p:spPr>
          <a:xfrm>
            <a:off x="935290" y="3107655"/>
            <a:ext cx="2379935" cy="313792"/>
          </a:xfrm>
          <a:prstGeom prst="rect">
            <a:avLst/>
          </a:prstGeom>
        </p:spPr>
      </p:pic>
      <p:pic>
        <p:nvPicPr>
          <p:cNvPr id="51" name="Picture 50">
            <a:extLst>
              <a:ext uri="{FF2B5EF4-FFF2-40B4-BE49-F238E27FC236}">
                <a16:creationId xmlns:a16="http://schemas.microsoft.com/office/drawing/2014/main" id="{05A63BED-D111-4349-8FE6-4B32E72B4859}"/>
              </a:ext>
            </a:extLst>
          </p:cNvPr>
          <p:cNvPicPr>
            <a:picLocks noChangeAspect="1"/>
          </p:cNvPicPr>
          <p:nvPr/>
        </p:nvPicPr>
        <p:blipFill>
          <a:blip r:embed="rId3"/>
          <a:stretch>
            <a:fillRect/>
          </a:stretch>
        </p:blipFill>
        <p:spPr>
          <a:xfrm>
            <a:off x="935289" y="1845754"/>
            <a:ext cx="2406361" cy="461665"/>
          </a:xfrm>
          <a:prstGeom prst="rect">
            <a:avLst/>
          </a:prstGeom>
        </p:spPr>
      </p:pic>
      <p:pic>
        <p:nvPicPr>
          <p:cNvPr id="50" name="Picture 49">
            <a:extLst>
              <a:ext uri="{FF2B5EF4-FFF2-40B4-BE49-F238E27FC236}">
                <a16:creationId xmlns:a16="http://schemas.microsoft.com/office/drawing/2014/main" id="{728796D9-976C-4DD1-9593-055624E1F6F4}"/>
              </a:ext>
            </a:extLst>
          </p:cNvPr>
          <p:cNvPicPr>
            <a:picLocks noChangeAspect="1"/>
          </p:cNvPicPr>
          <p:nvPr/>
        </p:nvPicPr>
        <p:blipFill>
          <a:blip r:embed="rId3"/>
          <a:stretch>
            <a:fillRect/>
          </a:stretch>
        </p:blipFill>
        <p:spPr>
          <a:xfrm>
            <a:off x="961712" y="2238311"/>
            <a:ext cx="2353513" cy="309176"/>
          </a:xfrm>
          <a:prstGeom prst="rect">
            <a:avLst/>
          </a:prstGeom>
        </p:spPr>
      </p:pic>
      <p:pic>
        <p:nvPicPr>
          <p:cNvPr id="47" name="Picture 46">
            <a:extLst>
              <a:ext uri="{FF2B5EF4-FFF2-40B4-BE49-F238E27FC236}">
                <a16:creationId xmlns:a16="http://schemas.microsoft.com/office/drawing/2014/main" id="{BF4F79CD-81DD-4CA8-B96F-C20A8AA6CE49}"/>
              </a:ext>
            </a:extLst>
          </p:cNvPr>
          <p:cNvPicPr>
            <a:picLocks noChangeAspect="1"/>
          </p:cNvPicPr>
          <p:nvPr/>
        </p:nvPicPr>
        <p:blipFill>
          <a:blip r:embed="rId3"/>
          <a:stretch>
            <a:fillRect/>
          </a:stretch>
        </p:blipFill>
        <p:spPr>
          <a:xfrm>
            <a:off x="3557479" y="1824363"/>
            <a:ext cx="4080081" cy="707886"/>
          </a:xfrm>
          <a:prstGeom prst="rect">
            <a:avLst/>
          </a:prstGeom>
        </p:spPr>
      </p:pic>
      <p:sp>
        <p:nvSpPr>
          <p:cNvPr id="112" name="CustomShape 6">
            <a:hlinkClick r:id="" action="ppaction://noaction">
              <a:snd r:embed="rId4" name="T2_W9_5.1.wav"/>
            </a:hlinkClick>
          </p:cNvPr>
          <p:cNvSpPr/>
          <p:nvPr/>
        </p:nvSpPr>
        <p:spPr>
          <a:xfrm>
            <a:off x="61987" y="50792"/>
            <a:ext cx="11481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a:rPr>
              <a:t>Lias</a:t>
            </a:r>
            <a:r>
              <a:rPr lang="en-GB" sz="2800" b="1" spc="-1" dirty="0">
                <a:solidFill>
                  <a:srgbClr val="002060"/>
                </a:solidFill>
                <a:latin typeface="Century gothic"/>
              </a:rPr>
              <a:t> und Ronja </a:t>
            </a:r>
            <a:r>
              <a:rPr lang="en-GB" sz="2800" b="1" spc="-1" dirty="0" err="1">
                <a:solidFill>
                  <a:srgbClr val="002060"/>
                </a:solidFill>
                <a:latin typeface="Century gothic"/>
              </a:rPr>
              <a:t>machen</a:t>
            </a:r>
            <a:r>
              <a:rPr lang="en-GB" sz="2800" b="1" spc="-1" dirty="0">
                <a:solidFill>
                  <a:srgbClr val="002060"/>
                </a:solidFill>
                <a:latin typeface="Century gothic"/>
              </a:rPr>
              <a:t> Sachen. Sie </a:t>
            </a:r>
            <a:r>
              <a:rPr lang="en-GB" sz="2800" b="1" spc="-1" dirty="0" err="1">
                <a:solidFill>
                  <a:srgbClr val="002060"/>
                </a:solidFill>
                <a:latin typeface="Century gothic"/>
              </a:rPr>
              <a:t>schreiben</a:t>
            </a:r>
            <a:r>
              <a:rPr lang="en-GB" sz="2800" b="1" spc="-1" dirty="0">
                <a:solidFill>
                  <a:srgbClr val="002060"/>
                </a:solidFill>
                <a:latin typeface="Century gothic"/>
              </a:rPr>
              <a:t> </a:t>
            </a:r>
            <a:r>
              <a:rPr lang="en-GB" sz="2800" b="1" spc="-1" dirty="0" err="1">
                <a:solidFill>
                  <a:srgbClr val="002060"/>
                </a:solidFill>
                <a:latin typeface="Century gothic"/>
              </a:rPr>
              <a:t>eine</a:t>
            </a:r>
            <a:r>
              <a:rPr lang="en-GB" sz="2800" b="1" spc="-1" dirty="0">
                <a:solidFill>
                  <a:srgbClr val="002060"/>
                </a:solidFill>
                <a:latin typeface="Century gothic"/>
              </a:rPr>
              <a:t> </a:t>
            </a:r>
            <a:r>
              <a:rPr lang="en-GB" sz="2800" b="1" spc="-1" dirty="0" err="1">
                <a:solidFill>
                  <a:srgbClr val="002060"/>
                </a:solidFill>
                <a:latin typeface="Century gothic"/>
              </a:rPr>
              <a:t>Liste</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5774"/>
            <a:ext cx="914400" cy="914400"/>
          </a:xfrm>
          <a:prstGeom prst="rect">
            <a:avLst/>
          </a:prstGeom>
        </p:spPr>
      </p:pic>
      <p:sp>
        <p:nvSpPr>
          <p:cNvPr id="43" name="Speech Bubble: Rectangle with Corners Rounded 42">
            <a:hlinkClick r:id="" action="ppaction://noaction">
              <a:snd r:embed="rId8" name="T2_W9_5.2.wav"/>
            </a:hlinkClick>
            <a:extLst>
              <a:ext uri="{FF2B5EF4-FFF2-40B4-BE49-F238E27FC236}">
                <a16:creationId xmlns:a16="http://schemas.microsoft.com/office/drawing/2014/main" id="{93740103-1A66-4A50-88B9-19E0C99377E2}"/>
              </a:ext>
            </a:extLst>
          </p:cNvPr>
          <p:cNvSpPr/>
          <p:nvPr/>
        </p:nvSpPr>
        <p:spPr>
          <a:xfrm>
            <a:off x="1038168" y="641197"/>
            <a:ext cx="8925222" cy="393311"/>
          </a:xfrm>
          <a:prstGeom prst="wedgeRoundRectCallout">
            <a:avLst>
              <a:gd name="adj1" fmla="val -56682"/>
              <a:gd name="adj2" fmla="val 60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hlinkClick r:id="" action="ppaction://noaction">
              <a:snd r:embed="rId8" name="T2_W9_5.2.wav"/>
            </a:hlinkClick>
            <a:extLst>
              <a:ext uri="{FF2B5EF4-FFF2-40B4-BE49-F238E27FC236}">
                <a16:creationId xmlns:a16="http://schemas.microsoft.com/office/drawing/2014/main" id="{50E77AE7-716B-4570-A3AF-E4B16878B452}"/>
              </a:ext>
            </a:extLst>
          </p:cNvPr>
          <p:cNvSpPr/>
          <p:nvPr/>
        </p:nvSpPr>
        <p:spPr>
          <a:xfrm>
            <a:off x="1079258" y="633567"/>
            <a:ext cx="8951402" cy="5037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Wann</a:t>
            </a:r>
            <a:r>
              <a:rPr lang="en-GB" sz="2400" b="1" spc="-1" dirty="0">
                <a:solidFill>
                  <a:srgbClr val="002060"/>
                </a:solidFill>
                <a:latin typeface="Century Gothic"/>
                <a:ea typeface="Century Gothic"/>
              </a:rPr>
              <a:t> </a:t>
            </a:r>
            <a:r>
              <a:rPr lang="en-GB" sz="2400" b="1" spc="-1" dirty="0" err="1">
                <a:solidFill>
                  <a:srgbClr val="002060"/>
                </a:solidFill>
                <a:latin typeface="Century Gothic"/>
                <a:ea typeface="Century Gothic"/>
              </a:rPr>
              <a:t>machen</a:t>
            </a:r>
            <a:r>
              <a:rPr lang="en-GB" sz="2400" b="1" spc="-1" dirty="0">
                <a:solidFill>
                  <a:srgbClr val="002060"/>
                </a:solidFill>
                <a:latin typeface="Century Gothic"/>
                <a:ea typeface="Century Gothic"/>
              </a:rPr>
              <a:t> </a:t>
            </a:r>
            <a:r>
              <a:rPr lang="en-GB" sz="2400" b="1" spc="-1" dirty="0" err="1">
                <a:solidFill>
                  <a:srgbClr val="002060"/>
                </a:solidFill>
                <a:latin typeface="Century Gothic"/>
                <a:ea typeface="Century Gothic"/>
              </a:rPr>
              <a:t>sie</a:t>
            </a:r>
            <a:r>
              <a:rPr lang="en-GB" sz="2400" b="1" spc="-1" dirty="0">
                <a:solidFill>
                  <a:srgbClr val="002060"/>
                </a:solidFill>
                <a:latin typeface="Century Gothic"/>
                <a:ea typeface="Century Gothic"/>
              </a:rPr>
              <a:t> das</a:t>
            </a:r>
            <a:r>
              <a:rPr kumimoji="0" lang="en-GB" sz="2400" b="1" i="0" u="none" strike="noStrike" kern="1200" cap="none" spc="-1" normalizeH="0" noProof="0" dirty="0">
                <a:ln>
                  <a:noFill/>
                </a:ln>
                <a:solidFill>
                  <a:srgbClr val="002060"/>
                </a:solidFill>
                <a:effectLst/>
                <a:uLnTx/>
                <a:uFillTx/>
                <a:latin typeface="Century Gothic"/>
                <a:ea typeface="Century Gothic"/>
              </a:rPr>
              <a:t>? Wissen* </a:t>
            </a:r>
            <a:r>
              <a:rPr kumimoji="0" lang="en-GB" sz="2400" b="1" i="0" u="none" strike="noStrike" kern="1200" cap="none" spc="-1" normalizeH="0" noProof="0" dirty="0" err="1">
                <a:ln>
                  <a:noFill/>
                </a:ln>
                <a:solidFill>
                  <a:srgbClr val="002060"/>
                </a:solidFill>
                <a:effectLst/>
                <a:uLnTx/>
                <a:uFillTx/>
                <a:latin typeface="Century Gothic"/>
                <a:ea typeface="Century Gothic"/>
              </a:rPr>
              <a:t>wir</a:t>
            </a:r>
            <a:r>
              <a:rPr kumimoji="0" lang="en-GB" sz="2400" b="1" i="0" u="none" strike="noStrike" kern="1200" cap="none" spc="-1" normalizeH="0" noProof="0" dirty="0">
                <a:ln>
                  <a:noFill/>
                </a:ln>
                <a:solidFill>
                  <a:srgbClr val="002060"/>
                </a:solidFill>
                <a:effectLst/>
                <a:uLnTx/>
                <a:uFillTx/>
                <a:latin typeface="Century Gothic"/>
                <a:ea typeface="Century Gothic"/>
              </a:rPr>
              <a:t> es </a:t>
            </a:r>
            <a:r>
              <a:rPr kumimoji="0" lang="en-GB" sz="2400" b="1" i="0" u="none" strike="noStrike" kern="1200" cap="none" spc="-1" normalizeH="0" noProof="0" dirty="0" err="1">
                <a:ln>
                  <a:noFill/>
                </a:ln>
                <a:solidFill>
                  <a:srgbClr val="002060"/>
                </a:solidFill>
                <a:effectLst/>
                <a:uLnTx/>
                <a:uFillTx/>
                <a:latin typeface="Century Gothic"/>
                <a:ea typeface="Century Gothic"/>
              </a:rPr>
              <a:t>oder</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nicht</a:t>
            </a:r>
            <a:r>
              <a:rPr kumimoji="0" lang="en-GB" sz="2400" b="1" i="0" u="none" strike="noStrike" kern="1200" cap="none" spc="-1" normalizeH="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5" name="CustomShape 23">
            <a:hlinkClick r:id="" action="ppaction://noaction">
              <a:snd r:embed="rId9" name="T2_W9_5.3.wav"/>
            </a:hlinkClick>
            <a:extLst>
              <a:ext uri="{FF2B5EF4-FFF2-40B4-BE49-F238E27FC236}">
                <a16:creationId xmlns:a16="http://schemas.microsoft.com/office/drawing/2014/main" id="{0EB450C7-2D4F-4843-97E1-0157F755CDE4}"/>
              </a:ext>
            </a:extLst>
          </p:cNvPr>
          <p:cNvSpPr/>
          <p:nvPr/>
        </p:nvSpPr>
        <p:spPr>
          <a:xfrm>
            <a:off x="342208" y="1949853"/>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7B30B942-F388-425A-9AD6-91BE0C8D634C}"/>
              </a:ext>
            </a:extLst>
          </p:cNvPr>
          <p:cNvSpPr txBox="1"/>
          <p:nvPr/>
        </p:nvSpPr>
        <p:spPr>
          <a:xfrm>
            <a:off x="3815522" y="1924178"/>
            <a:ext cx="3261537" cy="400110"/>
          </a:xfrm>
          <a:prstGeom prst="rect">
            <a:avLst/>
          </a:prstGeom>
          <a:noFill/>
        </p:spPr>
        <p:txBody>
          <a:bodyPr wrap="square" rtlCol="0">
            <a:spAutoFit/>
          </a:bodyPr>
          <a:lstStyle/>
          <a:p>
            <a:r>
              <a:rPr lang="en-US" sz="2000" i="1" dirty="0" err="1">
                <a:solidFill>
                  <a:srgbClr val="002060"/>
                </a:solidFill>
              </a:rPr>
              <a:t>laufe</a:t>
            </a:r>
            <a:r>
              <a:rPr lang="en-US" sz="2000" i="1" dirty="0">
                <a:solidFill>
                  <a:srgbClr val="002060"/>
                </a:solidFill>
              </a:rPr>
              <a:t> ich auf der </a:t>
            </a:r>
            <a:r>
              <a:rPr lang="en-US" sz="2000" i="1" dirty="0" err="1">
                <a:solidFill>
                  <a:srgbClr val="002060"/>
                </a:solidFill>
              </a:rPr>
              <a:t>Straße</a:t>
            </a:r>
            <a:r>
              <a:rPr lang="en-US" sz="2000" i="1" dirty="0">
                <a:solidFill>
                  <a:srgbClr val="002060"/>
                </a:solidFill>
              </a:rPr>
              <a:t>.</a:t>
            </a:r>
            <a:endParaRPr lang="en-GB" sz="2000" i="1" dirty="0">
              <a:solidFill>
                <a:srgbClr val="002060"/>
              </a:solidFill>
            </a:endParaRPr>
          </a:p>
        </p:txBody>
      </p:sp>
      <p:sp>
        <p:nvSpPr>
          <p:cNvPr id="48" name="TextBox 47">
            <a:extLst>
              <a:ext uri="{FF2B5EF4-FFF2-40B4-BE49-F238E27FC236}">
                <a16:creationId xmlns:a16="http://schemas.microsoft.com/office/drawing/2014/main" id="{00230456-8D73-42FC-BAA6-AA320C6F3264}"/>
              </a:ext>
            </a:extLst>
          </p:cNvPr>
          <p:cNvSpPr txBox="1"/>
          <p:nvPr/>
        </p:nvSpPr>
        <p:spPr>
          <a:xfrm>
            <a:off x="772311" y="1815145"/>
            <a:ext cx="260327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i="1" kern="0" dirty="0">
                <a:solidFill>
                  <a:srgbClr val="5B9BD5">
                    <a:lumMod val="50000"/>
                  </a:srgbClr>
                </a:solidFill>
              </a:rPr>
              <a:t>Am Sonntag</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9" name="TextBox 48">
            <a:extLst>
              <a:ext uri="{FF2B5EF4-FFF2-40B4-BE49-F238E27FC236}">
                <a16:creationId xmlns:a16="http://schemas.microsoft.com/office/drawing/2014/main" id="{F315C8FB-617B-4595-9895-960669ACCA3C}"/>
              </a:ext>
            </a:extLst>
          </p:cNvPr>
          <p:cNvSpPr txBox="1"/>
          <p:nvPr/>
        </p:nvSpPr>
        <p:spPr>
          <a:xfrm>
            <a:off x="1348129" y="2089455"/>
            <a:ext cx="144671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2" name="CustomShape 23">
            <a:hlinkClick r:id="" action="ppaction://noaction">
              <a:snd r:embed="rId10" name="T2_W9_5.4.wav"/>
            </a:hlinkClick>
            <a:extLst>
              <a:ext uri="{FF2B5EF4-FFF2-40B4-BE49-F238E27FC236}">
                <a16:creationId xmlns:a16="http://schemas.microsoft.com/office/drawing/2014/main" id="{7018CC5F-5BB7-F94C-C546-910BC6BA1960}"/>
              </a:ext>
            </a:extLst>
          </p:cNvPr>
          <p:cNvSpPr/>
          <p:nvPr/>
        </p:nvSpPr>
        <p:spPr>
          <a:xfrm>
            <a:off x="323986" y="2668219"/>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 name="CustomShape 23">
            <a:hlinkClick r:id="" action="ppaction://noaction">
              <a:snd r:embed="rId11" name="T2_W9_5.5.wav"/>
            </a:hlinkClick>
            <a:extLst>
              <a:ext uri="{FF2B5EF4-FFF2-40B4-BE49-F238E27FC236}">
                <a16:creationId xmlns:a16="http://schemas.microsoft.com/office/drawing/2014/main" id="{BD74B063-2154-8274-F9E8-45DC66AA86CD}"/>
              </a:ext>
            </a:extLst>
          </p:cNvPr>
          <p:cNvSpPr/>
          <p:nvPr/>
        </p:nvSpPr>
        <p:spPr>
          <a:xfrm>
            <a:off x="321213" y="3531385"/>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5" name="CustomShape 23">
            <a:hlinkClick r:id="" action="ppaction://noaction">
              <a:snd r:embed="rId12" name="T2_W9_5.6.wav"/>
            </a:hlinkClick>
            <a:extLst>
              <a:ext uri="{FF2B5EF4-FFF2-40B4-BE49-F238E27FC236}">
                <a16:creationId xmlns:a16="http://schemas.microsoft.com/office/drawing/2014/main" id="{99E46E83-DC83-E928-CAA1-0274F2F1E386}"/>
              </a:ext>
            </a:extLst>
          </p:cNvPr>
          <p:cNvSpPr/>
          <p:nvPr/>
        </p:nvSpPr>
        <p:spPr>
          <a:xfrm>
            <a:off x="342208" y="443477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4</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7" name="CustomShape 23">
            <a:hlinkClick r:id="" action="ppaction://noaction">
              <a:snd r:embed="rId13" name="T2_W9_5.7.wav"/>
            </a:hlinkClick>
            <a:extLst>
              <a:ext uri="{FF2B5EF4-FFF2-40B4-BE49-F238E27FC236}">
                <a16:creationId xmlns:a16="http://schemas.microsoft.com/office/drawing/2014/main" id="{06E0EC6D-58C5-16D0-3F4E-8427BD81EED0}"/>
              </a:ext>
            </a:extLst>
          </p:cNvPr>
          <p:cNvSpPr/>
          <p:nvPr/>
        </p:nvSpPr>
        <p:spPr>
          <a:xfrm>
            <a:off x="342208" y="5280471"/>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 name="CustomShape 23">
            <a:hlinkClick r:id="" action="ppaction://noaction">
              <a:snd r:embed="rId14" name="T2_W9_5.8.wav"/>
            </a:hlinkClick>
            <a:extLst>
              <a:ext uri="{FF2B5EF4-FFF2-40B4-BE49-F238E27FC236}">
                <a16:creationId xmlns:a16="http://schemas.microsoft.com/office/drawing/2014/main" id="{1FCC670D-CD53-7145-36F1-DDA5A56AEBF1}"/>
              </a:ext>
            </a:extLst>
          </p:cNvPr>
          <p:cNvSpPr/>
          <p:nvPr/>
        </p:nvSpPr>
        <p:spPr>
          <a:xfrm>
            <a:off x="323986" y="6094990"/>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82EE60B5-61D3-AB72-014C-371E52995E35}"/>
              </a:ext>
            </a:extLst>
          </p:cNvPr>
          <p:cNvSpPr txBox="1"/>
          <p:nvPr/>
        </p:nvSpPr>
        <p:spPr>
          <a:xfrm>
            <a:off x="1425051" y="2956810"/>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pic>
        <p:nvPicPr>
          <p:cNvPr id="11" name="Picture 10">
            <a:extLst>
              <a:ext uri="{FF2B5EF4-FFF2-40B4-BE49-F238E27FC236}">
                <a16:creationId xmlns:a16="http://schemas.microsoft.com/office/drawing/2014/main" id="{58798611-FB83-DF48-0D25-E924F0067190}"/>
              </a:ext>
            </a:extLst>
          </p:cNvPr>
          <p:cNvPicPr>
            <a:picLocks noChangeAspect="1"/>
          </p:cNvPicPr>
          <p:nvPr/>
        </p:nvPicPr>
        <p:blipFill>
          <a:blip r:embed="rId3"/>
          <a:stretch>
            <a:fillRect/>
          </a:stretch>
        </p:blipFill>
        <p:spPr>
          <a:xfrm>
            <a:off x="1059211" y="2668077"/>
            <a:ext cx="2158516" cy="377625"/>
          </a:xfrm>
          <a:prstGeom prst="rect">
            <a:avLst/>
          </a:prstGeom>
        </p:spPr>
      </p:pic>
      <p:sp>
        <p:nvSpPr>
          <p:cNvPr id="14" name="TextBox 13">
            <a:extLst>
              <a:ext uri="{FF2B5EF4-FFF2-40B4-BE49-F238E27FC236}">
                <a16:creationId xmlns:a16="http://schemas.microsoft.com/office/drawing/2014/main" id="{D078ACE3-5C1C-016E-73EE-CDAB40FBBFA6}"/>
              </a:ext>
            </a:extLst>
          </p:cNvPr>
          <p:cNvSpPr txBox="1"/>
          <p:nvPr/>
        </p:nvSpPr>
        <p:spPr>
          <a:xfrm>
            <a:off x="1248944" y="2623655"/>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i="1" kern="0" noProof="0" dirty="0" err="1">
                <a:solidFill>
                  <a:srgbClr val="5B9BD5">
                    <a:lumMod val="50000"/>
                  </a:srgbClr>
                </a:solidFill>
              </a:rPr>
              <a:t>Mittwochs</a:t>
            </a:r>
            <a:endParaRPr kumimoji="0" lang="en-GB" sz="2000" b="0" i="1" u="none" strike="noStrike" kern="0" cap="none" spc="0" normalizeH="0" baseline="0" noProof="0" dirty="0">
              <a:ln>
                <a:noFill/>
              </a:ln>
              <a:solidFill>
                <a:srgbClr val="5B9BD5">
                  <a:lumMod val="50000"/>
                </a:srgbClr>
              </a:solidFill>
              <a:effectLst/>
              <a:uLnTx/>
              <a:uFillTx/>
            </a:endParaRPr>
          </a:p>
        </p:txBody>
      </p:sp>
      <p:pic>
        <p:nvPicPr>
          <p:cNvPr id="15" name="Picture 14">
            <a:extLst>
              <a:ext uri="{FF2B5EF4-FFF2-40B4-BE49-F238E27FC236}">
                <a16:creationId xmlns:a16="http://schemas.microsoft.com/office/drawing/2014/main" id="{71E73621-E173-F697-BD82-16ED3EA8E22F}"/>
              </a:ext>
            </a:extLst>
          </p:cNvPr>
          <p:cNvPicPr>
            <a:picLocks noChangeAspect="1"/>
          </p:cNvPicPr>
          <p:nvPr/>
        </p:nvPicPr>
        <p:blipFill>
          <a:blip r:embed="rId3"/>
          <a:stretch>
            <a:fillRect/>
          </a:stretch>
        </p:blipFill>
        <p:spPr>
          <a:xfrm>
            <a:off x="3534060" y="2714892"/>
            <a:ext cx="5555511" cy="630109"/>
          </a:xfrm>
          <a:prstGeom prst="rect">
            <a:avLst/>
          </a:prstGeom>
        </p:spPr>
      </p:pic>
      <p:pic>
        <p:nvPicPr>
          <p:cNvPr id="16" name="Picture 15">
            <a:extLst>
              <a:ext uri="{FF2B5EF4-FFF2-40B4-BE49-F238E27FC236}">
                <a16:creationId xmlns:a16="http://schemas.microsoft.com/office/drawing/2014/main" id="{D0BDB951-A7CF-32B2-C7B6-BD01B3AAABE6}"/>
              </a:ext>
            </a:extLst>
          </p:cNvPr>
          <p:cNvPicPr>
            <a:picLocks noChangeAspect="1"/>
          </p:cNvPicPr>
          <p:nvPr/>
        </p:nvPicPr>
        <p:blipFill>
          <a:blip r:embed="rId3"/>
          <a:stretch>
            <a:fillRect/>
          </a:stretch>
        </p:blipFill>
        <p:spPr>
          <a:xfrm>
            <a:off x="3705225" y="3540952"/>
            <a:ext cx="5384346" cy="644023"/>
          </a:xfrm>
          <a:prstGeom prst="rect">
            <a:avLst/>
          </a:prstGeom>
        </p:spPr>
      </p:pic>
      <p:pic>
        <p:nvPicPr>
          <p:cNvPr id="17" name="Picture 16">
            <a:extLst>
              <a:ext uri="{FF2B5EF4-FFF2-40B4-BE49-F238E27FC236}">
                <a16:creationId xmlns:a16="http://schemas.microsoft.com/office/drawing/2014/main" id="{FAD7BE9E-12DA-C83A-6BBD-9504CE1DDB71}"/>
              </a:ext>
            </a:extLst>
          </p:cNvPr>
          <p:cNvPicPr>
            <a:picLocks noChangeAspect="1"/>
          </p:cNvPicPr>
          <p:nvPr/>
        </p:nvPicPr>
        <p:blipFill>
          <a:blip r:embed="rId3"/>
          <a:stretch>
            <a:fillRect/>
          </a:stretch>
        </p:blipFill>
        <p:spPr>
          <a:xfrm>
            <a:off x="3534060" y="4412861"/>
            <a:ext cx="5092807" cy="644023"/>
          </a:xfrm>
          <a:prstGeom prst="rect">
            <a:avLst/>
          </a:prstGeom>
        </p:spPr>
      </p:pic>
      <p:pic>
        <p:nvPicPr>
          <p:cNvPr id="18" name="Picture 17">
            <a:extLst>
              <a:ext uri="{FF2B5EF4-FFF2-40B4-BE49-F238E27FC236}">
                <a16:creationId xmlns:a16="http://schemas.microsoft.com/office/drawing/2014/main" id="{38D7ADD6-767F-15D3-37F9-7C54EDD8E19B}"/>
              </a:ext>
            </a:extLst>
          </p:cNvPr>
          <p:cNvPicPr>
            <a:picLocks noChangeAspect="1"/>
          </p:cNvPicPr>
          <p:nvPr/>
        </p:nvPicPr>
        <p:blipFill>
          <a:blip r:embed="rId3"/>
          <a:stretch>
            <a:fillRect/>
          </a:stretch>
        </p:blipFill>
        <p:spPr>
          <a:xfrm>
            <a:off x="3500329" y="5299465"/>
            <a:ext cx="5521879" cy="650520"/>
          </a:xfrm>
          <a:prstGeom prst="rect">
            <a:avLst/>
          </a:prstGeom>
        </p:spPr>
      </p:pic>
      <p:pic>
        <p:nvPicPr>
          <p:cNvPr id="19" name="Picture 18">
            <a:extLst>
              <a:ext uri="{FF2B5EF4-FFF2-40B4-BE49-F238E27FC236}">
                <a16:creationId xmlns:a16="http://schemas.microsoft.com/office/drawing/2014/main" id="{E23E2F2F-1E1A-B682-1057-D4DC112CD9F2}"/>
              </a:ext>
            </a:extLst>
          </p:cNvPr>
          <p:cNvPicPr>
            <a:picLocks noChangeAspect="1"/>
          </p:cNvPicPr>
          <p:nvPr/>
        </p:nvPicPr>
        <p:blipFill>
          <a:blip r:embed="rId3"/>
          <a:stretch>
            <a:fillRect/>
          </a:stretch>
        </p:blipFill>
        <p:spPr>
          <a:xfrm>
            <a:off x="946218" y="3475794"/>
            <a:ext cx="2416734" cy="396361"/>
          </a:xfrm>
          <a:prstGeom prst="rect">
            <a:avLst/>
          </a:prstGeom>
        </p:spPr>
      </p:pic>
      <p:pic>
        <p:nvPicPr>
          <p:cNvPr id="20" name="Picture 19">
            <a:extLst>
              <a:ext uri="{FF2B5EF4-FFF2-40B4-BE49-F238E27FC236}">
                <a16:creationId xmlns:a16="http://schemas.microsoft.com/office/drawing/2014/main" id="{03F04DC2-87D6-C37E-A1FB-1E30C17B953E}"/>
              </a:ext>
            </a:extLst>
          </p:cNvPr>
          <p:cNvPicPr>
            <a:picLocks noChangeAspect="1"/>
          </p:cNvPicPr>
          <p:nvPr/>
        </p:nvPicPr>
        <p:blipFill>
          <a:blip r:embed="rId3"/>
          <a:stretch>
            <a:fillRect/>
          </a:stretch>
        </p:blipFill>
        <p:spPr>
          <a:xfrm>
            <a:off x="971718" y="3897861"/>
            <a:ext cx="2343507" cy="335160"/>
          </a:xfrm>
          <a:prstGeom prst="rect">
            <a:avLst/>
          </a:prstGeom>
        </p:spPr>
      </p:pic>
      <p:pic>
        <p:nvPicPr>
          <p:cNvPr id="21" name="Picture 20">
            <a:extLst>
              <a:ext uri="{FF2B5EF4-FFF2-40B4-BE49-F238E27FC236}">
                <a16:creationId xmlns:a16="http://schemas.microsoft.com/office/drawing/2014/main" id="{E271ADCC-9496-95B0-1AE8-B36A7C48E8C7}"/>
              </a:ext>
            </a:extLst>
          </p:cNvPr>
          <p:cNvPicPr>
            <a:picLocks noChangeAspect="1"/>
          </p:cNvPicPr>
          <p:nvPr/>
        </p:nvPicPr>
        <p:blipFill>
          <a:blip r:embed="rId3"/>
          <a:stretch>
            <a:fillRect/>
          </a:stretch>
        </p:blipFill>
        <p:spPr>
          <a:xfrm>
            <a:off x="980277" y="4267916"/>
            <a:ext cx="2285724" cy="396361"/>
          </a:xfrm>
          <a:prstGeom prst="rect">
            <a:avLst/>
          </a:prstGeom>
        </p:spPr>
      </p:pic>
      <p:pic>
        <p:nvPicPr>
          <p:cNvPr id="22" name="Picture 21">
            <a:extLst>
              <a:ext uri="{FF2B5EF4-FFF2-40B4-BE49-F238E27FC236}">
                <a16:creationId xmlns:a16="http://schemas.microsoft.com/office/drawing/2014/main" id="{FFCD5E97-5FAD-68A3-977E-629A4A434641}"/>
              </a:ext>
            </a:extLst>
          </p:cNvPr>
          <p:cNvPicPr>
            <a:picLocks noChangeAspect="1"/>
          </p:cNvPicPr>
          <p:nvPr/>
        </p:nvPicPr>
        <p:blipFill>
          <a:blip r:embed="rId3"/>
          <a:stretch>
            <a:fillRect/>
          </a:stretch>
        </p:blipFill>
        <p:spPr>
          <a:xfrm>
            <a:off x="958854" y="4699173"/>
            <a:ext cx="2356371" cy="396361"/>
          </a:xfrm>
          <a:prstGeom prst="rect">
            <a:avLst/>
          </a:prstGeom>
        </p:spPr>
      </p:pic>
      <p:pic>
        <p:nvPicPr>
          <p:cNvPr id="23" name="Picture 22">
            <a:extLst>
              <a:ext uri="{FF2B5EF4-FFF2-40B4-BE49-F238E27FC236}">
                <a16:creationId xmlns:a16="http://schemas.microsoft.com/office/drawing/2014/main" id="{468F4C2E-7531-B57C-88D1-B96BDD1AF82B}"/>
              </a:ext>
            </a:extLst>
          </p:cNvPr>
          <p:cNvPicPr>
            <a:picLocks noChangeAspect="1"/>
          </p:cNvPicPr>
          <p:nvPr/>
        </p:nvPicPr>
        <p:blipFill>
          <a:blip r:embed="rId3"/>
          <a:stretch>
            <a:fillRect/>
          </a:stretch>
        </p:blipFill>
        <p:spPr>
          <a:xfrm>
            <a:off x="971717" y="5166255"/>
            <a:ext cx="2403872" cy="396361"/>
          </a:xfrm>
          <a:prstGeom prst="rect">
            <a:avLst/>
          </a:prstGeom>
        </p:spPr>
      </p:pic>
      <p:pic>
        <p:nvPicPr>
          <p:cNvPr id="24" name="Picture 23">
            <a:extLst>
              <a:ext uri="{FF2B5EF4-FFF2-40B4-BE49-F238E27FC236}">
                <a16:creationId xmlns:a16="http://schemas.microsoft.com/office/drawing/2014/main" id="{7936216E-CBC1-086A-D5CE-FD116199D35E}"/>
              </a:ext>
            </a:extLst>
          </p:cNvPr>
          <p:cNvPicPr>
            <a:picLocks noChangeAspect="1"/>
          </p:cNvPicPr>
          <p:nvPr/>
        </p:nvPicPr>
        <p:blipFill>
          <a:blip r:embed="rId3"/>
          <a:stretch>
            <a:fillRect/>
          </a:stretch>
        </p:blipFill>
        <p:spPr>
          <a:xfrm>
            <a:off x="954021" y="5561687"/>
            <a:ext cx="2408931" cy="396361"/>
          </a:xfrm>
          <a:prstGeom prst="rect">
            <a:avLst/>
          </a:prstGeom>
        </p:spPr>
      </p:pic>
      <p:pic>
        <p:nvPicPr>
          <p:cNvPr id="25" name="Picture 24">
            <a:extLst>
              <a:ext uri="{FF2B5EF4-FFF2-40B4-BE49-F238E27FC236}">
                <a16:creationId xmlns:a16="http://schemas.microsoft.com/office/drawing/2014/main" id="{9BC4AD16-DCB9-42B9-0132-078440592784}"/>
              </a:ext>
            </a:extLst>
          </p:cNvPr>
          <p:cNvPicPr>
            <a:picLocks noChangeAspect="1"/>
          </p:cNvPicPr>
          <p:nvPr/>
        </p:nvPicPr>
        <p:blipFill>
          <a:blip r:embed="rId3"/>
          <a:stretch>
            <a:fillRect/>
          </a:stretch>
        </p:blipFill>
        <p:spPr>
          <a:xfrm>
            <a:off x="994259" y="6003204"/>
            <a:ext cx="2347391" cy="396361"/>
          </a:xfrm>
          <a:prstGeom prst="rect">
            <a:avLst/>
          </a:prstGeom>
        </p:spPr>
      </p:pic>
      <p:pic>
        <p:nvPicPr>
          <p:cNvPr id="26" name="Picture 25">
            <a:extLst>
              <a:ext uri="{FF2B5EF4-FFF2-40B4-BE49-F238E27FC236}">
                <a16:creationId xmlns:a16="http://schemas.microsoft.com/office/drawing/2014/main" id="{7800007A-53BD-E697-3CEF-83DB9CB96730}"/>
              </a:ext>
            </a:extLst>
          </p:cNvPr>
          <p:cNvPicPr>
            <a:picLocks noChangeAspect="1"/>
          </p:cNvPicPr>
          <p:nvPr/>
        </p:nvPicPr>
        <p:blipFill>
          <a:blip r:embed="rId3"/>
          <a:stretch>
            <a:fillRect/>
          </a:stretch>
        </p:blipFill>
        <p:spPr>
          <a:xfrm>
            <a:off x="994259" y="6373796"/>
            <a:ext cx="2406225" cy="396361"/>
          </a:xfrm>
          <a:prstGeom prst="rect">
            <a:avLst/>
          </a:prstGeom>
        </p:spPr>
      </p:pic>
      <p:pic>
        <p:nvPicPr>
          <p:cNvPr id="27" name="Picture 26">
            <a:extLst>
              <a:ext uri="{FF2B5EF4-FFF2-40B4-BE49-F238E27FC236}">
                <a16:creationId xmlns:a16="http://schemas.microsoft.com/office/drawing/2014/main" id="{E54932B3-B95F-5630-8832-02F89115F3C0}"/>
              </a:ext>
            </a:extLst>
          </p:cNvPr>
          <p:cNvPicPr>
            <a:picLocks noChangeAspect="1"/>
          </p:cNvPicPr>
          <p:nvPr/>
        </p:nvPicPr>
        <p:blipFill>
          <a:blip r:embed="rId3"/>
          <a:stretch>
            <a:fillRect/>
          </a:stretch>
        </p:blipFill>
        <p:spPr>
          <a:xfrm>
            <a:off x="3467611" y="6062309"/>
            <a:ext cx="5312232" cy="650520"/>
          </a:xfrm>
          <a:prstGeom prst="rect">
            <a:avLst/>
          </a:prstGeom>
        </p:spPr>
      </p:pic>
      <p:sp>
        <p:nvSpPr>
          <p:cNvPr id="28" name="TextBox 27">
            <a:extLst>
              <a:ext uri="{FF2B5EF4-FFF2-40B4-BE49-F238E27FC236}">
                <a16:creationId xmlns:a16="http://schemas.microsoft.com/office/drawing/2014/main" id="{69BFC24F-B964-7AEA-AF3E-3EE099781730}"/>
              </a:ext>
            </a:extLst>
          </p:cNvPr>
          <p:cNvSpPr txBox="1"/>
          <p:nvPr/>
        </p:nvSpPr>
        <p:spPr>
          <a:xfrm>
            <a:off x="3559759" y="2743621"/>
            <a:ext cx="5674002" cy="400110"/>
          </a:xfrm>
          <a:prstGeom prst="rect">
            <a:avLst/>
          </a:prstGeom>
          <a:noFill/>
        </p:spPr>
        <p:txBody>
          <a:bodyPr wrap="square" rtlCol="0">
            <a:spAutoFit/>
          </a:bodyPr>
          <a:lstStyle/>
          <a:p>
            <a:r>
              <a:rPr lang="en-US" sz="2000" i="1" dirty="0">
                <a:solidFill>
                  <a:srgbClr val="002060"/>
                </a:solidFill>
              </a:rPr>
              <a:t>ich </a:t>
            </a:r>
            <a:r>
              <a:rPr lang="en-US" sz="2000" i="1" dirty="0" err="1">
                <a:solidFill>
                  <a:srgbClr val="002060"/>
                </a:solidFill>
              </a:rPr>
              <a:t>gehe</a:t>
            </a:r>
            <a:r>
              <a:rPr lang="en-US" sz="2000" i="1" dirty="0">
                <a:solidFill>
                  <a:srgbClr val="002060"/>
                </a:solidFill>
              </a:rPr>
              <a:t> </a:t>
            </a:r>
            <a:r>
              <a:rPr lang="en-US" sz="2000" i="1" dirty="0" err="1">
                <a:solidFill>
                  <a:srgbClr val="002060"/>
                </a:solidFill>
              </a:rPr>
              <a:t>spät</a:t>
            </a:r>
            <a:r>
              <a:rPr lang="en-US" sz="2000" i="1" dirty="0">
                <a:solidFill>
                  <a:srgbClr val="002060"/>
                </a:solidFill>
              </a:rPr>
              <a:t> in die Schule.</a:t>
            </a:r>
            <a:endParaRPr lang="en-GB" sz="2000" i="1" dirty="0">
              <a:solidFill>
                <a:srgbClr val="002060"/>
              </a:solidFill>
            </a:endParaRPr>
          </a:p>
        </p:txBody>
      </p:sp>
      <p:sp>
        <p:nvSpPr>
          <p:cNvPr id="29" name="TextBox 28">
            <a:extLst>
              <a:ext uri="{FF2B5EF4-FFF2-40B4-BE49-F238E27FC236}">
                <a16:creationId xmlns:a16="http://schemas.microsoft.com/office/drawing/2014/main" id="{276A8CC7-9ADD-5B18-C7EE-AFC882CBEA11}"/>
              </a:ext>
            </a:extLst>
          </p:cNvPr>
          <p:cNvSpPr txBox="1"/>
          <p:nvPr/>
        </p:nvSpPr>
        <p:spPr>
          <a:xfrm>
            <a:off x="3794982" y="3573949"/>
            <a:ext cx="4525617" cy="400110"/>
          </a:xfrm>
          <a:prstGeom prst="rect">
            <a:avLst/>
          </a:prstGeom>
          <a:noFill/>
        </p:spPr>
        <p:txBody>
          <a:bodyPr wrap="square" rtlCol="0">
            <a:spAutoFit/>
          </a:bodyPr>
          <a:lstStyle/>
          <a:p>
            <a:r>
              <a:rPr lang="en-GB" sz="2000" i="1" dirty="0" err="1">
                <a:solidFill>
                  <a:srgbClr val="002060"/>
                </a:solidFill>
              </a:rPr>
              <a:t>gehe</a:t>
            </a:r>
            <a:r>
              <a:rPr lang="en-GB" sz="2000" i="1" dirty="0">
                <a:solidFill>
                  <a:srgbClr val="002060"/>
                </a:solidFill>
              </a:rPr>
              <a:t> ich </a:t>
            </a:r>
            <a:r>
              <a:rPr lang="en-GB" sz="2000" i="1" dirty="0" err="1">
                <a:solidFill>
                  <a:srgbClr val="002060"/>
                </a:solidFill>
              </a:rPr>
              <a:t>einkaufen</a:t>
            </a:r>
            <a:r>
              <a:rPr lang="en-GB" sz="2000" i="1" dirty="0">
                <a:solidFill>
                  <a:srgbClr val="002060"/>
                </a:solidFill>
              </a:rPr>
              <a:t>.</a:t>
            </a:r>
          </a:p>
        </p:txBody>
      </p:sp>
      <p:sp>
        <p:nvSpPr>
          <p:cNvPr id="30" name="TextBox 29">
            <a:extLst>
              <a:ext uri="{FF2B5EF4-FFF2-40B4-BE49-F238E27FC236}">
                <a16:creationId xmlns:a16="http://schemas.microsoft.com/office/drawing/2014/main" id="{707FA116-341A-AC21-E5EB-838916B87377}"/>
              </a:ext>
            </a:extLst>
          </p:cNvPr>
          <p:cNvSpPr txBox="1"/>
          <p:nvPr/>
        </p:nvSpPr>
        <p:spPr>
          <a:xfrm>
            <a:off x="3833191" y="4466096"/>
            <a:ext cx="4525617" cy="400110"/>
          </a:xfrm>
          <a:prstGeom prst="rect">
            <a:avLst/>
          </a:prstGeom>
          <a:noFill/>
        </p:spPr>
        <p:txBody>
          <a:bodyPr wrap="square" rtlCol="0">
            <a:spAutoFit/>
          </a:bodyPr>
          <a:lstStyle/>
          <a:p>
            <a:r>
              <a:rPr lang="en-GB" sz="2000" i="1" dirty="0" err="1">
                <a:solidFill>
                  <a:srgbClr val="002060"/>
                </a:solidFill>
              </a:rPr>
              <a:t>gehe</a:t>
            </a:r>
            <a:r>
              <a:rPr lang="en-GB" sz="2000" i="1" dirty="0">
                <a:solidFill>
                  <a:srgbClr val="002060"/>
                </a:solidFill>
              </a:rPr>
              <a:t> ich auf den </a:t>
            </a:r>
            <a:r>
              <a:rPr lang="en-GB" sz="2000" i="1" dirty="0" err="1">
                <a:solidFill>
                  <a:srgbClr val="002060"/>
                </a:solidFill>
              </a:rPr>
              <a:t>Markt</a:t>
            </a:r>
            <a:r>
              <a:rPr lang="en-GB" sz="2000" i="1" dirty="0">
                <a:solidFill>
                  <a:srgbClr val="002060"/>
                </a:solidFill>
              </a:rPr>
              <a:t>.</a:t>
            </a:r>
          </a:p>
        </p:txBody>
      </p:sp>
      <p:sp>
        <p:nvSpPr>
          <p:cNvPr id="31" name="TextBox 30">
            <a:extLst>
              <a:ext uri="{FF2B5EF4-FFF2-40B4-BE49-F238E27FC236}">
                <a16:creationId xmlns:a16="http://schemas.microsoft.com/office/drawing/2014/main" id="{C90AF53A-2EE2-4E01-7EF2-59B3A6977296}"/>
              </a:ext>
            </a:extLst>
          </p:cNvPr>
          <p:cNvSpPr txBox="1"/>
          <p:nvPr/>
        </p:nvSpPr>
        <p:spPr>
          <a:xfrm>
            <a:off x="3947485" y="5280471"/>
            <a:ext cx="5286276" cy="400110"/>
          </a:xfrm>
          <a:prstGeom prst="rect">
            <a:avLst/>
          </a:prstGeom>
          <a:noFill/>
        </p:spPr>
        <p:txBody>
          <a:bodyPr wrap="square" rtlCol="0">
            <a:spAutoFit/>
          </a:bodyPr>
          <a:lstStyle/>
          <a:p>
            <a:r>
              <a:rPr lang="en-GB" sz="2000" i="1" dirty="0" err="1">
                <a:solidFill>
                  <a:srgbClr val="002060"/>
                </a:solidFill>
              </a:rPr>
              <a:t>komme</a:t>
            </a:r>
            <a:r>
              <a:rPr lang="en-GB" sz="2000" i="1" dirty="0">
                <a:solidFill>
                  <a:srgbClr val="002060"/>
                </a:solidFill>
              </a:rPr>
              <a:t> ich </a:t>
            </a:r>
            <a:r>
              <a:rPr lang="en-GB" sz="2000" i="1" dirty="0" err="1">
                <a:solidFill>
                  <a:srgbClr val="002060"/>
                </a:solidFill>
              </a:rPr>
              <a:t>spät</a:t>
            </a:r>
            <a:r>
              <a:rPr lang="en-GB" sz="2000" i="1" dirty="0">
                <a:solidFill>
                  <a:srgbClr val="002060"/>
                </a:solidFill>
              </a:rPr>
              <a:t> </a:t>
            </a:r>
            <a:r>
              <a:rPr lang="en-GB" sz="2000" i="1" dirty="0" err="1">
                <a:solidFill>
                  <a:srgbClr val="002060"/>
                </a:solidFill>
              </a:rPr>
              <a:t>nach</a:t>
            </a:r>
            <a:r>
              <a:rPr lang="en-GB" sz="2000" i="1" dirty="0">
                <a:solidFill>
                  <a:srgbClr val="002060"/>
                </a:solidFill>
              </a:rPr>
              <a:t> </a:t>
            </a:r>
            <a:r>
              <a:rPr lang="en-GB" sz="2000" i="1" dirty="0" err="1">
                <a:solidFill>
                  <a:srgbClr val="002060"/>
                </a:solidFill>
              </a:rPr>
              <a:t>Hause</a:t>
            </a:r>
            <a:r>
              <a:rPr lang="en-GB" sz="2000" i="1" dirty="0">
                <a:solidFill>
                  <a:srgbClr val="002060"/>
                </a:solidFill>
              </a:rPr>
              <a:t>.</a:t>
            </a:r>
          </a:p>
        </p:txBody>
      </p:sp>
      <p:sp>
        <p:nvSpPr>
          <p:cNvPr id="32" name="TextBox 31">
            <a:extLst>
              <a:ext uri="{FF2B5EF4-FFF2-40B4-BE49-F238E27FC236}">
                <a16:creationId xmlns:a16="http://schemas.microsoft.com/office/drawing/2014/main" id="{30882275-5B13-D2E1-5CEF-E8E5DB8173FB}"/>
              </a:ext>
            </a:extLst>
          </p:cNvPr>
          <p:cNvSpPr txBox="1"/>
          <p:nvPr/>
        </p:nvSpPr>
        <p:spPr>
          <a:xfrm>
            <a:off x="3892303" y="6120445"/>
            <a:ext cx="5492378" cy="400110"/>
          </a:xfrm>
          <a:prstGeom prst="rect">
            <a:avLst/>
          </a:prstGeom>
          <a:noFill/>
        </p:spPr>
        <p:txBody>
          <a:bodyPr wrap="square" rtlCol="0">
            <a:spAutoFit/>
          </a:bodyPr>
          <a:lstStyle/>
          <a:p>
            <a:r>
              <a:rPr lang="en-GB" sz="2000" i="1" dirty="0">
                <a:solidFill>
                  <a:srgbClr val="002060"/>
                </a:solidFill>
              </a:rPr>
              <a:t>ich </a:t>
            </a:r>
            <a:r>
              <a:rPr lang="en-GB" sz="2000" i="1" dirty="0" err="1">
                <a:solidFill>
                  <a:srgbClr val="002060"/>
                </a:solidFill>
              </a:rPr>
              <a:t>fahre</a:t>
            </a:r>
            <a:r>
              <a:rPr lang="en-GB" sz="2000" i="1" dirty="0">
                <a:solidFill>
                  <a:srgbClr val="002060"/>
                </a:solidFill>
              </a:rPr>
              <a:t> </a:t>
            </a:r>
            <a:r>
              <a:rPr lang="en-GB" sz="2000" i="1" dirty="0" err="1">
                <a:solidFill>
                  <a:srgbClr val="002060"/>
                </a:solidFill>
              </a:rPr>
              <a:t>nicht</a:t>
            </a:r>
            <a:r>
              <a:rPr lang="en-GB" sz="2000" i="1" dirty="0">
                <a:solidFill>
                  <a:srgbClr val="002060"/>
                </a:solidFill>
              </a:rPr>
              <a:t> Rad.</a:t>
            </a:r>
          </a:p>
        </p:txBody>
      </p:sp>
      <p:sp>
        <p:nvSpPr>
          <p:cNvPr id="33" name="TextBox 32">
            <a:extLst>
              <a:ext uri="{FF2B5EF4-FFF2-40B4-BE49-F238E27FC236}">
                <a16:creationId xmlns:a16="http://schemas.microsoft.com/office/drawing/2014/main" id="{99D4C6EB-C49C-263D-9F1C-2C2DE6953EE4}"/>
              </a:ext>
            </a:extLst>
          </p:cNvPr>
          <p:cNvSpPr txBox="1"/>
          <p:nvPr/>
        </p:nvSpPr>
        <p:spPr>
          <a:xfrm>
            <a:off x="1644544" y="3747284"/>
            <a:ext cx="826849"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4" name="TextBox 33">
            <a:extLst>
              <a:ext uri="{FF2B5EF4-FFF2-40B4-BE49-F238E27FC236}">
                <a16:creationId xmlns:a16="http://schemas.microsoft.com/office/drawing/2014/main" id="{F3F7EF68-CE8B-1C0E-3309-D161FE1DA125}"/>
              </a:ext>
            </a:extLst>
          </p:cNvPr>
          <p:cNvSpPr txBox="1"/>
          <p:nvPr/>
        </p:nvSpPr>
        <p:spPr>
          <a:xfrm>
            <a:off x="1467675" y="4572038"/>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6" name="TextBox 35">
            <a:extLst>
              <a:ext uri="{FF2B5EF4-FFF2-40B4-BE49-F238E27FC236}">
                <a16:creationId xmlns:a16="http://schemas.microsoft.com/office/drawing/2014/main" id="{AA7FB0E1-882B-FD73-309F-517F41EF4A72}"/>
              </a:ext>
            </a:extLst>
          </p:cNvPr>
          <p:cNvSpPr txBox="1"/>
          <p:nvPr/>
        </p:nvSpPr>
        <p:spPr>
          <a:xfrm>
            <a:off x="1643556" y="5478322"/>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7" name="TextBox 36">
            <a:extLst>
              <a:ext uri="{FF2B5EF4-FFF2-40B4-BE49-F238E27FC236}">
                <a16:creationId xmlns:a16="http://schemas.microsoft.com/office/drawing/2014/main" id="{B4369C0A-D791-6B42-B1DF-91AA7620D162}"/>
              </a:ext>
            </a:extLst>
          </p:cNvPr>
          <p:cNvSpPr txBox="1"/>
          <p:nvPr/>
        </p:nvSpPr>
        <p:spPr>
          <a:xfrm>
            <a:off x="1490221" y="6323251"/>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8" name="TextBox 37">
            <a:extLst>
              <a:ext uri="{FF2B5EF4-FFF2-40B4-BE49-F238E27FC236}">
                <a16:creationId xmlns:a16="http://schemas.microsoft.com/office/drawing/2014/main" id="{4354CE26-5639-659E-EED4-53A68D9E50DD}"/>
              </a:ext>
            </a:extLst>
          </p:cNvPr>
          <p:cNvSpPr txBox="1"/>
          <p:nvPr/>
        </p:nvSpPr>
        <p:spPr>
          <a:xfrm>
            <a:off x="1390602" y="3440255"/>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Um </a:t>
            </a:r>
            <a:r>
              <a:rPr kumimoji="0" lang="en-GB" sz="2000" b="0" i="1" u="none" strike="noStrike" kern="0" cap="none" spc="0" normalizeH="0" baseline="0" noProof="0" dirty="0" err="1">
                <a:ln>
                  <a:noFill/>
                </a:ln>
                <a:solidFill>
                  <a:srgbClr val="5B9BD5">
                    <a:lumMod val="50000"/>
                  </a:srgbClr>
                </a:solidFill>
                <a:effectLst/>
                <a:uLnTx/>
                <a:uFillTx/>
              </a:rPr>
              <a:t>drei</a:t>
            </a:r>
            <a:r>
              <a:rPr kumimoji="0" lang="en-GB" sz="2000" b="0" i="1" u="none" strike="noStrike" kern="0" cap="none" spc="0" normalizeH="0" baseline="0" noProof="0" dirty="0">
                <a:ln>
                  <a:noFill/>
                </a:ln>
                <a:solidFill>
                  <a:srgbClr val="5B9BD5">
                    <a:lumMod val="50000"/>
                  </a:srgbClr>
                </a:solidFill>
                <a:effectLst/>
                <a:uLnTx/>
                <a:uFillTx/>
              </a:rPr>
              <a:t> </a:t>
            </a:r>
            <a:r>
              <a:rPr kumimoji="0" lang="en-GB" sz="2000" b="0" i="1" u="none" strike="noStrike" kern="0" cap="none" spc="0" normalizeH="0" baseline="0" noProof="0" dirty="0" err="1">
                <a:ln>
                  <a:noFill/>
                </a:ln>
                <a:solidFill>
                  <a:srgbClr val="5B9BD5">
                    <a:lumMod val="50000"/>
                  </a:srgbClr>
                </a:solidFill>
                <a:effectLst/>
                <a:uLnTx/>
                <a:uFillTx/>
              </a:rPr>
              <a:t>Uhr</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39" name="TextBox 38">
            <a:extLst>
              <a:ext uri="{FF2B5EF4-FFF2-40B4-BE49-F238E27FC236}">
                <a16:creationId xmlns:a16="http://schemas.microsoft.com/office/drawing/2014/main" id="{6BAEA206-6215-D07B-60EF-0A1CBD07830B}"/>
              </a:ext>
            </a:extLst>
          </p:cNvPr>
          <p:cNvSpPr txBox="1"/>
          <p:nvPr/>
        </p:nvSpPr>
        <p:spPr>
          <a:xfrm>
            <a:off x="892226" y="4241076"/>
            <a:ext cx="241673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Am</a:t>
            </a:r>
            <a:r>
              <a:rPr kumimoji="0" lang="en-GB" sz="2000" b="0" i="1" u="none" strike="noStrike" kern="0" cap="none" spc="0" normalizeH="0" noProof="0" dirty="0">
                <a:ln>
                  <a:noFill/>
                </a:ln>
                <a:solidFill>
                  <a:srgbClr val="5B9BD5">
                    <a:lumMod val="50000"/>
                  </a:srgbClr>
                </a:solidFill>
                <a:effectLst/>
                <a:uLnTx/>
                <a:uFillTx/>
              </a:rPr>
              <a:t> </a:t>
            </a:r>
            <a:r>
              <a:rPr kumimoji="0" lang="en-GB" sz="2000" b="0" i="1" u="none" strike="noStrike" kern="0" cap="none" spc="0" normalizeH="0" noProof="0" dirty="0" err="1">
                <a:ln>
                  <a:noFill/>
                </a:ln>
                <a:solidFill>
                  <a:srgbClr val="5B9BD5">
                    <a:lumMod val="50000"/>
                  </a:srgbClr>
                </a:solidFill>
                <a:effectLst/>
                <a:uLnTx/>
                <a:uFillTx/>
              </a:rPr>
              <a:t>Donnerstag</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0" name="TextBox 39">
            <a:extLst>
              <a:ext uri="{FF2B5EF4-FFF2-40B4-BE49-F238E27FC236}">
                <a16:creationId xmlns:a16="http://schemas.microsoft.com/office/drawing/2014/main" id="{9DBE6778-18C7-7E4A-07F6-81E381AD15CB}"/>
              </a:ext>
            </a:extLst>
          </p:cNvPr>
          <p:cNvSpPr txBox="1"/>
          <p:nvPr/>
        </p:nvSpPr>
        <p:spPr>
          <a:xfrm>
            <a:off x="1218278" y="5175499"/>
            <a:ext cx="1766449"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i="1" kern="0" dirty="0">
                <a:solidFill>
                  <a:srgbClr val="5B9BD5">
                    <a:lumMod val="50000"/>
                  </a:srgbClr>
                </a:solidFill>
              </a:rPr>
              <a:t>A</a:t>
            </a:r>
            <a:r>
              <a:rPr lang="en-GB" sz="2000" i="1" kern="0" dirty="0">
                <a:solidFill>
                  <a:srgbClr val="5B9BD5">
                    <a:lumMod val="50000"/>
                  </a:srgbClr>
                </a:solidFill>
              </a:rPr>
              <a:t>m </a:t>
            </a:r>
            <a:r>
              <a:rPr lang="en-GB" sz="2000" i="1" kern="0" dirty="0" err="1">
                <a:solidFill>
                  <a:srgbClr val="5B9BD5">
                    <a:lumMod val="50000"/>
                  </a:srgbClr>
                </a:solidFill>
              </a:rPr>
              <a:t>Samstag</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52" name="TextBox 51">
            <a:extLst>
              <a:ext uri="{FF2B5EF4-FFF2-40B4-BE49-F238E27FC236}">
                <a16:creationId xmlns:a16="http://schemas.microsoft.com/office/drawing/2014/main" id="{1C0E7F99-6D9D-853A-A169-59A3673143E9}"/>
              </a:ext>
            </a:extLst>
          </p:cNvPr>
          <p:cNvSpPr txBox="1"/>
          <p:nvPr/>
        </p:nvSpPr>
        <p:spPr>
          <a:xfrm>
            <a:off x="1293117" y="5958048"/>
            <a:ext cx="197288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srgbClr val="5B9BD5">
                    <a:lumMod val="50000"/>
                  </a:srgbClr>
                </a:solidFill>
                <a:effectLst/>
                <a:uLnTx/>
                <a:uFillTx/>
              </a:rPr>
              <a:t>Um</a:t>
            </a:r>
            <a:r>
              <a:rPr kumimoji="0" lang="en-US" sz="2000" b="0" i="1" u="none" strike="noStrike" kern="0" cap="none" spc="0" normalizeH="0" noProof="0" dirty="0">
                <a:ln>
                  <a:noFill/>
                </a:ln>
                <a:solidFill>
                  <a:srgbClr val="5B9BD5">
                    <a:lumMod val="50000"/>
                  </a:srgbClr>
                </a:solidFill>
                <a:effectLst/>
                <a:uLnTx/>
                <a:uFillTx/>
              </a:rPr>
              <a:t> </a:t>
            </a:r>
            <a:r>
              <a:rPr kumimoji="0" lang="en-US" sz="2000" b="0" i="1" u="none" strike="noStrike" kern="0" cap="none" spc="0" normalizeH="0" noProof="0" dirty="0" err="1">
                <a:ln>
                  <a:noFill/>
                </a:ln>
                <a:solidFill>
                  <a:srgbClr val="5B9BD5">
                    <a:lumMod val="50000"/>
                  </a:srgbClr>
                </a:solidFill>
                <a:effectLst/>
                <a:uLnTx/>
                <a:uFillTx/>
              </a:rPr>
              <a:t>zehn</a:t>
            </a:r>
            <a:r>
              <a:rPr kumimoji="0" lang="en-US" sz="2000" b="0" i="1" u="none" strike="noStrike" kern="0" cap="none" spc="0" normalizeH="0" noProof="0" dirty="0">
                <a:ln>
                  <a:noFill/>
                </a:ln>
                <a:solidFill>
                  <a:srgbClr val="5B9BD5">
                    <a:lumMod val="50000"/>
                  </a:srgbClr>
                </a:solidFill>
                <a:effectLst/>
                <a:uLnTx/>
                <a:uFillTx/>
              </a:rPr>
              <a:t> </a:t>
            </a:r>
            <a:r>
              <a:rPr kumimoji="0" lang="en-US" sz="2000" b="0" i="1" u="none" strike="noStrike" kern="0" cap="none" spc="0" normalizeH="0" noProof="0" dirty="0" err="1">
                <a:ln>
                  <a:noFill/>
                </a:ln>
                <a:solidFill>
                  <a:srgbClr val="5B9BD5">
                    <a:lumMod val="50000"/>
                  </a:srgbClr>
                </a:solidFill>
                <a:effectLst/>
                <a:uLnTx/>
                <a:uFillTx/>
              </a:rPr>
              <a:t>Uhr</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57" name="TextBox 56">
            <a:extLst>
              <a:ext uri="{FF2B5EF4-FFF2-40B4-BE49-F238E27FC236}">
                <a16:creationId xmlns:a16="http://schemas.microsoft.com/office/drawing/2014/main" id="{5C05A5CF-4A6D-4AB8-A03C-CED5942D9DD1}"/>
              </a:ext>
            </a:extLst>
          </p:cNvPr>
          <p:cNvSpPr txBox="1"/>
          <p:nvPr/>
        </p:nvSpPr>
        <p:spPr>
          <a:xfrm>
            <a:off x="10033484" y="6122018"/>
            <a:ext cx="2158516" cy="369332"/>
          </a:xfrm>
          <a:prstGeom prst="rect">
            <a:avLst/>
          </a:prstGeom>
          <a:solidFill>
            <a:srgbClr val="92D050"/>
          </a:solidFill>
        </p:spPr>
        <p:txBody>
          <a:bodyPr wrap="square" rtlCol="0">
            <a:spAutoFit/>
          </a:bodyPr>
          <a:lstStyle/>
          <a:p>
            <a:r>
              <a:rPr lang="en-US" dirty="0" err="1">
                <a:solidFill>
                  <a:srgbClr val="002060"/>
                </a:solidFill>
              </a:rPr>
              <a:t>wissen</a:t>
            </a:r>
            <a:r>
              <a:rPr lang="en-US" dirty="0">
                <a:solidFill>
                  <a:srgbClr val="002060"/>
                </a:solidFill>
              </a:rPr>
              <a:t> – to know </a:t>
            </a:r>
            <a:endParaRPr lang="en-GB" dirty="0">
              <a:solidFill>
                <a:srgbClr val="002060"/>
              </a:solidFill>
            </a:endParaRPr>
          </a:p>
        </p:txBody>
      </p:sp>
      <p:pic>
        <p:nvPicPr>
          <p:cNvPr id="6" name="Picture 5">
            <a:extLst>
              <a:ext uri="{FF2B5EF4-FFF2-40B4-BE49-F238E27FC236}">
                <a16:creationId xmlns:a16="http://schemas.microsoft.com/office/drawing/2014/main" id="{06704CFB-E88C-5312-364F-9053B0C9BBE3}"/>
              </a:ext>
            </a:extLst>
          </p:cNvPr>
          <p:cNvPicPr>
            <a:picLocks noChangeAspect="1"/>
          </p:cNvPicPr>
          <p:nvPr/>
        </p:nvPicPr>
        <p:blipFill>
          <a:blip r:embed="rId15"/>
          <a:stretch>
            <a:fillRect/>
          </a:stretch>
        </p:blipFill>
        <p:spPr>
          <a:xfrm>
            <a:off x="10071750" y="1020359"/>
            <a:ext cx="848414" cy="1540617"/>
          </a:xfrm>
          <a:prstGeom prst="rect">
            <a:avLst/>
          </a:prstGeom>
        </p:spPr>
      </p:pic>
      <p:pic>
        <p:nvPicPr>
          <p:cNvPr id="53" name="Picture 52">
            <a:extLst>
              <a:ext uri="{FF2B5EF4-FFF2-40B4-BE49-F238E27FC236}">
                <a16:creationId xmlns:a16="http://schemas.microsoft.com/office/drawing/2014/main" id="{C3877D0D-34FB-0A3B-E4B8-29B62D5EB76C}"/>
              </a:ext>
            </a:extLst>
          </p:cNvPr>
          <p:cNvPicPr>
            <a:picLocks noChangeAspect="1"/>
          </p:cNvPicPr>
          <p:nvPr/>
        </p:nvPicPr>
        <p:blipFill>
          <a:blip r:embed="rId16"/>
          <a:stretch>
            <a:fillRect/>
          </a:stretch>
        </p:blipFill>
        <p:spPr>
          <a:xfrm>
            <a:off x="10703947" y="2778500"/>
            <a:ext cx="1032669" cy="1301000"/>
          </a:xfrm>
          <a:prstGeom prst="rect">
            <a:avLst/>
          </a:prstGeom>
        </p:spPr>
      </p:pic>
      <p:pic>
        <p:nvPicPr>
          <p:cNvPr id="54" name="Picture 53">
            <a:extLst>
              <a:ext uri="{FF2B5EF4-FFF2-40B4-BE49-F238E27FC236}">
                <a16:creationId xmlns:a16="http://schemas.microsoft.com/office/drawing/2014/main" id="{4C5CDC6A-EEBF-028F-52DA-4F2003FBE4C1}"/>
              </a:ext>
            </a:extLst>
          </p:cNvPr>
          <p:cNvPicPr>
            <a:picLocks noChangeAspect="1"/>
          </p:cNvPicPr>
          <p:nvPr/>
        </p:nvPicPr>
        <p:blipFill>
          <a:blip r:embed="rId17"/>
          <a:stretch>
            <a:fillRect/>
          </a:stretch>
        </p:blipFill>
        <p:spPr>
          <a:xfrm>
            <a:off x="10153136" y="4428087"/>
            <a:ext cx="1534055" cy="1186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4" grpId="0"/>
      <p:bldP spid="33" grpId="0"/>
      <p:bldP spid="34" grpId="0"/>
      <p:bldP spid="36"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1002403507"/>
              </p:ext>
            </p:extLst>
          </p:nvPr>
        </p:nvGraphicFramePr>
        <p:xfrm>
          <a:off x="1616893" y="1748452"/>
          <a:ext cx="5926907" cy="4328280"/>
        </p:xfrm>
        <a:graphic>
          <a:graphicData uri="http://schemas.openxmlformats.org/drawingml/2006/table">
            <a:tbl>
              <a:tblPr/>
              <a:tblGrid>
                <a:gridCol w="2770808">
                  <a:extLst>
                    <a:ext uri="{9D8B030D-6E8A-4147-A177-3AD203B41FA5}">
                      <a16:colId xmlns:a16="http://schemas.microsoft.com/office/drawing/2014/main" val="20000"/>
                    </a:ext>
                  </a:extLst>
                </a:gridCol>
                <a:gridCol w="3156099">
                  <a:extLst>
                    <a:ext uri="{9D8B030D-6E8A-4147-A177-3AD203B41FA5}">
                      <a16:colId xmlns:a16="http://schemas.microsoft.com/office/drawing/2014/main" val="20001"/>
                    </a:ext>
                  </a:extLst>
                </a:gridCol>
              </a:tblGrid>
              <a:tr h="961200">
                <a:tc>
                  <a:txBody>
                    <a:bodyPr/>
                    <a:lstStyle/>
                    <a:p>
                      <a:pPr algn="l">
                        <a:lnSpc>
                          <a:spcPct val="100000"/>
                        </a:lnSpc>
                      </a:pPr>
                      <a:r>
                        <a:rPr lang="en-GB" sz="2000" b="1" strike="noStrike" spc="-1" dirty="0" err="1">
                          <a:solidFill>
                            <a:srgbClr val="002060"/>
                          </a:solidFill>
                          <a:latin typeface="Century gothic"/>
                          <a:ea typeface="Century Gothic"/>
                        </a:rPr>
                        <a:t>Lias</a:t>
                      </a:r>
                      <a:r>
                        <a:rPr lang="en-GB" sz="2000" b="1" strike="noStrike" spc="-1" dirty="0">
                          <a:solidFill>
                            <a:srgbClr val="002060"/>
                          </a:solidFill>
                          <a:latin typeface="Century gothic"/>
                          <a:ea typeface="Century Gothic"/>
                        </a:rPr>
                        <a:t> - du</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000" b="1" strike="noStrike" spc="-1" dirty="0">
                          <a:solidFill>
                            <a:srgbClr val="002060"/>
                          </a:solidFill>
                          <a:latin typeface="Century gothic"/>
                        </a:rPr>
                        <a:t>Herr Lehmann - Sie</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2_W9_6.3.wav"/>
            </a:hlinkClick>
            <a:extLst>
              <a:ext uri="{FF2B5EF4-FFF2-40B4-BE49-F238E27FC236}">
                <a16:creationId xmlns:a16="http://schemas.microsoft.com/office/drawing/2014/main" id="{4247252A-FC32-4F16-8616-A5FE2859FCB7}"/>
              </a:ext>
            </a:extLst>
          </p:cNvPr>
          <p:cNvSpPr/>
          <p:nvPr/>
        </p:nvSpPr>
        <p:spPr>
          <a:xfrm>
            <a:off x="1049537" y="26844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r>
              <a:rPr lang="en-GB" sz="2000" b="1" spc="-1" dirty="0">
                <a:solidFill>
                  <a:schemeClr val="bg1"/>
                </a:solidFill>
                <a:latin typeface="Century Gothic" panose="020B0502020202020204" pitchFamily="34" charset="0"/>
              </a:rPr>
              <a:t>.</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2_W9_6.4.wav"/>
            </a:hlinkClick>
            <a:extLst>
              <a:ext uri="{FF2B5EF4-FFF2-40B4-BE49-F238E27FC236}">
                <a16:creationId xmlns:a16="http://schemas.microsoft.com/office/drawing/2014/main" id="{3AD5864B-E328-4811-82EC-A3D77BDC6BF2}"/>
              </a:ext>
            </a:extLst>
          </p:cNvPr>
          <p:cNvSpPr/>
          <p:nvPr/>
        </p:nvSpPr>
        <p:spPr>
          <a:xfrm>
            <a:off x="1049537" y="318699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2_W9_6.5.wav"/>
            </a:hlinkClick>
            <a:extLst>
              <a:ext uri="{FF2B5EF4-FFF2-40B4-BE49-F238E27FC236}">
                <a16:creationId xmlns:a16="http://schemas.microsoft.com/office/drawing/2014/main" id="{F2DAD2AC-ADD2-4480-845B-008BBA9A5F70}"/>
              </a:ext>
            </a:extLst>
          </p:cNvPr>
          <p:cNvSpPr/>
          <p:nvPr/>
        </p:nvSpPr>
        <p:spPr>
          <a:xfrm>
            <a:off x="1049537" y="3666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2_W9_6.6.wav"/>
            </a:hlinkClick>
            <a:extLst>
              <a:ext uri="{FF2B5EF4-FFF2-40B4-BE49-F238E27FC236}">
                <a16:creationId xmlns:a16="http://schemas.microsoft.com/office/drawing/2014/main" id="{E47FAB46-1A11-4EF4-B700-EF919D0338F8}"/>
              </a:ext>
            </a:extLst>
          </p:cNvPr>
          <p:cNvSpPr/>
          <p:nvPr/>
        </p:nvSpPr>
        <p:spPr>
          <a:xfrm>
            <a:off x="1049537" y="413271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2_W9_6.7.wav"/>
            </a:hlinkClick>
            <a:extLst>
              <a:ext uri="{FF2B5EF4-FFF2-40B4-BE49-F238E27FC236}">
                <a16:creationId xmlns:a16="http://schemas.microsoft.com/office/drawing/2014/main" id="{1ECA2C39-8E1B-46F9-B4CE-5D69DA706F12}"/>
              </a:ext>
            </a:extLst>
          </p:cNvPr>
          <p:cNvSpPr/>
          <p:nvPr/>
        </p:nvSpPr>
        <p:spPr>
          <a:xfrm>
            <a:off x="1049537" y="4638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2_W9_6.8.wav"/>
            </a:hlinkClick>
            <a:extLst>
              <a:ext uri="{FF2B5EF4-FFF2-40B4-BE49-F238E27FC236}">
                <a16:creationId xmlns:a16="http://schemas.microsoft.com/office/drawing/2014/main" id="{B06E6BFD-FB69-40F9-9653-301D379E5A17}"/>
              </a:ext>
            </a:extLst>
          </p:cNvPr>
          <p:cNvSpPr/>
          <p:nvPr/>
        </p:nvSpPr>
        <p:spPr>
          <a:xfrm>
            <a:off x="1049537" y="51302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2_W9_6.9.wav"/>
            </a:hlinkClick>
            <a:extLst>
              <a:ext uri="{FF2B5EF4-FFF2-40B4-BE49-F238E27FC236}">
                <a16:creationId xmlns:a16="http://schemas.microsoft.com/office/drawing/2014/main" id="{34261C61-C209-49EF-A2E1-6B62F7BA1FCB}"/>
              </a:ext>
            </a:extLst>
          </p:cNvPr>
          <p:cNvSpPr/>
          <p:nvPr/>
        </p:nvSpPr>
        <p:spPr>
          <a:xfrm>
            <a:off x="1049537" y="55734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RawAudio_Grün_T2_W9_Hören6.wav"/>
            </a:hlinkClick>
            <a:extLst>
              <a:ext uri="{FF2B5EF4-FFF2-40B4-BE49-F238E27FC236}">
                <a16:creationId xmlns:a16="http://schemas.microsoft.com/office/drawing/2014/main" id="{85BDA598-D8FC-421B-AEDB-34FBDED665F3}"/>
              </a:ext>
            </a:extLst>
          </p:cNvPr>
          <p:cNvSpPr/>
          <p:nvPr/>
        </p:nvSpPr>
        <p:spPr>
          <a:xfrm>
            <a:off x="114389" y="-1"/>
            <a:ext cx="10467886" cy="9725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Hör</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zu</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Spricht</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Ronja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mit</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Lias</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(du, informal)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oder</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lang="en-US" sz="2800" b="1" spc="-1" dirty="0" err="1">
                <a:solidFill>
                  <a:srgbClr val="002060"/>
                </a:solidFill>
                <a:latin typeface="Century Gothic" panose="020B0502020202020204" pitchFamily="34" charset="0"/>
              </a:rPr>
              <a:t>mit</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lang="en-US" sz="2800" b="1" spc="-1" dirty="0" err="1">
                <a:solidFill>
                  <a:srgbClr val="002060"/>
                </a:solidFill>
                <a:latin typeface="Century Gothic" panose="020B0502020202020204" pitchFamily="34" charset="0"/>
              </a:rPr>
              <a:t>Herrn</a:t>
            </a:r>
            <a:r>
              <a:rPr lang="en-US" sz="2800" b="1" spc="-1" dirty="0">
                <a:solidFill>
                  <a:srgbClr val="002060"/>
                </a:solidFill>
                <a:latin typeface="Century Gothic" panose="020B0502020202020204" pitchFamily="34" charset="0"/>
              </a:rPr>
              <a:t> Lehmann </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(Sie, formal)?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77390" y="268443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535576" y="3201751"/>
            <a:ext cx="517321" cy="517320"/>
          </a:xfrm>
          <a:prstGeom prst="rect">
            <a:avLst/>
          </a:prstGeom>
        </p:spPr>
      </p:pic>
      <p:pic>
        <p:nvPicPr>
          <p:cNvPr id="10" name="Picture 9" descr="Icon&#10;&#10;Description automatically generated">
            <a:extLst>
              <a:ext uri="{FF2B5EF4-FFF2-40B4-BE49-F238E27FC236}">
                <a16:creationId xmlns:a16="http://schemas.microsoft.com/office/drawing/2014/main" id="{76208162-3DAB-C450-A682-A56CF758CCFB}"/>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45713" y="3615391"/>
            <a:ext cx="517321" cy="517320"/>
          </a:xfrm>
          <a:prstGeom prst="rect">
            <a:avLst/>
          </a:prstGeom>
        </p:spPr>
      </p:pic>
      <p:pic>
        <p:nvPicPr>
          <p:cNvPr id="11" name="Picture 10" descr="Icon&#10;&#10;Description automatically generated">
            <a:extLst>
              <a:ext uri="{FF2B5EF4-FFF2-40B4-BE49-F238E27FC236}">
                <a16:creationId xmlns:a16="http://schemas.microsoft.com/office/drawing/2014/main" id="{AD913B74-BF73-9952-B356-1FB723C5B4B7}"/>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77390" y="4117013"/>
            <a:ext cx="517321" cy="517320"/>
          </a:xfrm>
          <a:prstGeom prst="rect">
            <a:avLst/>
          </a:prstGeom>
        </p:spPr>
      </p:pic>
      <p:pic>
        <p:nvPicPr>
          <p:cNvPr id="12" name="Picture 11" descr="Icon&#10;&#10;Description automatically generated">
            <a:extLst>
              <a:ext uri="{FF2B5EF4-FFF2-40B4-BE49-F238E27FC236}">
                <a16:creationId xmlns:a16="http://schemas.microsoft.com/office/drawing/2014/main" id="{74CA3554-5776-C813-66B2-3A330B555D9A}"/>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662220" y="4588166"/>
            <a:ext cx="517321" cy="517320"/>
          </a:xfrm>
          <a:prstGeom prst="rect">
            <a:avLst/>
          </a:prstGeom>
        </p:spPr>
      </p:pic>
      <p:pic>
        <p:nvPicPr>
          <p:cNvPr id="13" name="Picture 12" descr="Icon&#10;&#10;Description automatically generated">
            <a:extLst>
              <a:ext uri="{FF2B5EF4-FFF2-40B4-BE49-F238E27FC236}">
                <a16:creationId xmlns:a16="http://schemas.microsoft.com/office/drawing/2014/main" id="{903B5C0E-7097-D3AE-95AE-36743143E00E}"/>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75589" y="5130271"/>
            <a:ext cx="517321" cy="517320"/>
          </a:xfrm>
          <a:prstGeom prst="rect">
            <a:avLst/>
          </a:prstGeom>
        </p:spPr>
      </p:pic>
      <p:pic>
        <p:nvPicPr>
          <p:cNvPr id="14" name="Picture 13" descr="Icon&#10;&#10;Description automatically generated">
            <a:extLst>
              <a:ext uri="{FF2B5EF4-FFF2-40B4-BE49-F238E27FC236}">
                <a16:creationId xmlns:a16="http://schemas.microsoft.com/office/drawing/2014/main" id="{E4AFF5E3-5C7D-21FE-CD82-69542BE4C8EC}"/>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794236" y="5526631"/>
            <a:ext cx="517321" cy="517320"/>
          </a:xfrm>
          <a:prstGeom prst="rect">
            <a:avLst/>
          </a:prstGeom>
        </p:spPr>
      </p:pic>
      <p:pic>
        <p:nvPicPr>
          <p:cNvPr id="30" name="Picture 29">
            <a:hlinkClick r:id="" action="ppaction://noaction">
              <a:snd r:embed="rId13" name="T2_W9_6.2.wav"/>
            </a:hlinkClick>
            <a:extLst>
              <a:ext uri="{FF2B5EF4-FFF2-40B4-BE49-F238E27FC236}">
                <a16:creationId xmlns:a16="http://schemas.microsoft.com/office/drawing/2014/main" id="{952FD473-B55D-15D8-2F21-975ACE63C991}"/>
              </a:ext>
            </a:extLst>
          </p:cNvPr>
          <p:cNvPicPr>
            <a:picLocks noChangeAspect="1"/>
          </p:cNvPicPr>
          <p:nvPr/>
        </p:nvPicPr>
        <p:blipFill>
          <a:blip r:embed="rId14">
            <a:duotone>
              <a:schemeClr val="accent4">
                <a:shade val="45000"/>
                <a:satMod val="135000"/>
              </a:schemeClr>
              <a:prstClr val="white"/>
            </a:duotone>
          </a:blip>
          <a:stretch>
            <a:fillRect/>
          </a:stretch>
        </p:blipFill>
        <p:spPr>
          <a:xfrm rot="668364">
            <a:off x="7937648" y="1683198"/>
            <a:ext cx="4095135" cy="2047568"/>
          </a:xfrm>
          <a:prstGeom prst="rect">
            <a:avLst/>
          </a:prstGeom>
        </p:spPr>
      </p:pic>
      <p:sp>
        <p:nvSpPr>
          <p:cNvPr id="31" name="TextBox 30">
            <a:hlinkClick r:id="" action="ppaction://noaction">
              <a:snd r:embed="rId13" name="T2_W9_6.2.wav"/>
            </a:hlinkClick>
            <a:extLst>
              <a:ext uri="{FF2B5EF4-FFF2-40B4-BE49-F238E27FC236}">
                <a16:creationId xmlns:a16="http://schemas.microsoft.com/office/drawing/2014/main" id="{E3ED5D00-3D7E-C695-F49B-B26C71AB8368}"/>
              </a:ext>
            </a:extLst>
          </p:cNvPr>
          <p:cNvSpPr txBox="1"/>
          <p:nvPr/>
        </p:nvSpPr>
        <p:spPr>
          <a:xfrm>
            <a:off x="8501293" y="1632091"/>
            <a:ext cx="1658247" cy="1569660"/>
          </a:xfrm>
          <a:prstGeom prst="rect">
            <a:avLst/>
          </a:prstGeom>
          <a:noFill/>
        </p:spPr>
        <p:txBody>
          <a:bodyPr wrap="square" rtlCol="0">
            <a:spAutoFit/>
          </a:bodyPr>
          <a:lstStyle/>
          <a:p>
            <a:r>
              <a:rPr lang="en-US" sz="3200" b="1" dirty="0">
                <a:solidFill>
                  <a:srgbClr val="002060"/>
                </a:solidFill>
              </a:rPr>
              <a:t>Du</a:t>
            </a:r>
            <a:r>
              <a:rPr lang="en-US" sz="3200" dirty="0">
                <a:solidFill>
                  <a:srgbClr val="002060"/>
                </a:solidFill>
              </a:rPr>
              <a:t> </a:t>
            </a:r>
            <a:r>
              <a:rPr lang="en-US" sz="3200" dirty="0" err="1">
                <a:solidFill>
                  <a:srgbClr val="002060"/>
                </a:solidFill>
              </a:rPr>
              <a:t>oder</a:t>
            </a:r>
            <a:r>
              <a:rPr lang="en-US" sz="3200" dirty="0">
                <a:solidFill>
                  <a:srgbClr val="002060"/>
                </a:solidFill>
              </a:rPr>
              <a:t> </a:t>
            </a:r>
            <a:r>
              <a:rPr lang="en-US" sz="3200" b="1" dirty="0">
                <a:solidFill>
                  <a:srgbClr val="002060"/>
                </a:solidFill>
              </a:rPr>
              <a:t>Sie</a:t>
            </a:r>
            <a:r>
              <a:rPr lang="en-US" sz="3200" dirty="0">
                <a:solidFill>
                  <a:srgbClr val="002060"/>
                </a:solidFill>
              </a:rPr>
              <a:t>?</a:t>
            </a:r>
            <a:endParaRPr lang="en-GB" sz="3200" dirty="0">
              <a:solidFill>
                <a:srgbClr val="002060"/>
              </a:solidFill>
            </a:endParaRPr>
          </a:p>
        </p:txBody>
      </p:sp>
      <p:pic>
        <p:nvPicPr>
          <p:cNvPr id="9" name="Picture 8">
            <a:extLst>
              <a:ext uri="{FF2B5EF4-FFF2-40B4-BE49-F238E27FC236}">
                <a16:creationId xmlns:a16="http://schemas.microsoft.com/office/drawing/2014/main" id="{4FC8A1C3-F8EE-BF66-BDC3-E7A05478CD09}"/>
              </a:ext>
            </a:extLst>
          </p:cNvPr>
          <p:cNvPicPr>
            <a:picLocks noChangeAspect="1"/>
          </p:cNvPicPr>
          <p:nvPr/>
        </p:nvPicPr>
        <p:blipFill>
          <a:blip r:embed="rId15"/>
          <a:stretch>
            <a:fillRect/>
          </a:stretch>
        </p:blipFill>
        <p:spPr>
          <a:xfrm>
            <a:off x="2945713" y="1713707"/>
            <a:ext cx="551393" cy="1001029"/>
          </a:xfrm>
          <a:prstGeom prst="rect">
            <a:avLst/>
          </a:prstGeom>
        </p:spPr>
      </p:pic>
      <p:pic>
        <p:nvPicPr>
          <p:cNvPr id="6" name="Picture 5" descr="A cartoon of a person&#10;&#10;Description automatically generated">
            <a:extLst>
              <a:ext uri="{FF2B5EF4-FFF2-40B4-BE49-F238E27FC236}">
                <a16:creationId xmlns:a16="http://schemas.microsoft.com/office/drawing/2014/main" id="{1CA9D747-9DFA-48AA-A6CD-FF24C6761919}"/>
              </a:ext>
            </a:extLst>
          </p:cNvPr>
          <p:cNvPicPr>
            <a:picLocks noChangeAspect="1"/>
          </p:cNvPicPr>
          <p:nvPr/>
        </p:nvPicPr>
        <p:blipFill rotWithShape="1">
          <a:blip r:embed="rId16">
            <a:extLst>
              <a:ext uri="{28A0092B-C50C-407E-A947-70E740481C1C}">
                <a14:useLocalDpi xmlns:a14="http://schemas.microsoft.com/office/drawing/2010/main" val="0"/>
              </a:ext>
            </a:extLst>
          </a:blip>
          <a:srcRect b="64321"/>
          <a:stretch/>
        </p:blipFill>
        <p:spPr>
          <a:xfrm>
            <a:off x="6814904" y="1716519"/>
            <a:ext cx="835164" cy="990463"/>
          </a:xfrm>
          <a:prstGeom prst="rect">
            <a:avLst/>
          </a:prstGeom>
        </p:spPr>
      </p:pic>
    </p:spTree>
    <p:extLst>
      <p:ext uri="{BB962C8B-B14F-4D97-AF65-F5344CB8AC3E}">
        <p14:creationId xmlns:p14="http://schemas.microsoft.com/office/powerpoint/2010/main" val="196358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102995" y="1304524"/>
            <a:ext cx="10750310" cy="914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a:ea typeface="Century Gothic"/>
              </a:rPr>
              <a:t>Lias</a:t>
            </a:r>
            <a:r>
              <a:rPr kumimoji="0" lang="en-GB" sz="2400" b="0" i="0" u="none" strike="noStrike" kern="1200" cap="none" spc="-1" normalizeH="0" baseline="0" noProof="0" dirty="0">
                <a:ln>
                  <a:noFill/>
                </a:ln>
                <a:solidFill>
                  <a:srgbClr val="002060"/>
                </a:solidFill>
                <a:effectLst/>
                <a:uLnTx/>
                <a:uFillTx/>
                <a:latin typeface="Century Gothic"/>
                <a:ea typeface="Century Gothic"/>
              </a:rPr>
              <a:t> and Ronja take</a:t>
            </a:r>
            <a:r>
              <a:rPr kumimoji="0" lang="en-GB" sz="2400" b="0" i="0" u="none" strike="noStrike" kern="1200" cap="none" spc="-1" normalizeH="0" noProof="0" dirty="0">
                <a:ln>
                  <a:noFill/>
                </a:ln>
                <a:solidFill>
                  <a:srgbClr val="002060"/>
                </a:solidFill>
                <a:effectLst/>
                <a:uLnTx/>
                <a:uFillTx/>
                <a:latin typeface="Century Gothic"/>
                <a:ea typeface="Century Gothic"/>
              </a:rPr>
              <a:t> it in turns to say as many sentences as they can in one minute. You do the same with a partner!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Speech Bubble: Rectangle with Corners Rounded 3">
            <a:hlinkClick r:id="" action="ppaction://noaction">
              <a:snd r:embed="rId4" name="T2_W9_7.1.wav"/>
            </a:hlinkClick>
            <a:extLst>
              <a:ext uri="{FF2B5EF4-FFF2-40B4-BE49-F238E27FC236}">
                <a16:creationId xmlns:a16="http://schemas.microsoft.com/office/drawing/2014/main" id="{D15C699F-8741-EB3D-8C57-AE902559BCBE}"/>
              </a:ext>
            </a:extLst>
          </p:cNvPr>
          <p:cNvSpPr/>
          <p:nvPr/>
        </p:nvSpPr>
        <p:spPr>
          <a:xfrm>
            <a:off x="2021089" y="308406"/>
            <a:ext cx="4580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mj-lt"/>
              </a:rPr>
              <a:t>Partnerarbeit</a:t>
            </a:r>
            <a:endParaRPr kumimoji="0" lang="en-GB" sz="2800" b="1" i="0" u="none" strike="noStrike" kern="1200" cap="none" spc="0" normalizeH="0" baseline="0" noProof="0" dirty="0">
              <a:ln>
                <a:noFill/>
              </a:ln>
              <a:solidFill>
                <a:prstClr val="white"/>
              </a:solidFill>
              <a:effectLst/>
              <a:uLnTx/>
              <a:uFillTx/>
              <a:latin typeface="+mj-lt"/>
            </a:endParaRPr>
          </a:p>
        </p:txBody>
      </p:sp>
      <p:pic>
        <p:nvPicPr>
          <p:cNvPr id="5" name="Graphic 4" descr="Teacher">
            <a:extLst>
              <a:ext uri="{FF2B5EF4-FFF2-40B4-BE49-F238E27FC236}">
                <a16:creationId xmlns:a16="http://schemas.microsoft.com/office/drawing/2014/main" id="{237442C8-2C70-5C36-4375-E38966824C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390" y="110226"/>
            <a:ext cx="914400" cy="914400"/>
          </a:xfrm>
          <a:prstGeom prst="rect">
            <a:avLst/>
          </a:prstGeom>
        </p:spPr>
      </p:pic>
      <p:graphicFrame>
        <p:nvGraphicFramePr>
          <p:cNvPr id="7" name="Table 7">
            <a:extLst>
              <a:ext uri="{FF2B5EF4-FFF2-40B4-BE49-F238E27FC236}">
                <a16:creationId xmlns:a16="http://schemas.microsoft.com/office/drawing/2014/main" id="{23AAD76B-5AE1-B4AD-2C7A-E2E282B367D4}"/>
              </a:ext>
            </a:extLst>
          </p:cNvPr>
          <p:cNvGraphicFramePr>
            <a:graphicFrameLocks noGrp="1"/>
          </p:cNvGraphicFramePr>
          <p:nvPr>
            <p:extLst>
              <p:ext uri="{D42A27DB-BD31-4B8C-83A1-F6EECF244321}">
                <p14:modId xmlns:p14="http://schemas.microsoft.com/office/powerpoint/2010/main" val="3163524988"/>
              </p:ext>
            </p:extLst>
          </p:nvPr>
        </p:nvGraphicFramePr>
        <p:xfrm>
          <a:off x="909958" y="2111307"/>
          <a:ext cx="8277585" cy="4114800"/>
        </p:xfrm>
        <a:graphic>
          <a:graphicData uri="http://schemas.openxmlformats.org/drawingml/2006/table">
            <a:tbl>
              <a:tblPr>
                <a:tableStyleId>{5C22544A-7EE6-4342-B048-85BDC9FD1C3A}</a:tableStyleId>
              </a:tblPr>
              <a:tblGrid>
                <a:gridCol w="1728388">
                  <a:extLst>
                    <a:ext uri="{9D8B030D-6E8A-4147-A177-3AD203B41FA5}">
                      <a16:colId xmlns:a16="http://schemas.microsoft.com/office/drawing/2014/main" val="3139675206"/>
                    </a:ext>
                  </a:extLst>
                </a:gridCol>
                <a:gridCol w="2380343">
                  <a:extLst>
                    <a:ext uri="{9D8B030D-6E8A-4147-A177-3AD203B41FA5}">
                      <a16:colId xmlns:a16="http://schemas.microsoft.com/office/drawing/2014/main" val="3347076989"/>
                    </a:ext>
                  </a:extLst>
                </a:gridCol>
                <a:gridCol w="4168854">
                  <a:extLst>
                    <a:ext uri="{9D8B030D-6E8A-4147-A177-3AD203B41FA5}">
                      <a16:colId xmlns:a16="http://schemas.microsoft.com/office/drawing/2014/main" val="2588186428"/>
                    </a:ext>
                  </a:extLst>
                </a:gridCol>
              </a:tblGrid>
              <a:tr h="370840">
                <a:tc>
                  <a:txBody>
                    <a:bodyPr/>
                    <a:lstStyle/>
                    <a:p>
                      <a:endParaRPr lang="en-GB" sz="2400">
                        <a:solidFill>
                          <a:srgbClr val="002060"/>
                        </a:solidFill>
                      </a:endParaRPr>
                    </a:p>
                  </a:txBody>
                  <a:tcPr/>
                </a:tc>
                <a:tc>
                  <a:txBody>
                    <a:bodyPr/>
                    <a:lstStyle/>
                    <a:p>
                      <a:r>
                        <a:rPr lang="en-US" sz="2400" dirty="0" err="1">
                          <a:solidFill>
                            <a:srgbClr val="002060"/>
                          </a:solidFill>
                        </a:rPr>
                        <a:t>braucht</a:t>
                      </a:r>
                      <a:endParaRPr lang="en-GB" sz="2400" dirty="0">
                        <a:solidFill>
                          <a:srgbClr val="002060"/>
                        </a:solidFill>
                      </a:endParaRPr>
                    </a:p>
                  </a:txBody>
                  <a:tcPr/>
                </a:tc>
                <a:tc>
                  <a:txBody>
                    <a:bodyPr/>
                    <a:lstStyle/>
                    <a:p>
                      <a:pPr algn="ctr"/>
                      <a:r>
                        <a:rPr lang="en-US" sz="2400" dirty="0" err="1">
                          <a:solidFill>
                            <a:srgbClr val="002060"/>
                          </a:solidFill>
                        </a:rPr>
                        <a:t>Sportkleidung</a:t>
                      </a:r>
                      <a:endParaRPr lang="en-GB" sz="2400" dirty="0">
                        <a:solidFill>
                          <a:srgbClr val="002060"/>
                        </a:solidFill>
                      </a:endParaRPr>
                    </a:p>
                  </a:txBody>
                  <a:tcPr/>
                </a:tc>
                <a:extLst>
                  <a:ext uri="{0D108BD9-81ED-4DB2-BD59-A6C34878D82A}">
                    <a16:rowId xmlns:a16="http://schemas.microsoft.com/office/drawing/2014/main" val="3170927371"/>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sind</a:t>
                      </a:r>
                      <a:endParaRPr lang="en-GB" sz="2400" dirty="0">
                        <a:solidFill>
                          <a:srgbClr val="002060"/>
                        </a:solidFill>
                      </a:endParaRPr>
                    </a:p>
                  </a:txBody>
                  <a:tcPr/>
                </a:tc>
                <a:tc>
                  <a:txBody>
                    <a:bodyPr/>
                    <a:lstStyle/>
                    <a:p>
                      <a:pPr algn="ctr"/>
                      <a:r>
                        <a:rPr lang="en-US" sz="2400" dirty="0" err="1">
                          <a:solidFill>
                            <a:srgbClr val="002060"/>
                          </a:solidFill>
                        </a:rPr>
                        <a:t>nach</a:t>
                      </a:r>
                      <a:r>
                        <a:rPr lang="en-US" sz="2400" dirty="0">
                          <a:solidFill>
                            <a:srgbClr val="002060"/>
                          </a:solidFill>
                        </a:rPr>
                        <a:t> </a:t>
                      </a:r>
                      <a:r>
                        <a:rPr lang="en-US" sz="2400" dirty="0" err="1">
                          <a:solidFill>
                            <a:srgbClr val="002060"/>
                          </a:solidFill>
                        </a:rPr>
                        <a:t>Hause</a:t>
                      </a:r>
                      <a:endParaRPr lang="en-GB" sz="2400" dirty="0">
                        <a:solidFill>
                          <a:srgbClr val="002060"/>
                        </a:solidFill>
                      </a:endParaRPr>
                    </a:p>
                  </a:txBody>
                  <a:tcPr/>
                </a:tc>
                <a:extLst>
                  <a:ext uri="{0D108BD9-81ED-4DB2-BD59-A6C34878D82A}">
                    <a16:rowId xmlns:a16="http://schemas.microsoft.com/office/drawing/2014/main" val="2963316108"/>
                  </a:ext>
                </a:extLst>
              </a:tr>
              <a:tr h="370840">
                <a:tc>
                  <a:txBody>
                    <a:bodyPr/>
                    <a:lstStyle/>
                    <a:p>
                      <a:r>
                        <a:rPr lang="en-US" sz="2400" dirty="0">
                          <a:solidFill>
                            <a:srgbClr val="002060"/>
                          </a:solidFill>
                        </a:rPr>
                        <a:t>ich</a:t>
                      </a:r>
                      <a:endParaRPr lang="en-GB" sz="2400" dirty="0">
                        <a:solidFill>
                          <a:srgbClr val="002060"/>
                        </a:solidFill>
                      </a:endParaRPr>
                    </a:p>
                  </a:txBody>
                  <a:tcPr/>
                </a:tc>
                <a:tc>
                  <a:txBody>
                    <a:bodyPr/>
                    <a:lstStyle/>
                    <a:p>
                      <a:r>
                        <a:rPr lang="en-US" sz="2400" dirty="0" err="1">
                          <a:solidFill>
                            <a:srgbClr val="002060"/>
                          </a:solidFill>
                        </a:rPr>
                        <a:t>gehen</a:t>
                      </a:r>
                      <a:endParaRPr lang="en-GB" sz="2400" dirty="0">
                        <a:solidFill>
                          <a:srgbClr val="002060"/>
                        </a:solidFill>
                      </a:endParaRPr>
                    </a:p>
                  </a:txBody>
                  <a:tcPr/>
                </a:tc>
                <a:tc>
                  <a:txBody>
                    <a:bodyPr/>
                    <a:lstStyle/>
                    <a:p>
                      <a:pPr algn="ctr"/>
                      <a:r>
                        <a:rPr lang="en-US" sz="2400" dirty="0" err="1">
                          <a:solidFill>
                            <a:srgbClr val="002060"/>
                          </a:solidFill>
                        </a:rPr>
                        <a:t>Müll</a:t>
                      </a:r>
                      <a:endParaRPr lang="en-GB" sz="2400" dirty="0">
                        <a:solidFill>
                          <a:srgbClr val="002060"/>
                        </a:solidFill>
                      </a:endParaRPr>
                    </a:p>
                  </a:txBody>
                  <a:tcPr/>
                </a:tc>
                <a:extLst>
                  <a:ext uri="{0D108BD9-81ED-4DB2-BD59-A6C34878D82A}">
                    <a16:rowId xmlns:a16="http://schemas.microsoft.com/office/drawing/2014/main" val="2209959194"/>
                  </a:ext>
                </a:extLst>
              </a:tr>
              <a:tr h="370840">
                <a:tc>
                  <a:txBody>
                    <a:bodyPr/>
                    <a:lstStyle/>
                    <a:p>
                      <a:r>
                        <a:rPr lang="en-US" sz="2400" dirty="0">
                          <a:solidFill>
                            <a:srgbClr val="002060"/>
                          </a:solidFill>
                        </a:rPr>
                        <a:t>du</a:t>
                      </a:r>
                      <a:endParaRPr lang="en-GB" sz="2400" dirty="0">
                        <a:solidFill>
                          <a:srgbClr val="002060"/>
                        </a:solidFill>
                      </a:endParaRPr>
                    </a:p>
                  </a:txBody>
                  <a:tcPr/>
                </a:tc>
                <a:tc>
                  <a:txBody>
                    <a:bodyPr/>
                    <a:lstStyle/>
                    <a:p>
                      <a:r>
                        <a:rPr lang="en-US" sz="2400" dirty="0" err="1">
                          <a:solidFill>
                            <a:srgbClr val="002060"/>
                          </a:solidFill>
                        </a:rPr>
                        <a:t>arbeitet</a:t>
                      </a:r>
                      <a:endParaRPr lang="en-GB" sz="2400" dirty="0">
                        <a:solidFill>
                          <a:srgbClr val="002060"/>
                        </a:solidFill>
                      </a:endParaRPr>
                    </a:p>
                  </a:txBody>
                  <a:tcPr/>
                </a:tc>
                <a:tc>
                  <a:txBody>
                    <a:bodyPr/>
                    <a:lstStyle/>
                    <a:p>
                      <a:pPr algn="ctr"/>
                      <a:r>
                        <a:rPr lang="en-US" sz="2400" dirty="0">
                          <a:solidFill>
                            <a:srgbClr val="002060"/>
                          </a:solidFill>
                        </a:rPr>
                        <a:t>in der Schule</a:t>
                      </a:r>
                      <a:endParaRPr lang="en-GB" sz="2400" dirty="0">
                        <a:solidFill>
                          <a:srgbClr val="002060"/>
                        </a:solidFill>
                      </a:endParaRPr>
                    </a:p>
                  </a:txBody>
                  <a:tcPr/>
                </a:tc>
                <a:extLst>
                  <a:ext uri="{0D108BD9-81ED-4DB2-BD59-A6C34878D82A}">
                    <a16:rowId xmlns:a16="http://schemas.microsoft.com/office/drawing/2014/main" val="1047162336"/>
                  </a:ext>
                </a:extLst>
              </a:tr>
              <a:tr h="370840">
                <a:tc>
                  <a:txBody>
                    <a:bodyPr/>
                    <a:lstStyle/>
                    <a:p>
                      <a:r>
                        <a:rPr lang="en-US" sz="2400" dirty="0">
                          <a:solidFill>
                            <a:srgbClr val="002060"/>
                          </a:solidFill>
                        </a:rPr>
                        <a:t>er</a:t>
                      </a:r>
                      <a:endParaRPr lang="en-GB" sz="2400" dirty="0">
                        <a:solidFill>
                          <a:srgbClr val="002060"/>
                        </a:solidFill>
                      </a:endParaRPr>
                    </a:p>
                  </a:txBody>
                  <a:tcPr/>
                </a:tc>
                <a:tc>
                  <a:txBody>
                    <a:bodyPr/>
                    <a:lstStyle/>
                    <a:p>
                      <a:r>
                        <a:rPr lang="en-US" sz="2400" dirty="0" err="1">
                          <a:solidFill>
                            <a:srgbClr val="002060"/>
                          </a:solidFill>
                        </a:rPr>
                        <a:t>haben</a:t>
                      </a:r>
                      <a:endParaRPr lang="en-GB" sz="2400" dirty="0">
                        <a:solidFill>
                          <a:srgbClr val="002060"/>
                        </a:solidFill>
                      </a:endParaRPr>
                    </a:p>
                  </a:txBody>
                  <a:tcPr/>
                </a:tc>
                <a:tc>
                  <a:txBody>
                    <a:bodyPr/>
                    <a:lstStyle/>
                    <a:p>
                      <a:pPr algn="ctr"/>
                      <a:r>
                        <a:rPr lang="en-US" sz="2400" dirty="0" err="1">
                          <a:solidFill>
                            <a:srgbClr val="002060"/>
                          </a:solidFill>
                        </a:rPr>
                        <a:t>im</a:t>
                      </a:r>
                      <a:r>
                        <a:rPr lang="en-US" sz="2400" dirty="0">
                          <a:solidFill>
                            <a:srgbClr val="002060"/>
                          </a:solidFill>
                        </a:rPr>
                        <a:t> Laden</a:t>
                      </a:r>
                      <a:endParaRPr lang="en-GB" sz="2400" dirty="0">
                        <a:solidFill>
                          <a:srgbClr val="002060"/>
                        </a:solidFill>
                      </a:endParaRPr>
                    </a:p>
                  </a:txBody>
                  <a:tcPr/>
                </a:tc>
                <a:extLst>
                  <a:ext uri="{0D108BD9-81ED-4DB2-BD59-A6C34878D82A}">
                    <a16:rowId xmlns:a16="http://schemas.microsoft.com/office/drawing/2014/main" val="605087207"/>
                  </a:ext>
                </a:extLst>
              </a:tr>
              <a:tr h="370840">
                <a:tc>
                  <a:txBody>
                    <a:bodyPr/>
                    <a:lstStyle/>
                    <a:p>
                      <a:r>
                        <a:rPr lang="en-US" sz="2400" dirty="0" err="1">
                          <a:solidFill>
                            <a:srgbClr val="002060"/>
                          </a:solidFill>
                        </a:rPr>
                        <a:t>wir</a:t>
                      </a:r>
                      <a:endParaRPr lang="en-GB" sz="2400" dirty="0">
                        <a:solidFill>
                          <a:srgbClr val="002060"/>
                        </a:solidFill>
                      </a:endParaRPr>
                    </a:p>
                  </a:txBody>
                  <a:tcPr/>
                </a:tc>
                <a:tc>
                  <a:txBody>
                    <a:bodyPr/>
                    <a:lstStyle/>
                    <a:p>
                      <a:r>
                        <a:rPr lang="en-US" sz="2400" dirty="0" err="1">
                          <a:solidFill>
                            <a:srgbClr val="002060"/>
                          </a:solidFill>
                        </a:rPr>
                        <a:t>schreibe</a:t>
                      </a:r>
                      <a:endParaRPr lang="en-GB" sz="2400" dirty="0">
                        <a:solidFill>
                          <a:srgbClr val="002060"/>
                        </a:solidFill>
                      </a:endParaRPr>
                    </a:p>
                  </a:txBody>
                  <a:tcPr/>
                </a:tc>
                <a:tc>
                  <a:txBody>
                    <a:bodyPr/>
                    <a:lstStyle/>
                    <a:p>
                      <a:pPr algn="ctr"/>
                      <a:r>
                        <a:rPr lang="en-US" sz="2400" dirty="0">
                          <a:solidFill>
                            <a:srgbClr val="002060"/>
                          </a:solidFill>
                        </a:rPr>
                        <a:t>Sachen</a:t>
                      </a:r>
                      <a:endParaRPr lang="en-GB" sz="2400" dirty="0">
                        <a:solidFill>
                          <a:srgbClr val="002060"/>
                        </a:solidFill>
                      </a:endParaRPr>
                    </a:p>
                  </a:txBody>
                  <a:tcPr/>
                </a:tc>
                <a:extLst>
                  <a:ext uri="{0D108BD9-81ED-4DB2-BD59-A6C34878D82A}">
                    <a16:rowId xmlns:a16="http://schemas.microsoft.com/office/drawing/2014/main" val="824533222"/>
                  </a:ext>
                </a:extLst>
              </a:tr>
              <a:tr h="370840">
                <a:tc>
                  <a:txBody>
                    <a:bodyPr/>
                    <a:lstStyle/>
                    <a:p>
                      <a:r>
                        <a:rPr lang="en-US" sz="2400" dirty="0" err="1">
                          <a:solidFill>
                            <a:srgbClr val="002060"/>
                          </a:solidFill>
                        </a:rPr>
                        <a:t>ihr</a:t>
                      </a:r>
                      <a:r>
                        <a:rPr lang="en-US" sz="2400" dirty="0">
                          <a:solidFill>
                            <a:srgbClr val="002060"/>
                          </a:solidFill>
                        </a:rPr>
                        <a:t> </a:t>
                      </a:r>
                      <a:endParaRPr lang="en-GB" sz="2400" dirty="0">
                        <a:solidFill>
                          <a:srgbClr val="002060"/>
                        </a:solidFill>
                      </a:endParaRPr>
                    </a:p>
                  </a:txBody>
                  <a:tcPr/>
                </a:tc>
                <a:tc>
                  <a:txBody>
                    <a:bodyPr/>
                    <a:lstStyle/>
                    <a:p>
                      <a:r>
                        <a:rPr lang="en-US" sz="2400" dirty="0" err="1">
                          <a:solidFill>
                            <a:srgbClr val="002060"/>
                          </a:solidFill>
                        </a:rPr>
                        <a:t>laufe</a:t>
                      </a:r>
                      <a:endParaRPr lang="en-GB" sz="2400" dirty="0">
                        <a:solidFill>
                          <a:srgbClr val="002060"/>
                        </a:solidFill>
                      </a:endParaRPr>
                    </a:p>
                  </a:txBody>
                  <a:tcPr/>
                </a:tc>
                <a:tc>
                  <a:txBody>
                    <a:bodyPr/>
                    <a:lstStyle/>
                    <a:p>
                      <a:pPr algn="ctr"/>
                      <a:r>
                        <a:rPr lang="en-US" sz="2400" dirty="0" err="1">
                          <a:solidFill>
                            <a:srgbClr val="002060"/>
                          </a:solidFill>
                        </a:rPr>
                        <a:t>eine</a:t>
                      </a:r>
                      <a:r>
                        <a:rPr lang="en-US" sz="2400" dirty="0">
                          <a:solidFill>
                            <a:srgbClr val="002060"/>
                          </a:solidFill>
                        </a:rPr>
                        <a:t> </a:t>
                      </a:r>
                      <a:r>
                        <a:rPr lang="en-US" sz="2400" dirty="0" err="1">
                          <a:solidFill>
                            <a:srgbClr val="002060"/>
                          </a:solidFill>
                        </a:rPr>
                        <a:t>Geschichte</a:t>
                      </a:r>
                      <a:endParaRPr lang="en-GB" sz="2400" dirty="0">
                        <a:solidFill>
                          <a:srgbClr val="002060"/>
                        </a:solidFill>
                      </a:endParaRPr>
                    </a:p>
                  </a:txBody>
                  <a:tcPr/>
                </a:tc>
                <a:extLst>
                  <a:ext uri="{0D108BD9-81ED-4DB2-BD59-A6C34878D82A}">
                    <a16:rowId xmlns:a16="http://schemas.microsoft.com/office/drawing/2014/main" val="4104654753"/>
                  </a:ext>
                </a:extLst>
              </a:tr>
              <a:tr h="370840">
                <a:tc>
                  <a:txBody>
                    <a:bodyPr/>
                    <a:lstStyle/>
                    <a:p>
                      <a:r>
                        <a:rPr lang="en-US" sz="2400" dirty="0" err="1">
                          <a:solidFill>
                            <a:srgbClr val="002060"/>
                          </a:solidFill>
                        </a:rPr>
                        <a:t>sie</a:t>
                      </a:r>
                      <a:endParaRPr lang="en-GB" sz="2400" dirty="0">
                        <a:solidFill>
                          <a:srgbClr val="002060"/>
                        </a:solidFill>
                      </a:endParaRPr>
                    </a:p>
                  </a:txBody>
                  <a:tcPr/>
                </a:tc>
                <a:tc>
                  <a:txBody>
                    <a:bodyPr/>
                    <a:lstStyle/>
                    <a:p>
                      <a:r>
                        <a:rPr lang="en-US" sz="2400" dirty="0">
                          <a:solidFill>
                            <a:srgbClr val="002060"/>
                          </a:solidFill>
                        </a:rPr>
                        <a:t>singe</a:t>
                      </a:r>
                      <a:endParaRPr lang="en-GB" sz="2400" dirty="0">
                        <a:solidFill>
                          <a:srgbClr val="002060"/>
                        </a:solidFill>
                      </a:endParaRPr>
                    </a:p>
                  </a:txBody>
                  <a:tcPr/>
                </a:tc>
                <a:tc>
                  <a:txBody>
                    <a:bodyPr/>
                    <a:lstStyle/>
                    <a:p>
                      <a:pPr algn="ctr"/>
                      <a:r>
                        <a:rPr lang="en-US" sz="2400" dirty="0" err="1">
                          <a:solidFill>
                            <a:srgbClr val="002060"/>
                          </a:solidFill>
                        </a:rPr>
                        <a:t>mit</a:t>
                      </a:r>
                      <a:r>
                        <a:rPr lang="en-US" sz="2400" dirty="0">
                          <a:solidFill>
                            <a:srgbClr val="002060"/>
                          </a:solidFill>
                        </a:rPr>
                        <a:t> </a:t>
                      </a:r>
                      <a:r>
                        <a:rPr lang="en-US" sz="2400" dirty="0" err="1">
                          <a:solidFill>
                            <a:srgbClr val="002060"/>
                          </a:solidFill>
                        </a:rPr>
                        <a:t>Opa</a:t>
                      </a:r>
                      <a:endParaRPr lang="en-GB" sz="2400" dirty="0">
                        <a:solidFill>
                          <a:srgbClr val="002060"/>
                        </a:solidFill>
                      </a:endParaRPr>
                    </a:p>
                  </a:txBody>
                  <a:tcPr/>
                </a:tc>
                <a:extLst>
                  <a:ext uri="{0D108BD9-81ED-4DB2-BD59-A6C34878D82A}">
                    <a16:rowId xmlns:a16="http://schemas.microsoft.com/office/drawing/2014/main" val="3546658985"/>
                  </a:ext>
                </a:extLst>
              </a:tr>
              <a:tr h="370840">
                <a:tc>
                  <a:txBody>
                    <a:bodyPr/>
                    <a:lstStyle/>
                    <a:p>
                      <a:endParaRPr lang="en-GB" sz="2400">
                        <a:solidFill>
                          <a:srgbClr val="002060"/>
                        </a:solidFill>
                      </a:endParaRPr>
                    </a:p>
                  </a:txBody>
                  <a:tcPr/>
                </a:tc>
                <a:tc>
                  <a:txBody>
                    <a:bodyPr/>
                    <a:lstStyle/>
                    <a:p>
                      <a:r>
                        <a:rPr lang="en-US" sz="2400" dirty="0" err="1">
                          <a:solidFill>
                            <a:srgbClr val="002060"/>
                          </a:solidFill>
                        </a:rPr>
                        <a:t>trägt</a:t>
                      </a:r>
                      <a:endParaRPr lang="en-GB" sz="2400" dirty="0">
                        <a:solidFill>
                          <a:srgbClr val="002060"/>
                        </a:solidFill>
                      </a:endParaRPr>
                    </a:p>
                  </a:txBody>
                  <a:tcPr/>
                </a:tc>
                <a:tc>
                  <a:txBody>
                    <a:bodyPr/>
                    <a:lstStyle/>
                    <a:p>
                      <a:pPr algn="ctr"/>
                      <a:r>
                        <a:rPr lang="en-US" sz="2400" dirty="0" err="1">
                          <a:solidFill>
                            <a:srgbClr val="002060"/>
                          </a:solidFill>
                        </a:rPr>
                        <a:t>nichts</a:t>
                      </a:r>
                      <a:endParaRPr lang="en-GB" sz="2400" dirty="0">
                        <a:solidFill>
                          <a:srgbClr val="002060"/>
                        </a:solidFill>
                      </a:endParaRPr>
                    </a:p>
                  </a:txBody>
                  <a:tcPr/>
                </a:tc>
                <a:extLst>
                  <a:ext uri="{0D108BD9-81ED-4DB2-BD59-A6C34878D82A}">
                    <a16:rowId xmlns:a16="http://schemas.microsoft.com/office/drawing/2014/main" val="2614908340"/>
                  </a:ext>
                </a:extLst>
              </a:tr>
            </a:tbl>
          </a:graphicData>
        </a:graphic>
      </p:graphicFrame>
      <p:pic>
        <p:nvPicPr>
          <p:cNvPr id="2" name="Picture 1">
            <a:extLst>
              <a:ext uri="{FF2B5EF4-FFF2-40B4-BE49-F238E27FC236}">
                <a16:creationId xmlns:a16="http://schemas.microsoft.com/office/drawing/2014/main" id="{6CD4301E-E03D-6B46-DE39-B018601F34BD}"/>
              </a:ext>
            </a:extLst>
          </p:cNvPr>
          <p:cNvPicPr>
            <a:picLocks noChangeAspect="1"/>
          </p:cNvPicPr>
          <p:nvPr/>
        </p:nvPicPr>
        <p:blipFill>
          <a:blip r:embed="rId7"/>
          <a:stretch>
            <a:fillRect/>
          </a:stretch>
        </p:blipFill>
        <p:spPr>
          <a:xfrm>
            <a:off x="5804694" y="-12434"/>
            <a:ext cx="755312" cy="1374778"/>
          </a:xfrm>
          <a:prstGeom prst="rect">
            <a:avLst/>
          </a:prstGeom>
        </p:spPr>
      </p:pic>
    </p:spTree>
    <p:extLst>
      <p:ext uri="{BB962C8B-B14F-4D97-AF65-F5344CB8AC3E}">
        <p14:creationId xmlns:p14="http://schemas.microsoft.com/office/powerpoint/2010/main" val="1278679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28"/>
                                        </p:tgtEl>
                                        <p:attrNameLst>
                                          <p:attrName>ppt_y</p:attrName>
                                        </p:attrNameLst>
                                      </p:cBhvr>
                                      <p:tavLst>
                                        <p:tav tm="0">
                                          <p:val>
                                            <p:strVal val="#ppt_y"/>
                                          </p:val>
                                        </p:tav>
                                        <p:tav tm="100000">
                                          <p:val>
                                            <p:strVal val="#ppt_y+#ppt_h*1.125000"/>
                                          </p:val>
                                        </p:tav>
                                      </p:tavLst>
                                    </p:anim>
                                    <p:animEffect transition="out" filter="wipe(down)">
                                      <p:cBhvr>
                                        <p:cTn id="7" dur="59000"/>
                                        <p:tgtEl>
                                          <p:spTgt spid="28"/>
                                        </p:tgtEl>
                                      </p:cBhvr>
                                    </p:animEffect>
                                    <p:set>
                                      <p:cBhvr>
                                        <p:cTn id="8"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1586</Words>
  <Application>Microsoft Office PowerPoint</Application>
  <PresentationFormat>Widescreen</PresentationFormat>
  <Paragraphs>297</Paragraphs>
  <Slides>8</Slides>
  <Notes>8</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8</vt:i4>
      </vt:variant>
    </vt:vector>
  </HeadingPairs>
  <TitlesOfParts>
    <vt:vector size="16" baseType="lpstr">
      <vt:lpstr>Arial</vt:lpstr>
      <vt:lpstr>Calibri</vt:lpstr>
      <vt:lpstr>Century Gothic</vt:lpstr>
      <vt:lpstr>Century Gothic</vt:lpstr>
      <vt:lpstr>Modern Love</vt:lpstr>
      <vt:lpstr>Symbol</vt:lpstr>
      <vt:lpstr>Wingdings</vt:lpstr>
      <vt:lpstr>1_Office Theme</vt:lpstr>
      <vt:lpstr>Talking about things and things to do</vt:lpstr>
      <vt:lpstr>hören</vt:lpstr>
      <vt:lpstr>schreiben</vt:lpstr>
      <vt:lpstr>hören</vt:lpstr>
      <vt:lpstr>lesen</vt:lpstr>
      <vt:lpstr>hören</vt:lpstr>
      <vt:lpstr>sprechen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46</cp:revision>
  <dcterms:created xsi:type="dcterms:W3CDTF">2021-07-02T19:27:01Z</dcterms:created>
  <dcterms:modified xsi:type="dcterms:W3CDTF">2024-04-05T13:40:40Z</dcterms:modified>
</cp:coreProperties>
</file>