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291" r:id="rId3"/>
    <p:sldId id="290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D10D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E88CC-2547-2149-BDE8-32DA8A06A6ED}" v="132" dt="2024-02-27T12:27:30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4" autoAdjust="0"/>
    <p:restoredTop sz="82585" autoAdjust="0"/>
  </p:normalViewPr>
  <p:slideViewPr>
    <p:cSldViewPr snapToGrid="0">
      <p:cViewPr varScale="1">
        <p:scale>
          <a:sx n="100" d="100"/>
          <a:sy n="100" d="100"/>
        </p:scale>
        <p:origin x="8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Silver" userId="f1ad1a87-e10a-4dd0-87b2-6c2654730cf8" providerId="ADAL" clId="{C3FA3147-3A6D-7040-95BE-77DECB6BA38F}"/>
    <pc:docChg chg="modSld">
      <pc:chgData name="Jasmin Silver" userId="f1ad1a87-e10a-4dd0-87b2-6c2654730cf8" providerId="ADAL" clId="{C3FA3147-3A6D-7040-95BE-77DECB6BA38F}" dt="2024-02-27T15:07:28.753" v="0"/>
      <pc:docMkLst>
        <pc:docMk/>
      </pc:docMkLst>
      <pc:sldChg chg="modNotesTx">
        <pc:chgData name="Jasmin Silver" userId="f1ad1a87-e10a-4dd0-87b2-6c2654730cf8" providerId="ADAL" clId="{C3FA3147-3A6D-7040-95BE-77DECB6BA38F}" dt="2024-02-27T15:07:28.753" v="0"/>
        <pc:sldMkLst>
          <pc:docMk/>
          <pc:sldMk cId="1353736325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5900" indent="-215900"/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Calibri"/>
              </a:rPr>
              <a:t>no attribution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required.</a:t>
            </a:r>
            <a:endParaRPr lang="en-GB" sz="1200" b="0" strike="noStrike" spc="-1" dirty="0">
              <a:latin typeface="Arial"/>
              <a:cs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This lesson contains a phonics assessment to check progress in the SSCs introduced and practised in the first 12 weeks of this year’s course, as well as those from the previous two years.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The ratio of old to new SSCs in the quiz is approximately 50:50.</a:t>
            </a: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 of the pupil handout (printable version of pupil and teacher handouts at the end of this slide deck)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can also be used to share the answers to the assessment once the children have completed it. </a:t>
            </a:r>
            <a:r>
              <a:rPr lang="en-GB"/>
              <a:t>Click on each photo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 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picture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8CB2-F9FC-C654-2095-9C19644B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5599-39D7-9E97-AE51-7E0E5057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B52B-EE6B-9C1F-02E3-05DD4DD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4340-71CE-4A8A-A827-E8A0CED174D0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ABA6-BAE7-6EE3-228C-10615B11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7BF-B935-8A9D-3399-EB3474E2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AE3-493C-481B-BB1D-704B5F310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8.png"/><Relationship Id="rId18" Type="http://schemas.openxmlformats.org/officeDocument/2006/relationships/audio" Target="../media/audio8.wav"/><Relationship Id="rId26" Type="http://schemas.openxmlformats.org/officeDocument/2006/relationships/audio" Target="../media/audio12.wav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audio" Target="../media/audio5.wav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7.wav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24" Type="http://schemas.openxmlformats.org/officeDocument/2006/relationships/audio" Target="../media/audio11.wav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audio" Target="../media/audio4.wav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audio" Target="../media/audio6.wav"/><Relationship Id="rId22" Type="http://schemas.openxmlformats.org/officeDocument/2006/relationships/audio" Target="../media/audio10.wav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5783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quiz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Interacting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11</a:t>
            </a:r>
          </a:p>
        </p:txBody>
      </p:sp>
      <p:pic>
        <p:nvPicPr>
          <p:cNvPr id="1026" name="Picture 2" descr="Free quiz mystery letters illustration">
            <a:extLst>
              <a:ext uri="{FF2B5EF4-FFF2-40B4-BE49-F238E27FC236}">
                <a16:creationId xmlns:a16="http://schemas.microsoft.com/office/drawing/2014/main" id="{1BBBB2F1-4429-0E3F-954D-54748A9D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2" y="1572594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890672" y="111470"/>
            <a:ext cx="8377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Concentrate on the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3B5F917-1CDE-507E-FC6E-FA422E43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60128"/>
              </p:ext>
            </p:extLst>
          </p:nvPr>
        </p:nvGraphicFramePr>
        <p:xfrm>
          <a:off x="2304470" y="1179182"/>
          <a:ext cx="7619228" cy="55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807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85771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jed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6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unsch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lust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6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tion</a:t>
                      </a:r>
                      <a:r>
                        <a:rPr lang="en-GB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6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olz</a:t>
                      </a:r>
                      <a:endParaRPr lang="en-GB" sz="16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Kam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pf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Gei</a:t>
                      </a:r>
                      <a:r>
                        <a:rPr lang="en-GB" sz="16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6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sp>
        <p:nvSpPr>
          <p:cNvPr id="40" name="CustomShape 3">
            <a:extLst>
              <a:ext uri="{FF2B5EF4-FFF2-40B4-BE49-F238E27FC236}">
                <a16:creationId xmlns:a16="http://schemas.microsoft.com/office/drawing/2014/main" id="{685A44E8-9359-E6EB-CAFC-5501CD9F00F8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B880EDDA-550F-5B5D-E94C-25876D043BBF}"/>
              </a:ext>
            </a:extLst>
          </p:cNvPr>
          <p:cNvSpPr txBox="1">
            <a:spLocks/>
          </p:cNvSpPr>
          <p:nvPr/>
        </p:nvSpPr>
        <p:spPr>
          <a:xfrm>
            <a:off x="10387995" y="1049732"/>
            <a:ext cx="1800180" cy="49497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D1B66A-6DAB-249A-CAE9-D3A3F3474290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E7D4F314-F2EA-EAFB-F72F-2B9ACE7B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502ED197-9923-C972-1AC7-C5AB6FEC7B9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2104" name="Picture 56" descr="Free bubble soap bubble bullet vector">
            <a:hlinkClick r:id="" action="ppaction://noaction">
              <a:snd r:embed="rId4" name="T3_Phon_1.wav"/>
            </a:hlinkClick>
            <a:extLst>
              <a:ext uri="{FF2B5EF4-FFF2-40B4-BE49-F238E27FC236}">
                <a16:creationId xmlns:a16="http://schemas.microsoft.com/office/drawing/2014/main" id="{FC7984C0-8BF3-EAC2-629B-59FC9929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5" y="1311799"/>
            <a:ext cx="1360838" cy="13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Free crowd society human illustration">
            <a:hlinkClick r:id="" action="ppaction://noaction">
              <a:snd r:embed="rId6" name="T3_Phon_2.wav"/>
            </a:hlinkClick>
            <a:extLst>
              <a:ext uri="{FF2B5EF4-FFF2-40B4-BE49-F238E27FC236}">
                <a16:creationId xmlns:a16="http://schemas.microsoft.com/office/drawing/2014/main" id="{344DB4BC-91C5-449C-BB0D-1A2F8E34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18" y="1404006"/>
            <a:ext cx="1825125" cy="13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Free man women couple vector">
            <a:hlinkClick r:id="" action="ppaction://noaction">
              <a:snd r:embed="rId8" name="T3_Phon_3.wav"/>
            </a:hlinkClick>
            <a:extLst>
              <a:ext uri="{FF2B5EF4-FFF2-40B4-BE49-F238E27FC236}">
                <a16:creationId xmlns:a16="http://schemas.microsoft.com/office/drawing/2014/main" id="{36046D54-E23F-62B5-0C5C-1768F507D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2592" r="11183" b="13889"/>
          <a:stretch/>
        </p:blipFill>
        <p:spPr bwMode="auto">
          <a:xfrm>
            <a:off x="6423034" y="1272590"/>
            <a:ext cx="1311760" cy="14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Free lamp magic wish vector">
            <a:hlinkClick r:id="" action="ppaction://noaction">
              <a:snd r:embed="rId10" name="T3_Phon_4.wav"/>
            </a:hlinkClick>
            <a:extLst>
              <a:ext uri="{FF2B5EF4-FFF2-40B4-BE49-F238E27FC236}">
                <a16:creationId xmlns:a16="http://schemas.microsoft.com/office/drawing/2014/main" id="{EC07DC87-8F45-A142-E003-C5FFF1A3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92" y="1525498"/>
            <a:ext cx="1649294" cy="10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Free clown crazy happy vector">
            <a:hlinkClick r:id="" action="ppaction://noaction">
              <a:snd r:embed="rId12" name="T3_Phon_5.wav"/>
            </a:hlinkClick>
            <a:extLst>
              <a:ext uri="{FF2B5EF4-FFF2-40B4-BE49-F238E27FC236}">
                <a16:creationId xmlns:a16="http://schemas.microsoft.com/office/drawing/2014/main" id="{21610AE4-4298-D1A7-E4CE-4F538477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22" y="3251701"/>
            <a:ext cx="1523245" cy="14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Free flags russia usa vector">
            <a:hlinkClick r:id="" action="ppaction://noaction">
              <a:snd r:embed="rId14" name="T3_Phon_6.wav"/>
            </a:hlinkClick>
            <a:extLst>
              <a:ext uri="{FF2B5EF4-FFF2-40B4-BE49-F238E27FC236}">
                <a16:creationId xmlns:a16="http://schemas.microsoft.com/office/drawing/2014/main" id="{C506DA5F-2FDB-B755-CF85-8F4765BA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00" y="3344482"/>
            <a:ext cx="1550918" cy="1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Free people emotions feelings illustration">
            <a:hlinkClick r:id="" action="ppaction://noaction">
              <a:snd r:embed="rId16" name="T3_Phon_7.wav"/>
            </a:hlinkClick>
            <a:extLst>
              <a:ext uri="{FF2B5EF4-FFF2-40B4-BE49-F238E27FC236}">
                <a16:creationId xmlns:a16="http://schemas.microsoft.com/office/drawing/2014/main" id="{89313EB4-8645-E6CF-3338-6E045CB5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34" y="3126351"/>
            <a:ext cx="1311760" cy="14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Free child row kindergarten vector">
            <a:hlinkClick r:id="" action="ppaction://noaction">
              <a:snd r:embed="rId18" name="T3_Phon_8.wav"/>
            </a:hlinkClick>
            <a:extLst>
              <a:ext uri="{FF2B5EF4-FFF2-40B4-BE49-F238E27FC236}">
                <a16:creationId xmlns:a16="http://schemas.microsoft.com/office/drawing/2014/main" id="{193A995B-B0ED-6B4A-3D42-569E44B1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21" y="3613298"/>
            <a:ext cx="1686798" cy="8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Free bird animal angry vector">
            <a:hlinkClick r:id="" action="ppaction://noaction">
              <a:snd r:embed="rId20" name="T3_Phon_9.wav"/>
            </a:hlinkClick>
            <a:extLst>
              <a:ext uri="{FF2B5EF4-FFF2-40B4-BE49-F238E27FC236}">
                <a16:creationId xmlns:a16="http://schemas.microsoft.com/office/drawing/2014/main" id="{B150E3E9-0BE1-2E89-1E72-78614C40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5027158"/>
            <a:ext cx="975349" cy="14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Free syria flag map vector">
            <a:hlinkClick r:id="" action="ppaction://noaction">
              <a:snd r:embed="rId22" name="T3_Phon_10.wav"/>
            </a:hlinkClick>
            <a:extLst>
              <a:ext uri="{FF2B5EF4-FFF2-40B4-BE49-F238E27FC236}">
                <a16:creationId xmlns:a16="http://schemas.microsoft.com/office/drawing/2014/main" id="{E7E6F924-B1B0-8447-BB88-C7F76BE3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66" y="5138310"/>
            <a:ext cx="1380052" cy="12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Free ghost halloween ghostly vector">
            <a:hlinkClick r:id="" action="ppaction://noaction">
              <a:snd r:embed="rId24" name="T3_Phon_11.wav"/>
            </a:hlinkClick>
            <a:extLst>
              <a:ext uri="{FF2B5EF4-FFF2-40B4-BE49-F238E27FC236}">
                <a16:creationId xmlns:a16="http://schemas.microsoft.com/office/drawing/2014/main" id="{840FA0CF-792F-99B5-AAD1-04B5BD6D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115335"/>
            <a:ext cx="1194294" cy="12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Free pinocchio lying emoji smiley illustration">
            <a:hlinkClick r:id="" action="ppaction://noaction">
              <a:snd r:embed="rId26" name="T3_Phon_12.wav"/>
            </a:hlinkClick>
            <a:extLst>
              <a:ext uri="{FF2B5EF4-FFF2-40B4-BE49-F238E27FC236}">
                <a16:creationId xmlns:a16="http://schemas.microsoft.com/office/drawing/2014/main" id="{2A39069D-C7B9-B3BB-81FE-55420207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16" y="5027158"/>
            <a:ext cx="1766503" cy="14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hlinkClick r:id="" action="ppaction://noaction">
              <a:snd r:embed="rId26" name="T3_Phon_12.wav"/>
            </a:hlinkClick>
            <a:extLst>
              <a:ext uri="{FF2B5EF4-FFF2-40B4-BE49-F238E27FC236}">
                <a16:creationId xmlns:a16="http://schemas.microsoft.com/office/drawing/2014/main" id="{5D6FB60A-EC3E-01FA-70F1-F751A4E6B171}"/>
              </a:ext>
            </a:extLst>
          </p:cNvPr>
          <p:cNvCxnSpPr>
            <a:cxnSpLocks/>
          </p:cNvCxnSpPr>
          <p:nvPr/>
        </p:nvCxnSpPr>
        <p:spPr>
          <a:xfrm flipH="1" flipV="1">
            <a:off x="8282596" y="5232400"/>
            <a:ext cx="1515290" cy="1191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hlinkClick r:id="" action="ppaction://noaction">
              <a:snd r:embed="rId26" name="T3_Phon_12.wav"/>
            </a:hlinkClick>
            <a:extLst>
              <a:ext uri="{FF2B5EF4-FFF2-40B4-BE49-F238E27FC236}">
                <a16:creationId xmlns:a16="http://schemas.microsoft.com/office/drawing/2014/main" id="{B1E25F69-DCA9-87D3-91D9-B390FA590005}"/>
              </a:ext>
            </a:extLst>
          </p:cNvPr>
          <p:cNvCxnSpPr>
            <a:cxnSpLocks/>
          </p:cNvCxnSpPr>
          <p:nvPr/>
        </p:nvCxnSpPr>
        <p:spPr>
          <a:xfrm flipV="1">
            <a:off x="8274422" y="5232400"/>
            <a:ext cx="1515290" cy="1191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3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BE4F5-26ED-FFF2-8CD8-0A820E7D86DA}"/>
              </a:ext>
            </a:extLst>
          </p:cNvPr>
          <p:cNvSpPr/>
          <p:nvPr/>
        </p:nvSpPr>
        <p:spPr>
          <a:xfrm>
            <a:off x="6284782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04CBE-FF84-9FA8-9B3F-F1B954C165EA}"/>
              </a:ext>
            </a:extLst>
          </p:cNvPr>
          <p:cNvSpPr/>
          <p:nvPr/>
        </p:nvSpPr>
        <p:spPr>
          <a:xfrm>
            <a:off x="6284782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643154B0-CB31-CEE4-3D74-979054A25949}"/>
              </a:ext>
            </a:extLst>
          </p:cNvPr>
          <p:cNvSpPr/>
          <p:nvPr/>
        </p:nvSpPr>
        <p:spPr>
          <a:xfrm>
            <a:off x="10781910" y="1166359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8B6A8DBB-F141-7E32-E8FB-AA97BF070EAA}"/>
              </a:ext>
            </a:extLst>
          </p:cNvPr>
          <p:cNvSpPr txBox="1">
            <a:spLocks/>
          </p:cNvSpPr>
          <p:nvPr/>
        </p:nvSpPr>
        <p:spPr>
          <a:xfrm>
            <a:off x="10773468" y="1018309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2D613A-A574-1A02-E14D-C362D43FF4E5}"/>
              </a:ext>
            </a:extLst>
          </p:cNvPr>
          <p:cNvGrpSpPr/>
          <p:nvPr/>
        </p:nvGrpSpPr>
        <p:grpSpPr>
          <a:xfrm>
            <a:off x="10715204" y="158534"/>
            <a:ext cx="1147130" cy="702770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A1635833-912B-FE16-C68B-96FE5A5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2A2E73E0-6F28-97A8-6089-5D94EA568E2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56" name="CustomShape 3">
            <a:extLst>
              <a:ext uri="{FF2B5EF4-FFF2-40B4-BE49-F238E27FC236}">
                <a16:creationId xmlns:a16="http://schemas.microsoft.com/office/drawing/2014/main" id="{F477219A-6945-7D53-4AED-351B0DED76EE}"/>
              </a:ext>
            </a:extLst>
          </p:cNvPr>
          <p:cNvSpPr/>
          <p:nvPr/>
        </p:nvSpPr>
        <p:spPr>
          <a:xfrm>
            <a:off x="4557894" y="1160263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7539A4FE-0A55-9912-23EB-DF88488E6D90}"/>
              </a:ext>
            </a:extLst>
          </p:cNvPr>
          <p:cNvSpPr txBox="1">
            <a:spLocks/>
          </p:cNvSpPr>
          <p:nvPr/>
        </p:nvSpPr>
        <p:spPr>
          <a:xfrm>
            <a:off x="4549452" y="1012213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12FCA8-0CC3-CCDD-DEE7-378CC77809D6}"/>
              </a:ext>
            </a:extLst>
          </p:cNvPr>
          <p:cNvGrpSpPr/>
          <p:nvPr/>
        </p:nvGrpSpPr>
        <p:grpSpPr>
          <a:xfrm>
            <a:off x="4491188" y="152438"/>
            <a:ext cx="1147130" cy="702770"/>
            <a:chOff x="10396437" y="189956"/>
            <a:chExt cx="1537410" cy="941869"/>
          </a:xfrm>
        </p:grpSpPr>
        <p:pic>
          <p:nvPicPr>
            <p:cNvPr id="59" name="Picture 58" descr="Logo, icon&#10;&#10;Description automatically generated">
              <a:extLst>
                <a:ext uri="{FF2B5EF4-FFF2-40B4-BE49-F238E27FC236}">
                  <a16:creationId xmlns:a16="http://schemas.microsoft.com/office/drawing/2014/main" id="{1419BAE1-6766-9579-6B5D-AB706567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60" name="Speech Bubble: Oval 49">
              <a:extLst>
                <a:ext uri="{FF2B5EF4-FFF2-40B4-BE49-F238E27FC236}">
                  <a16:creationId xmlns:a16="http://schemas.microsoft.com/office/drawing/2014/main" id="{15AFB729-B586-C67F-2FAE-C7C0F78B9FB5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126" name="Table 15">
            <a:extLst>
              <a:ext uri="{FF2B5EF4-FFF2-40B4-BE49-F238E27FC236}">
                <a16:creationId xmlns:a16="http://schemas.microsoft.com/office/drawing/2014/main" id="{C043D948-3122-4C5A-C8F7-D889B1464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27427"/>
              </p:ext>
            </p:extLst>
          </p:nvPr>
        </p:nvGraphicFramePr>
        <p:xfrm>
          <a:off x="93741" y="1616755"/>
          <a:ext cx="5938760" cy="510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700502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jed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unsch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7005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lust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tion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olz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7005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Kam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pf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Gei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127" name="Picture 56" descr="Free bubble soap bubble bullet vector">
            <a:extLst>
              <a:ext uri="{FF2B5EF4-FFF2-40B4-BE49-F238E27FC236}">
                <a16:creationId xmlns:a16="http://schemas.microsoft.com/office/drawing/2014/main" id="{D951C678-1C25-C2B1-B004-C1E08BCC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7" y="1841579"/>
            <a:ext cx="1151036" cy="10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58" descr="Free crowd society human illustration">
            <a:extLst>
              <a:ext uri="{FF2B5EF4-FFF2-40B4-BE49-F238E27FC236}">
                <a16:creationId xmlns:a16="http://schemas.microsoft.com/office/drawing/2014/main" id="{2613C5BF-18AF-1BCC-60E1-B7CE8A91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6" y="1994257"/>
            <a:ext cx="1442621" cy="9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0" descr="Free man women couple vector">
            <a:extLst>
              <a:ext uri="{FF2B5EF4-FFF2-40B4-BE49-F238E27FC236}">
                <a16:creationId xmlns:a16="http://schemas.microsoft.com/office/drawing/2014/main" id="{02814867-7A02-104E-4A7F-1A40264F6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2592" r="11183" b="13889"/>
          <a:stretch/>
        </p:blipFill>
        <p:spPr bwMode="auto">
          <a:xfrm>
            <a:off x="3300411" y="1849688"/>
            <a:ext cx="1067551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2" descr="Free lamp magic wish vector">
            <a:extLst>
              <a:ext uri="{FF2B5EF4-FFF2-40B4-BE49-F238E27FC236}">
                <a16:creationId xmlns:a16="http://schemas.microsoft.com/office/drawing/2014/main" id="{F876BBB1-9D55-5E7E-B6AF-258948AA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11" y="2074462"/>
            <a:ext cx="1200749" cy="7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4" descr="Free clown crazy happy vector">
            <a:extLst>
              <a:ext uri="{FF2B5EF4-FFF2-40B4-BE49-F238E27FC236}">
                <a16:creationId xmlns:a16="http://schemas.microsoft.com/office/drawing/2014/main" id="{E5B1715F-7EC5-3D4D-A768-F455B09C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7" y="3615424"/>
            <a:ext cx="1203985" cy="10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6" descr="Free flags russia usa vector">
            <a:extLst>
              <a:ext uri="{FF2B5EF4-FFF2-40B4-BE49-F238E27FC236}">
                <a16:creationId xmlns:a16="http://schemas.microsoft.com/office/drawing/2014/main" id="{EBBA030F-2326-4AA2-ABB6-233D689D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3" y="3713739"/>
            <a:ext cx="1233484" cy="8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68" descr="Free people emotions feelings illustration">
            <a:extLst>
              <a:ext uri="{FF2B5EF4-FFF2-40B4-BE49-F238E27FC236}">
                <a16:creationId xmlns:a16="http://schemas.microsoft.com/office/drawing/2014/main" id="{CC01FDF3-EFA8-C0C6-E89F-00DA29FC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99" y="3492294"/>
            <a:ext cx="1200749" cy="12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70" descr="Free child row kindergarten vector">
            <a:extLst>
              <a:ext uri="{FF2B5EF4-FFF2-40B4-BE49-F238E27FC236}">
                <a16:creationId xmlns:a16="http://schemas.microsoft.com/office/drawing/2014/main" id="{9360DC74-5D6A-22EA-8987-09FCD5F9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23" y="3881184"/>
            <a:ext cx="1393992" cy="6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72" descr="Free bird animal angry vector">
            <a:extLst>
              <a:ext uri="{FF2B5EF4-FFF2-40B4-BE49-F238E27FC236}">
                <a16:creationId xmlns:a16="http://schemas.microsoft.com/office/drawing/2014/main" id="{071A96E8-2C48-5F36-69DA-E92F83CD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0" y="5203619"/>
            <a:ext cx="892808" cy="12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74" descr="Free syria flag map vector">
            <a:extLst>
              <a:ext uri="{FF2B5EF4-FFF2-40B4-BE49-F238E27FC236}">
                <a16:creationId xmlns:a16="http://schemas.microsoft.com/office/drawing/2014/main" id="{2C86E54F-68E4-75EC-ACDB-CB8DE5DB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50" y="5217345"/>
            <a:ext cx="1263261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76" descr="Free ghost halloween ghostly vector">
            <a:extLst>
              <a:ext uri="{FF2B5EF4-FFF2-40B4-BE49-F238E27FC236}">
                <a16:creationId xmlns:a16="http://schemas.microsoft.com/office/drawing/2014/main" id="{87650375-552E-9FB4-7634-EAD0F918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38" y="5263478"/>
            <a:ext cx="1093224" cy="11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78" descr="Free pinocchio lying emoji smiley illustration">
            <a:extLst>
              <a:ext uri="{FF2B5EF4-FFF2-40B4-BE49-F238E27FC236}">
                <a16:creationId xmlns:a16="http://schemas.microsoft.com/office/drawing/2014/main" id="{A01AEE8E-367F-BDB4-081E-69171649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69" y="5292665"/>
            <a:ext cx="1482700" cy="11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A38975F-4308-E1FC-114F-33DDE0769ED6}"/>
              </a:ext>
            </a:extLst>
          </p:cNvPr>
          <p:cNvCxnSpPr/>
          <p:nvPr/>
        </p:nvCxnSpPr>
        <p:spPr>
          <a:xfrm>
            <a:off x="4732968" y="5292665"/>
            <a:ext cx="1096178" cy="10961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237FDA6-6384-3DF6-7CA3-60B978F1E523}"/>
              </a:ext>
            </a:extLst>
          </p:cNvPr>
          <p:cNvCxnSpPr>
            <a:cxnSpLocks/>
          </p:cNvCxnSpPr>
          <p:nvPr/>
        </p:nvCxnSpPr>
        <p:spPr>
          <a:xfrm flipH="1">
            <a:off x="4732968" y="5310398"/>
            <a:ext cx="1096178" cy="10961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51" name="Table 15">
            <a:extLst>
              <a:ext uri="{FF2B5EF4-FFF2-40B4-BE49-F238E27FC236}">
                <a16:creationId xmlns:a16="http://schemas.microsoft.com/office/drawing/2014/main" id="{70A00BA8-834C-0349-33E3-A37B228CB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79967"/>
              </p:ext>
            </p:extLst>
          </p:nvPr>
        </p:nvGraphicFramePr>
        <p:xfrm>
          <a:off x="6186344" y="1623626"/>
          <a:ext cx="5938760" cy="510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700502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jed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unsch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7005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lust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tion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olz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7005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Kam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pf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Gei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152" name="Picture 56" descr="Free bubble soap bubble bullet vector">
            <a:extLst>
              <a:ext uri="{FF2B5EF4-FFF2-40B4-BE49-F238E27FC236}">
                <a16:creationId xmlns:a16="http://schemas.microsoft.com/office/drawing/2014/main" id="{0EF7933C-5763-5B82-0B39-00E05A31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10" y="1848450"/>
            <a:ext cx="1151036" cy="10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58" descr="Free crowd society human illustration">
            <a:extLst>
              <a:ext uri="{FF2B5EF4-FFF2-40B4-BE49-F238E27FC236}">
                <a16:creationId xmlns:a16="http://schemas.microsoft.com/office/drawing/2014/main" id="{EA4ABB52-0D77-B1CA-470A-C008DEA7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9" y="2001128"/>
            <a:ext cx="1442621" cy="9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60" descr="Free man women couple vector">
            <a:extLst>
              <a:ext uri="{FF2B5EF4-FFF2-40B4-BE49-F238E27FC236}">
                <a16:creationId xmlns:a16="http://schemas.microsoft.com/office/drawing/2014/main" id="{F1565FAD-BD0D-E0BE-F9A3-223444C5A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2592" r="11183" b="13889"/>
          <a:stretch/>
        </p:blipFill>
        <p:spPr bwMode="auto">
          <a:xfrm>
            <a:off x="9393014" y="1856559"/>
            <a:ext cx="1067551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62" descr="Free lamp magic wish vector">
            <a:extLst>
              <a:ext uri="{FF2B5EF4-FFF2-40B4-BE49-F238E27FC236}">
                <a16:creationId xmlns:a16="http://schemas.microsoft.com/office/drawing/2014/main" id="{EC2DC13B-7ED5-67AC-A6D7-2D5A3C93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114" y="2081333"/>
            <a:ext cx="1200749" cy="7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64" descr="Free clown crazy happy vector">
            <a:extLst>
              <a:ext uri="{FF2B5EF4-FFF2-40B4-BE49-F238E27FC236}">
                <a16:creationId xmlns:a16="http://schemas.microsoft.com/office/drawing/2014/main" id="{0F7CD6CD-B39C-82D1-A880-AA8B61C0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10" y="3622295"/>
            <a:ext cx="1203985" cy="10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6" descr="Free flags russia usa vector">
            <a:extLst>
              <a:ext uri="{FF2B5EF4-FFF2-40B4-BE49-F238E27FC236}">
                <a16:creationId xmlns:a16="http://schemas.microsoft.com/office/drawing/2014/main" id="{2246D177-3F8A-C292-F873-B122EE3E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96" y="3720610"/>
            <a:ext cx="1233484" cy="8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8" descr="Free people emotions feelings illustration">
            <a:extLst>
              <a:ext uri="{FF2B5EF4-FFF2-40B4-BE49-F238E27FC236}">
                <a16:creationId xmlns:a16="http://schemas.microsoft.com/office/drawing/2014/main" id="{922BEE78-854E-0184-A7A5-6CC571C1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02" y="3499165"/>
            <a:ext cx="1200749" cy="12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70" descr="Free child row kindergarten vector">
            <a:extLst>
              <a:ext uri="{FF2B5EF4-FFF2-40B4-BE49-F238E27FC236}">
                <a16:creationId xmlns:a16="http://schemas.microsoft.com/office/drawing/2014/main" id="{5100D2C8-BCD0-CAA4-A0A7-DADA8C6B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226" y="3888055"/>
            <a:ext cx="1393992" cy="6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72" descr="Free bird animal angry vector">
            <a:extLst>
              <a:ext uri="{FF2B5EF4-FFF2-40B4-BE49-F238E27FC236}">
                <a16:creationId xmlns:a16="http://schemas.microsoft.com/office/drawing/2014/main" id="{C294F24F-0BEE-0D8D-B05A-04D6A7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53" y="5210490"/>
            <a:ext cx="892808" cy="12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74" descr="Free syria flag map vector">
            <a:extLst>
              <a:ext uri="{FF2B5EF4-FFF2-40B4-BE49-F238E27FC236}">
                <a16:creationId xmlns:a16="http://schemas.microsoft.com/office/drawing/2014/main" id="{FC054A8F-8AE7-1847-3B39-F9AAD400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53" y="5224216"/>
            <a:ext cx="1263261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76" descr="Free ghost halloween ghostly vector">
            <a:extLst>
              <a:ext uri="{FF2B5EF4-FFF2-40B4-BE49-F238E27FC236}">
                <a16:creationId xmlns:a16="http://schemas.microsoft.com/office/drawing/2014/main" id="{70BCD853-E72C-D708-2FCA-C5F7C4A1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41" y="5270349"/>
            <a:ext cx="1093224" cy="11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78" descr="Free pinocchio lying emoji smiley illustration">
            <a:extLst>
              <a:ext uri="{FF2B5EF4-FFF2-40B4-BE49-F238E27FC236}">
                <a16:creationId xmlns:a16="http://schemas.microsoft.com/office/drawing/2014/main" id="{3FC2707E-C211-5A87-939A-3317E1D7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2" y="5299536"/>
            <a:ext cx="1482700" cy="11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347858E-48E0-C041-B4F1-02F976AB7C7A}"/>
              </a:ext>
            </a:extLst>
          </p:cNvPr>
          <p:cNvCxnSpPr/>
          <p:nvPr/>
        </p:nvCxnSpPr>
        <p:spPr>
          <a:xfrm>
            <a:off x="10825571" y="5299536"/>
            <a:ext cx="1096178" cy="10961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A7F2B54-BEA5-A16E-31DE-5B28B9547EA8}"/>
              </a:ext>
            </a:extLst>
          </p:cNvPr>
          <p:cNvCxnSpPr>
            <a:cxnSpLocks/>
          </p:cNvCxnSpPr>
          <p:nvPr/>
        </p:nvCxnSpPr>
        <p:spPr>
          <a:xfrm flipH="1">
            <a:off x="10825571" y="5317269"/>
            <a:ext cx="1096178" cy="10961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A279589-0EB5-4590-EE21-54CED3950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93209"/>
              </p:ext>
            </p:extLst>
          </p:nvPr>
        </p:nvGraphicFramePr>
        <p:xfrm>
          <a:off x="6267466" y="955700"/>
          <a:ext cx="5500900" cy="5311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Animal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2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consonantal [r]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jed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[-er]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unsch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[w]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lust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2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r>
                        <a:rPr lang="en-GB" sz="1200" b="0" i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olz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Kam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pf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[pf]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rien</a:t>
                      </a:r>
                      <a:endParaRPr lang="en-GB" sz="1200" b="1" u="sng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[y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Gei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2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en-GB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[-s-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9815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[a</a:t>
                      </a:r>
                      <a:r>
                        <a:rPr lang="en-GB" sz="12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2282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7CA4BD6-EF0E-C14B-DAB3-09550CED0FC5}"/>
              </a:ext>
            </a:extLst>
          </p:cNvPr>
          <p:cNvSpPr txBox="1"/>
          <p:nvPr/>
        </p:nvSpPr>
        <p:spPr>
          <a:xfrm>
            <a:off x="6186948" y="6363683"/>
            <a:ext cx="566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Teachers award one point for each SSC, as per SSC list above.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85E1A5-DEE8-4DCA-F730-6167FD5BA71A}"/>
              </a:ext>
            </a:extLst>
          </p:cNvPr>
          <p:cNvSpPr txBox="1"/>
          <p:nvPr/>
        </p:nvSpPr>
        <p:spPr>
          <a:xfrm>
            <a:off x="6186948" y="3563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A12BCC-22E3-623E-9116-3ECC20597174}"/>
              </a:ext>
            </a:extLst>
          </p:cNvPr>
          <p:cNvSpPr txBox="1"/>
          <p:nvPr/>
        </p:nvSpPr>
        <p:spPr>
          <a:xfrm>
            <a:off x="9279400" y="356328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12</a:t>
            </a:r>
          </a:p>
        </p:txBody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42FF7792-CC37-46FF-8EE0-8D11451E8DFB}"/>
              </a:ext>
            </a:extLst>
          </p:cNvPr>
          <p:cNvSpPr/>
          <p:nvPr/>
        </p:nvSpPr>
        <p:spPr>
          <a:xfrm>
            <a:off x="4620835" y="1239817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30970BD4-BB5B-6858-094A-24B9EDCEBB93}"/>
              </a:ext>
            </a:extLst>
          </p:cNvPr>
          <p:cNvSpPr txBox="1">
            <a:spLocks/>
          </p:cNvSpPr>
          <p:nvPr/>
        </p:nvSpPr>
        <p:spPr>
          <a:xfrm>
            <a:off x="4612393" y="1091767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AD4E30-2051-1937-A38A-1284FCB67085}"/>
              </a:ext>
            </a:extLst>
          </p:cNvPr>
          <p:cNvGrpSpPr/>
          <p:nvPr/>
        </p:nvGrpSpPr>
        <p:grpSpPr>
          <a:xfrm>
            <a:off x="4554129" y="231992"/>
            <a:ext cx="1147130" cy="702770"/>
            <a:chOff x="10396437" y="189956"/>
            <a:chExt cx="1537410" cy="941869"/>
          </a:xfrm>
        </p:grpSpPr>
        <p:pic>
          <p:nvPicPr>
            <p:cNvPr id="44" name="Picture 43" descr="Logo, icon&#10;&#10;Description automatically generated">
              <a:extLst>
                <a:ext uri="{FF2B5EF4-FFF2-40B4-BE49-F238E27FC236}">
                  <a16:creationId xmlns:a16="http://schemas.microsoft.com/office/drawing/2014/main" id="{8E613363-057B-6937-8D2C-C4EAF4E3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45" name="Speech Bubble: Oval 49">
              <a:extLst>
                <a:ext uri="{FF2B5EF4-FFF2-40B4-BE49-F238E27FC236}">
                  <a16:creationId xmlns:a16="http://schemas.microsoft.com/office/drawing/2014/main" id="{2B36A3A1-9AA2-AB64-7111-26E3922B3BA8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59" name="Table 15">
            <a:extLst>
              <a:ext uri="{FF2B5EF4-FFF2-40B4-BE49-F238E27FC236}">
                <a16:creationId xmlns:a16="http://schemas.microsoft.com/office/drawing/2014/main" id="{0FC02D54-E470-195C-789E-596A7E5BD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66563"/>
              </p:ext>
            </p:extLst>
          </p:nvPr>
        </p:nvGraphicFramePr>
        <p:xfrm>
          <a:off x="119141" y="1642155"/>
          <a:ext cx="5938760" cy="510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700502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jed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unsch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7005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lust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tion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olz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7005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Kam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pf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Gei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60" name="Picture 56" descr="Free bubble soap bubble bullet vector">
            <a:extLst>
              <a:ext uri="{FF2B5EF4-FFF2-40B4-BE49-F238E27FC236}">
                <a16:creationId xmlns:a16="http://schemas.microsoft.com/office/drawing/2014/main" id="{91DD9A88-CEA6-AB12-5173-60CF601A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7" y="1866979"/>
            <a:ext cx="1151036" cy="10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8" descr="Free crowd society human illustration">
            <a:extLst>
              <a:ext uri="{FF2B5EF4-FFF2-40B4-BE49-F238E27FC236}">
                <a16:creationId xmlns:a16="http://schemas.microsoft.com/office/drawing/2014/main" id="{C902DDA0-4740-1011-56E7-B0008CF4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26" y="2019657"/>
            <a:ext cx="1442621" cy="9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0" descr="Free man women couple vector">
            <a:extLst>
              <a:ext uri="{FF2B5EF4-FFF2-40B4-BE49-F238E27FC236}">
                <a16:creationId xmlns:a16="http://schemas.microsoft.com/office/drawing/2014/main" id="{CE43E1D2-6233-97B8-4728-C687B343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2592" r="11183" b="13889"/>
          <a:stretch/>
        </p:blipFill>
        <p:spPr bwMode="auto">
          <a:xfrm>
            <a:off x="3325811" y="1875088"/>
            <a:ext cx="1067551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Free lamp magic wish vector">
            <a:extLst>
              <a:ext uri="{FF2B5EF4-FFF2-40B4-BE49-F238E27FC236}">
                <a16:creationId xmlns:a16="http://schemas.microsoft.com/office/drawing/2014/main" id="{23993C9D-44D9-4CEB-B981-35205083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1" y="2099862"/>
            <a:ext cx="1200749" cy="7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4" descr="Free clown crazy happy vector">
            <a:extLst>
              <a:ext uri="{FF2B5EF4-FFF2-40B4-BE49-F238E27FC236}">
                <a16:creationId xmlns:a16="http://schemas.microsoft.com/office/drawing/2014/main" id="{A0F4FA4E-1725-BD09-E6EC-1018B43E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7" y="3640824"/>
            <a:ext cx="1203985" cy="10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6" descr="Free flags russia usa vector">
            <a:extLst>
              <a:ext uri="{FF2B5EF4-FFF2-40B4-BE49-F238E27FC236}">
                <a16:creationId xmlns:a16="http://schemas.microsoft.com/office/drawing/2014/main" id="{8AB0A13A-2F03-EA44-1CF8-6ADBE692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93" y="3739139"/>
            <a:ext cx="1233484" cy="8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8" descr="Free people emotions feelings illustration">
            <a:extLst>
              <a:ext uri="{FF2B5EF4-FFF2-40B4-BE49-F238E27FC236}">
                <a16:creationId xmlns:a16="http://schemas.microsoft.com/office/drawing/2014/main" id="{CF8D0ABA-1D86-8AFF-3F00-50833E42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99" y="3517694"/>
            <a:ext cx="1200749" cy="12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0" descr="Free child row kindergarten vector">
            <a:extLst>
              <a:ext uri="{FF2B5EF4-FFF2-40B4-BE49-F238E27FC236}">
                <a16:creationId xmlns:a16="http://schemas.microsoft.com/office/drawing/2014/main" id="{B53184ED-F0EF-F29F-8955-1F9235CB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23" y="3906584"/>
            <a:ext cx="1393992" cy="6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72" descr="Free bird animal angry vector">
            <a:extLst>
              <a:ext uri="{FF2B5EF4-FFF2-40B4-BE49-F238E27FC236}">
                <a16:creationId xmlns:a16="http://schemas.microsoft.com/office/drawing/2014/main" id="{DF0880F6-9A46-7F19-5941-993319F5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0" y="5229019"/>
            <a:ext cx="892808" cy="12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4" descr="Free syria flag map vector">
            <a:extLst>
              <a:ext uri="{FF2B5EF4-FFF2-40B4-BE49-F238E27FC236}">
                <a16:creationId xmlns:a16="http://schemas.microsoft.com/office/drawing/2014/main" id="{BBF8438E-CE62-A1D1-E70D-25B5A71D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50" y="5242745"/>
            <a:ext cx="1263261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6" descr="Free ghost halloween ghostly vector">
            <a:extLst>
              <a:ext uri="{FF2B5EF4-FFF2-40B4-BE49-F238E27FC236}">
                <a16:creationId xmlns:a16="http://schemas.microsoft.com/office/drawing/2014/main" id="{9D90EF10-5309-063E-D60C-ED4B7382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38" y="5288878"/>
            <a:ext cx="1093224" cy="11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8" descr="Free pinocchio lying emoji smiley illustration">
            <a:extLst>
              <a:ext uri="{FF2B5EF4-FFF2-40B4-BE49-F238E27FC236}">
                <a16:creationId xmlns:a16="http://schemas.microsoft.com/office/drawing/2014/main" id="{5E71981A-BD95-6916-AB3A-C479DBCD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69" y="5318065"/>
            <a:ext cx="1482700" cy="11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3D855A-4427-1D96-3958-71F476EF4841}"/>
              </a:ext>
            </a:extLst>
          </p:cNvPr>
          <p:cNvCxnSpPr/>
          <p:nvPr/>
        </p:nvCxnSpPr>
        <p:spPr>
          <a:xfrm>
            <a:off x="4758368" y="5318065"/>
            <a:ext cx="1096178" cy="10961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C61C6AB-711B-6590-6775-A26363DB5D06}"/>
              </a:ext>
            </a:extLst>
          </p:cNvPr>
          <p:cNvCxnSpPr>
            <a:cxnSpLocks/>
          </p:cNvCxnSpPr>
          <p:nvPr/>
        </p:nvCxnSpPr>
        <p:spPr>
          <a:xfrm flipH="1">
            <a:off x="4758368" y="5335798"/>
            <a:ext cx="1096178" cy="10961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48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7017</TotalTime>
  <Words>516</Words>
  <Application>Microsoft Macintosh PowerPoint</Application>
  <PresentationFormat>Widescreen</PresentationFormat>
  <Paragraphs>425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Bookshelf Symbol 7</vt:lpstr>
      <vt:lpstr>Calibri</vt:lpstr>
      <vt:lpstr>Century Gothic</vt:lpstr>
      <vt:lpstr>Modern Love</vt:lpstr>
      <vt:lpstr>Symbol</vt:lpstr>
      <vt:lpstr>Wingdings</vt:lpstr>
      <vt:lpstr>1_Office Theme</vt:lpstr>
      <vt:lpstr>Interacting</vt:lpstr>
      <vt:lpstr>PowerPoint Presentation</vt:lpstr>
      <vt:lpstr>Tschüss!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Jasmin Silver</cp:lastModifiedBy>
  <cp:revision>46</cp:revision>
  <dcterms:created xsi:type="dcterms:W3CDTF">2021-07-02T19:27:01Z</dcterms:created>
  <dcterms:modified xsi:type="dcterms:W3CDTF">2024-04-23T08:41:54Z</dcterms:modified>
</cp:coreProperties>
</file>