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1"/>
  </p:notesMasterIdLst>
  <p:sldIdLst>
    <p:sldId id="1027" r:id="rId3"/>
    <p:sldId id="1028" r:id="rId4"/>
    <p:sldId id="1025" r:id="rId5"/>
    <p:sldId id="1026" r:id="rId6"/>
    <p:sldId id="1029" r:id="rId7"/>
    <p:sldId id="281" r:id="rId8"/>
    <p:sldId id="1030" r:id="rId9"/>
    <p:sldId id="9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DFB"/>
    <a:srgbClr val="29C1FA"/>
    <a:srgbClr val="EFF9FB"/>
    <a:srgbClr val="0070C0"/>
    <a:srgbClr val="FFFFCC"/>
    <a:srgbClr val="FFD10D"/>
    <a:srgbClr val="2E94A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[v] [w] [r] [er-] [-er] [-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ig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[-g] [-d] [-b] [-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ei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[pf] 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kn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language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from </a:t>
            </a:r>
            <a:r>
              <a:rPr lang="it-IT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Term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3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Papier [1163]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Sachen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[318] Schuh [1678]</a:t>
            </a:r>
            <a:r>
              <a:rPr lang="en-GB" dirty="0"/>
              <a:t> </a:t>
            </a: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Angst (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) [392]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Bein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Glück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Kopf [250]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Prüfung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[1827]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Recht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[242]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Schmerzen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[1483]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Unfall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[1955]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froh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[1424]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krank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[1321] bitte [471]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danke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[877]</a:t>
            </a:r>
            <a:r>
              <a:rPr lang="en-GB" dirty="0"/>
              <a:t> </a:t>
            </a:r>
            <a:endParaRPr lang="fr-FR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several SSCs (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[v] [w] [r]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[er-] [-er] [-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ig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[-g] [-d] [-b]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[-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tion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[z]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ei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[pf]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])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context. Ronja is looking exhausted and her mum is trying to find out what’s wrong.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different SSCs one by one and elicit choral read aloud.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pronounces to confirm correct pronunciation of each word (in audio version, the audio can also be played for each speech bubble/label.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aussehen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[277]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Physiotherapeut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[N/A]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ab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[544]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Schulter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(shoulder) [1023]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Arm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[1475]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Hand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[180]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Zeh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(toe) [N/A]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16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some previously taught phrases for different occasions, associating them with a relevant verb, which students then write in German, practising written production, too.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Ask pupils if they can guess what any of the verbs and phrases are in the circle.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listen to each phrase.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Pupils identify it and the associated verb/verb phrase and write those in German.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werden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kochen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sprechen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 der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Sonne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nach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England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fahren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Lust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haben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,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ein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Buch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zu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lesen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65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term 3 vocabulary and structures, particularly sentences with two verbs.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Listen once for the subject and the two verbs.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correct this part.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Listen again to identify the object of the sentence – either just the category or the full details.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provide both elements of each answer.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28600" indent="-228600">
              <a:lnSpc>
                <a:spcPct val="100000"/>
              </a:lnSpc>
              <a:buAutoNum type="alphaUcPeriod" startAt="2"/>
            </a:pPr>
            <a:r>
              <a:rPr lang="en-GB" sz="1200" b="0" strike="noStrike" spc="-1" dirty="0">
                <a:latin typeface="Arial"/>
              </a:rPr>
              <a:t>Ich muss </a:t>
            </a:r>
            <a:r>
              <a:rPr lang="en-GB" sz="1200" b="0" strike="noStrike" spc="-1" dirty="0" err="1">
                <a:latin typeface="Arial"/>
              </a:rPr>
              <a:t>Partykleidung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tragen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wichtig</a:t>
            </a:r>
            <a:r>
              <a:rPr lang="en-GB" sz="1200" b="0" strike="noStrike" spc="-1" dirty="0">
                <a:latin typeface="Arial"/>
              </a:rPr>
              <a:t>, </a:t>
            </a:r>
            <a:r>
              <a:rPr lang="en-GB" sz="1200" b="0" strike="noStrike" spc="-1" dirty="0" err="1">
                <a:latin typeface="Arial"/>
              </a:rPr>
              <a:t>meinen</a:t>
            </a:r>
            <a:r>
              <a:rPr lang="en-GB" sz="1200" b="0" strike="noStrike" spc="-1" dirty="0">
                <a:latin typeface="Arial"/>
              </a:rPr>
              <a:t> Schuh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finden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Du </a:t>
            </a:r>
            <a:r>
              <a:rPr lang="en-GB" sz="1200" b="0" strike="noStrike" spc="-1" dirty="0" err="1">
                <a:latin typeface="Arial"/>
              </a:rPr>
              <a:t>kannst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Brot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backen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Es </a:t>
            </a:r>
            <a:r>
              <a:rPr lang="en-GB" sz="1200" b="0" strike="noStrike" spc="-1" dirty="0" err="1">
                <a:latin typeface="Arial"/>
              </a:rPr>
              <a:t>ist</a:t>
            </a:r>
            <a:r>
              <a:rPr lang="en-GB" sz="1200" b="0" strike="noStrike" spc="-1" dirty="0">
                <a:latin typeface="Arial"/>
              </a:rPr>
              <a:t> gut, Salat 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essen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Sie </a:t>
            </a:r>
            <a:r>
              <a:rPr lang="en-GB" sz="1200" b="0" strike="noStrike" spc="-1" dirty="0" err="1">
                <a:latin typeface="Arial"/>
              </a:rPr>
              <a:t>kann</a:t>
            </a:r>
            <a:r>
              <a:rPr lang="en-GB" sz="1200" b="0" strike="noStrike" spc="-1" dirty="0">
                <a:latin typeface="Arial"/>
              </a:rPr>
              <a:t> Deutsch </a:t>
            </a:r>
            <a:r>
              <a:rPr lang="en-GB" sz="1200" b="0" strike="noStrike" spc="-1" dirty="0" err="1">
                <a:latin typeface="Arial"/>
              </a:rPr>
              <a:t>sprechen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latin typeface="Arial"/>
              </a:rPr>
              <a:t>Er muss bald </a:t>
            </a:r>
            <a:r>
              <a:rPr lang="en-GB" sz="1200" b="0" strike="noStrike" spc="-1" dirty="0" err="1">
                <a:latin typeface="Arial"/>
              </a:rPr>
              <a:t>schlafen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revisit vocabulary from previous weeks.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1.Teachers model the task by drawing pupils’ attention to the clues on the left-hand side of the slide. </a:t>
            </a:r>
            <a:br>
              <a:rPr lang="en-GB" b="0" baseline="0" dirty="0"/>
            </a:br>
            <a:r>
              <a:rPr lang="en-GB" b="0" baseline="0" dirty="0"/>
              <a:t>2. Pupils work in pairs and try to translate as many as they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Elicit meaning from pupils and click to bring up the answers in numerical order.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For the audio version, click on the first letter of each word to play the recording.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(‘Wie </a:t>
            </a:r>
            <a:r>
              <a:rPr lang="en-GB" baseline="0" dirty="0" err="1"/>
              <a:t>sagt</a:t>
            </a:r>
            <a:r>
              <a:rPr lang="en-GB" baseline="0" dirty="0"/>
              <a:t> man XXX auf Deutsch?’).  This activity can work from English to German or German to English.</a:t>
            </a:r>
            <a:endParaRPr lang="en-GB" baseline="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624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correct verb for several sentences, some of which do not have word-for-word translations, and where the meaning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is, essentially ‘be’ not ‘have’.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although we say ‘people are scared’ in English in German we literally say ‘people have fear’.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possessive pronouns, different meanings of the present tense and prepositions.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 and do the first one together to model it.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Students write 1-6 and the missing word, then write down the meaning in English.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the present tense, e.g. 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finde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, can be translated three different ways, depending on context: I find (present simple), I am finding (present continuous) or I will find/am going to find (future)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complete items 2-6 and click to correct – first the </a:t>
            </a:r>
            <a:r>
              <a:rPr lang="en-GB" sz="1200" b="0" strike="noStrike" spc="-1">
                <a:latin typeface="Arial"/>
              </a:rPr>
              <a:t>missing word, </a:t>
            </a:r>
            <a:r>
              <a:rPr lang="en-GB" sz="1200" b="0" strike="noStrike" spc="-1" dirty="0">
                <a:latin typeface="Arial"/>
              </a:rPr>
              <a:t>then the meaning in English.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414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18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9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8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38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38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090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4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5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9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87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49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8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png"/><Relationship Id="rId1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openxmlformats.org/officeDocument/2006/relationships/audio" Target="../media/audio5.wav"/><Relationship Id="rId12" Type="http://schemas.openxmlformats.org/officeDocument/2006/relationships/image" Target="../media/image4.png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audio" Target="../media/audio11.wav"/><Relationship Id="rId10" Type="http://schemas.openxmlformats.org/officeDocument/2006/relationships/audio" Target="../media/audio8.wav"/><Relationship Id="rId19" Type="http://schemas.openxmlformats.org/officeDocument/2006/relationships/audio" Target="../media/audio14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2.wav"/><Relationship Id="rId18" Type="http://schemas.openxmlformats.org/officeDocument/2006/relationships/image" Target="../media/image13.png"/><Relationship Id="rId3" Type="http://schemas.openxmlformats.org/officeDocument/2006/relationships/audio" Target="../media/audio15.wav"/><Relationship Id="rId21" Type="http://schemas.openxmlformats.org/officeDocument/2006/relationships/image" Target="../media/image16.png"/><Relationship Id="rId7" Type="http://schemas.openxmlformats.org/officeDocument/2006/relationships/audio" Target="../media/audio19.wav"/><Relationship Id="rId12" Type="http://schemas.openxmlformats.org/officeDocument/2006/relationships/image" Target="../media/image9.sv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8.wav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audio" Target="../media/audio17.wav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audio" Target="../media/audio23.wav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30.wav"/><Relationship Id="rId3" Type="http://schemas.openxmlformats.org/officeDocument/2006/relationships/image" Target="../media/image8.png"/><Relationship Id="rId7" Type="http://schemas.openxmlformats.org/officeDocument/2006/relationships/audio" Target="../media/audio25.wav"/><Relationship Id="rId12" Type="http://schemas.openxmlformats.org/officeDocument/2006/relationships/audio" Target="../media/audio2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4.wav"/><Relationship Id="rId11" Type="http://schemas.openxmlformats.org/officeDocument/2006/relationships/audio" Target="../media/audio28.wav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10" Type="http://schemas.openxmlformats.org/officeDocument/2006/relationships/audio" Target="../media/audio27.wav"/><Relationship Id="rId4" Type="http://schemas.openxmlformats.org/officeDocument/2006/relationships/image" Target="../media/image9.svg"/><Relationship Id="rId9" Type="http://schemas.openxmlformats.org/officeDocument/2006/relationships/image" Target="../media/image21.png"/><Relationship Id="rId14" Type="http://schemas.openxmlformats.org/officeDocument/2006/relationships/audio" Target="../media/audio3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18" Type="http://schemas.openxmlformats.org/officeDocument/2006/relationships/audio" Target="../media/audio45.wav"/><Relationship Id="rId3" Type="http://schemas.openxmlformats.org/officeDocument/2006/relationships/audio" Target="../media/audio32.wav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1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5" Type="http://schemas.openxmlformats.org/officeDocument/2006/relationships/audio" Target="../media/audio34.wav"/><Relationship Id="rId15" Type="http://schemas.openxmlformats.org/officeDocument/2006/relationships/audio" Target="../media/audio44.wav"/><Relationship Id="rId10" Type="http://schemas.openxmlformats.org/officeDocument/2006/relationships/audio" Target="../media/audio39.wav"/><Relationship Id="rId19" Type="http://schemas.openxmlformats.org/officeDocument/2006/relationships/image" Target="../media/image23.png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audio" Target="../media/audio51.wav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6.wav"/><Relationship Id="rId11" Type="http://schemas.openxmlformats.org/officeDocument/2006/relationships/audio" Target="../media/audio49.wav"/><Relationship Id="rId5" Type="http://schemas.openxmlformats.org/officeDocument/2006/relationships/image" Target="../media/image9.svg"/><Relationship Id="rId15" Type="http://schemas.openxmlformats.org/officeDocument/2006/relationships/audio" Target="../media/audio53.wav"/><Relationship Id="rId10" Type="http://schemas.openxmlformats.org/officeDocument/2006/relationships/audio" Target="../media/audio48.wav"/><Relationship Id="rId4" Type="http://schemas.openxmlformats.org/officeDocument/2006/relationships/image" Target="../media/image8.png"/><Relationship Id="rId9" Type="http://schemas.openxmlformats.org/officeDocument/2006/relationships/audio" Target="../media/audio47.wav"/><Relationship Id="rId14" Type="http://schemas.openxmlformats.org/officeDocument/2006/relationships/audio" Target="../media/audio5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audio" Target="../media/audio59.wav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audio" Target="../media/audio5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4.wav"/><Relationship Id="rId11" Type="http://schemas.openxmlformats.org/officeDocument/2006/relationships/audio" Target="../media/audio57.wav"/><Relationship Id="rId5" Type="http://schemas.openxmlformats.org/officeDocument/2006/relationships/image" Target="../media/image9.svg"/><Relationship Id="rId15" Type="http://schemas.openxmlformats.org/officeDocument/2006/relationships/audio" Target="../media/audio61.wav"/><Relationship Id="rId10" Type="http://schemas.openxmlformats.org/officeDocument/2006/relationships/audio" Target="../media/audio56.wav"/><Relationship Id="rId4" Type="http://schemas.openxmlformats.org/officeDocument/2006/relationships/image" Target="../media/image8.png"/><Relationship Id="rId9" Type="http://schemas.openxmlformats.org/officeDocument/2006/relationships/audio" Target="../media/audio55.wav"/><Relationship Id="rId14" Type="http://schemas.openxmlformats.org/officeDocument/2006/relationships/audio" Target="../media/audio6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9</a:t>
            </a: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CB4EBCDB-98AF-F8FD-AC0E-A29FFF9E2767}"/>
              </a:ext>
            </a:extLst>
          </p:cNvPr>
          <p:cNvSpPr/>
          <p:nvPr/>
        </p:nvSpPr>
        <p:spPr>
          <a:xfrm>
            <a:off x="122968" y="5772270"/>
            <a:ext cx="4572062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Revisiting sounds, words and structures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D5D2B6F-2ABC-88C7-FB1A-368B0C85A58D}"/>
              </a:ext>
            </a:extLst>
          </p:cNvPr>
          <p:cNvSpPr txBox="1">
            <a:spLocks/>
          </p:cNvSpPr>
          <p:nvPr/>
        </p:nvSpPr>
        <p:spPr>
          <a:xfrm>
            <a:off x="-1" y="184975"/>
            <a:ext cx="4350984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0FAA2-D815-8CF1-3585-34FE6B63E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0" y="1451332"/>
            <a:ext cx="4226702" cy="3571250"/>
          </a:xfrm>
          <a:prstGeom prst="rect">
            <a:avLst/>
          </a:prstGeom>
        </p:spPr>
      </p:pic>
      <p:sp>
        <p:nvSpPr>
          <p:cNvPr id="12" name="TextBox 11">
            <a:hlinkClick r:id="" action="ppaction://noaction">
              <a:snd r:embed="rId5" name="T3_W9_1.1.wav"/>
            </a:hlinkClick>
            <a:extLst>
              <a:ext uri="{FF2B5EF4-FFF2-40B4-BE49-F238E27FC236}">
                <a16:creationId xmlns:a16="http://schemas.microsoft.com/office/drawing/2014/main" id="{A86E0565-811D-EF5B-3E30-B5124939278F}"/>
              </a:ext>
            </a:extLst>
          </p:cNvPr>
          <p:cNvSpPr txBox="1"/>
          <p:nvPr/>
        </p:nvSpPr>
        <p:spPr>
          <a:xfrm rot="20804272">
            <a:off x="710897" y="1849686"/>
            <a:ext cx="3009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Wir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200" b="1" dirty="0" err="1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wiederholen</a:t>
            </a:r>
            <a: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! </a:t>
            </a:r>
            <a:br>
              <a:rPr lang="en-GB" sz="2200" b="1" dirty="0">
                <a:solidFill>
                  <a:srgbClr val="FFFDF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en-GB" sz="2200" b="1" dirty="0">
              <a:solidFill>
                <a:srgbClr val="FFFDFB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43D40A-3B42-8612-A85F-C62433661D21}"/>
              </a:ext>
            </a:extLst>
          </p:cNvPr>
          <p:cNvSpPr txBox="1"/>
          <p:nvPr/>
        </p:nvSpPr>
        <p:spPr>
          <a:xfrm>
            <a:off x="2573643" y="2027528"/>
            <a:ext cx="7692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FDFB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  <a:sym typeface="Wingdings" panose="05000000000000000000" pitchFamily="2" charset="2"/>
              </a:rPr>
              <a:t>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person&#10;&#10;Description automatically generated">
            <a:extLst>
              <a:ext uri="{FF2B5EF4-FFF2-40B4-BE49-F238E27FC236}">
                <a16:creationId xmlns:a16="http://schemas.microsoft.com/office/drawing/2014/main" id="{EA2C4FB3-A2E4-BF8A-80C6-4A357C678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/>
          <a:stretch/>
        </p:blipFill>
        <p:spPr>
          <a:xfrm>
            <a:off x="6254670" y="142182"/>
            <a:ext cx="2559081" cy="6858000"/>
          </a:xfrm>
          <a:prstGeom prst="rect">
            <a:avLst/>
          </a:prstGeom>
        </p:spPr>
      </p:pic>
      <p:sp>
        <p:nvSpPr>
          <p:cNvPr id="84" name="Oval Callout 83">
            <a:hlinkClick r:id="" action="ppaction://noaction">
              <a:snd r:embed="rId4" name="T3_W9_2.3.wav"/>
            </a:hlinkClick>
            <a:extLst>
              <a:ext uri="{FF2B5EF4-FFF2-40B4-BE49-F238E27FC236}">
                <a16:creationId xmlns:a16="http://schemas.microsoft.com/office/drawing/2014/main" id="{3900E3BD-A6DD-7864-213F-3AB918512E41}"/>
              </a:ext>
            </a:extLst>
          </p:cNvPr>
          <p:cNvSpPr/>
          <p:nvPr/>
        </p:nvSpPr>
        <p:spPr>
          <a:xfrm>
            <a:off x="4275996" y="127620"/>
            <a:ext cx="2758698" cy="1002077"/>
          </a:xfrm>
          <a:prstGeom prst="wedgeEllipseCallout">
            <a:avLst>
              <a:gd name="adj1" fmla="val 55010"/>
              <a:gd name="adj2" fmla="val 2847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Ich </a:t>
            </a:r>
            <a:r>
              <a:rPr lang="en-US" sz="2000" dirty="0" err="1">
                <a:latin typeface="Century Gothic" panose="020B0502020202020204" pitchFamily="34" charset="0"/>
              </a:rPr>
              <a:t>habe</a:t>
            </a:r>
            <a:r>
              <a:rPr lang="en-US" sz="2000" dirty="0">
                <a:latin typeface="Century Gothic" panose="020B0502020202020204" pitchFamily="34" charset="0"/>
              </a:rPr>
              <a:t> so </a:t>
            </a:r>
            <a:r>
              <a:rPr lang="en-US" sz="2000" dirty="0" err="1">
                <a:latin typeface="Century Gothic" panose="020B0502020202020204" pitchFamily="34" charset="0"/>
              </a:rPr>
              <a:t>viele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Schmerzen</a:t>
            </a:r>
            <a:r>
              <a:rPr lang="en-US" sz="2000" dirty="0"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9" name="Rectangular Callout 18">
            <a:hlinkClick r:id="" action="ppaction://noaction">
              <a:snd r:embed="rId5" name="T3_W9_2.6.wav"/>
            </a:hlinkClick>
            <a:extLst>
              <a:ext uri="{FF2B5EF4-FFF2-40B4-BE49-F238E27FC236}">
                <a16:creationId xmlns:a16="http://schemas.microsoft.com/office/drawing/2014/main" id="{ACE7B1EE-F797-6A65-369A-8B2B52FB1863}"/>
              </a:ext>
            </a:extLst>
          </p:cNvPr>
          <p:cNvSpPr/>
          <p:nvPr/>
        </p:nvSpPr>
        <p:spPr>
          <a:xfrm>
            <a:off x="8563067" y="2906598"/>
            <a:ext cx="1919080" cy="676410"/>
          </a:xfrm>
          <a:prstGeom prst="wedgeRectCallout">
            <a:avLst>
              <a:gd name="adj1" fmla="val -60165"/>
              <a:gd name="adj2" fmla="val 222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der Arm</a:t>
            </a:r>
          </a:p>
        </p:txBody>
      </p:sp>
      <p:sp>
        <p:nvSpPr>
          <p:cNvPr id="22" name="Rectangular Callout 21">
            <a:hlinkClick r:id="" action="ppaction://noaction">
              <a:snd r:embed="rId6" name="T3_W9_2.5.wav"/>
            </a:hlinkClick>
            <a:extLst>
              <a:ext uri="{FF2B5EF4-FFF2-40B4-BE49-F238E27FC236}">
                <a16:creationId xmlns:a16="http://schemas.microsoft.com/office/drawing/2014/main" id="{22468B7C-4325-A5B4-F382-429FEF9D1185}"/>
              </a:ext>
            </a:extLst>
          </p:cNvPr>
          <p:cNvSpPr/>
          <p:nvPr/>
        </p:nvSpPr>
        <p:spPr>
          <a:xfrm>
            <a:off x="8688687" y="1777615"/>
            <a:ext cx="2388411" cy="676410"/>
          </a:xfrm>
          <a:prstGeom prst="wedgeRectCallout">
            <a:avLst>
              <a:gd name="adj1" fmla="val -73573"/>
              <a:gd name="adj2" fmla="val -265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die </a:t>
            </a:r>
            <a:r>
              <a:rPr lang="en-US" sz="3000" dirty="0" err="1">
                <a:latin typeface="Century Gothic" panose="020B0502020202020204" pitchFamily="34" charset="0"/>
              </a:rPr>
              <a:t>Schulter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36" name="Rectangular Callout 35">
            <a:hlinkClick r:id="" action="ppaction://noaction">
              <a:snd r:embed="rId7" name="T3_W9_2.7.wav"/>
            </a:hlinkClick>
            <a:extLst>
              <a:ext uri="{FF2B5EF4-FFF2-40B4-BE49-F238E27FC236}">
                <a16:creationId xmlns:a16="http://schemas.microsoft.com/office/drawing/2014/main" id="{BDA3BB03-DDBA-5779-82D7-EF6D9A141F90}"/>
              </a:ext>
            </a:extLst>
          </p:cNvPr>
          <p:cNvSpPr/>
          <p:nvPr/>
        </p:nvSpPr>
        <p:spPr>
          <a:xfrm>
            <a:off x="8585699" y="3753705"/>
            <a:ext cx="1919080" cy="676410"/>
          </a:xfrm>
          <a:prstGeom prst="wedgeRectCallout">
            <a:avLst>
              <a:gd name="adj1" fmla="val -58450"/>
              <a:gd name="adj2" fmla="val -228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die Hand</a:t>
            </a:r>
          </a:p>
        </p:txBody>
      </p:sp>
      <p:sp>
        <p:nvSpPr>
          <p:cNvPr id="43" name="Rectangular Callout 42">
            <a:hlinkClick r:id="" action="ppaction://noaction">
              <a:snd r:embed="rId8" name="T3_W9_2.10.wav"/>
            </a:hlinkClick>
            <a:extLst>
              <a:ext uri="{FF2B5EF4-FFF2-40B4-BE49-F238E27FC236}">
                <a16:creationId xmlns:a16="http://schemas.microsoft.com/office/drawing/2014/main" id="{546D31E1-07FE-8C65-8203-3382A4DBC49C}"/>
              </a:ext>
            </a:extLst>
          </p:cNvPr>
          <p:cNvSpPr/>
          <p:nvPr/>
        </p:nvSpPr>
        <p:spPr>
          <a:xfrm>
            <a:off x="8441818" y="6026373"/>
            <a:ext cx="1919080" cy="676410"/>
          </a:xfrm>
          <a:prstGeom prst="wedgeRectCallout">
            <a:avLst>
              <a:gd name="adj1" fmla="val -90456"/>
              <a:gd name="adj2" fmla="val 336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der </a:t>
            </a:r>
            <a:r>
              <a:rPr lang="en-US" sz="3000" dirty="0" err="1">
                <a:latin typeface="Century Gothic" panose="020B0502020202020204" pitchFamily="34" charset="0"/>
              </a:rPr>
              <a:t>Zeh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45" name="Rectangular Callout 44">
            <a:hlinkClick r:id="" action="ppaction://noaction">
              <a:snd r:embed="rId9" name="T3_W9_2.8.wav"/>
            </a:hlinkClick>
            <a:extLst>
              <a:ext uri="{FF2B5EF4-FFF2-40B4-BE49-F238E27FC236}">
                <a16:creationId xmlns:a16="http://schemas.microsoft.com/office/drawing/2014/main" id="{F1379DEA-A9A1-7C94-85C7-A2EA1B93DE1C}"/>
              </a:ext>
            </a:extLst>
          </p:cNvPr>
          <p:cNvSpPr/>
          <p:nvPr/>
        </p:nvSpPr>
        <p:spPr>
          <a:xfrm>
            <a:off x="9606967" y="4532419"/>
            <a:ext cx="1919080" cy="676410"/>
          </a:xfrm>
          <a:prstGeom prst="wedgeRectCallout">
            <a:avLst>
              <a:gd name="adj1" fmla="val -135880"/>
              <a:gd name="adj2" fmla="val 353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das </a:t>
            </a:r>
            <a:r>
              <a:rPr lang="en-US" sz="3000" dirty="0" err="1">
                <a:latin typeface="Century Gothic" panose="020B0502020202020204" pitchFamily="34" charset="0"/>
              </a:rPr>
              <a:t>Knie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46" name="Rectangular Callout 45">
            <a:hlinkClick r:id="" action="ppaction://noaction">
              <a:snd r:embed="rId10" name="T3_W9_2.9.wav"/>
            </a:hlinkClick>
            <a:extLst>
              <a:ext uri="{FF2B5EF4-FFF2-40B4-BE49-F238E27FC236}">
                <a16:creationId xmlns:a16="http://schemas.microsoft.com/office/drawing/2014/main" id="{E87DB760-8106-6873-685B-92041265AA6C}"/>
              </a:ext>
            </a:extLst>
          </p:cNvPr>
          <p:cNvSpPr/>
          <p:nvPr/>
        </p:nvSpPr>
        <p:spPr>
          <a:xfrm>
            <a:off x="8105860" y="5297916"/>
            <a:ext cx="1919080" cy="676410"/>
          </a:xfrm>
          <a:prstGeom prst="wedgeRectCallout">
            <a:avLst>
              <a:gd name="adj1" fmla="val -58450"/>
              <a:gd name="adj2" fmla="val -228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das </a:t>
            </a:r>
            <a:r>
              <a:rPr lang="en-US" sz="3000" dirty="0" err="1">
                <a:latin typeface="Century Gothic" panose="020B0502020202020204" pitchFamily="34" charset="0"/>
              </a:rPr>
              <a:t>Bein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48" name="Rectangular Callout 47">
            <a:hlinkClick r:id="" action="ppaction://noaction">
              <a:snd r:embed="rId11" name="T3_W9_2.4.wav"/>
            </a:hlinkClick>
            <a:extLst>
              <a:ext uri="{FF2B5EF4-FFF2-40B4-BE49-F238E27FC236}">
                <a16:creationId xmlns:a16="http://schemas.microsoft.com/office/drawing/2014/main" id="{5B982F2F-9743-D703-2054-CF6DD824F67E}"/>
              </a:ext>
            </a:extLst>
          </p:cNvPr>
          <p:cNvSpPr/>
          <p:nvPr/>
        </p:nvSpPr>
        <p:spPr>
          <a:xfrm>
            <a:off x="8433199" y="357672"/>
            <a:ext cx="1919080" cy="676410"/>
          </a:xfrm>
          <a:prstGeom prst="wedgeRectCallout">
            <a:avLst>
              <a:gd name="adj1" fmla="val -67644"/>
              <a:gd name="adj2" fmla="val -6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der Kopf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8917CF0B-E079-4962-8C94-CF5DB5A85AAC}"/>
              </a:ext>
            </a:extLst>
          </p:cNvPr>
          <p:cNvSpPr/>
          <p:nvPr/>
        </p:nvSpPr>
        <p:spPr>
          <a:xfrm rot="20464002">
            <a:off x="9374163" y="6192816"/>
            <a:ext cx="269648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6C96AA-89EC-4F9D-B767-949B6BAFA9B4}"/>
              </a:ext>
            </a:extLst>
          </p:cNvPr>
          <p:cNvCxnSpPr>
            <a:cxnSpLocks/>
          </p:cNvCxnSpPr>
          <p:nvPr/>
        </p:nvCxnSpPr>
        <p:spPr>
          <a:xfrm>
            <a:off x="10659817" y="4291991"/>
            <a:ext cx="0" cy="2817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50AA218-97EC-48F9-AC28-21EADEDEEA6F}"/>
              </a:ext>
            </a:extLst>
          </p:cNvPr>
          <p:cNvCxnSpPr>
            <a:cxnSpLocks/>
          </p:cNvCxnSpPr>
          <p:nvPr/>
        </p:nvCxnSpPr>
        <p:spPr>
          <a:xfrm>
            <a:off x="9836303" y="2715424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08DE581-137B-41A8-BE50-E1B6B88C0874}"/>
              </a:ext>
            </a:extLst>
          </p:cNvPr>
          <p:cNvSpPr/>
          <p:nvPr/>
        </p:nvSpPr>
        <p:spPr>
          <a:xfrm rot="21273694">
            <a:off x="10609439" y="1920364"/>
            <a:ext cx="376635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7F77A31D-2D1B-46FF-9473-94CD4D723587}"/>
              </a:ext>
            </a:extLst>
          </p:cNvPr>
          <p:cNvSpPr/>
          <p:nvPr/>
        </p:nvSpPr>
        <p:spPr>
          <a:xfrm rot="21273694">
            <a:off x="9727691" y="3024155"/>
            <a:ext cx="265458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D42CA8E3-53A1-43DA-A7F4-D7362A93C56F}"/>
              </a:ext>
            </a:extLst>
          </p:cNvPr>
          <p:cNvCxnSpPr>
            <a:cxnSpLocks/>
          </p:cNvCxnSpPr>
          <p:nvPr/>
        </p:nvCxnSpPr>
        <p:spPr>
          <a:xfrm>
            <a:off x="9523459" y="5876897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B7843B-9127-4C05-885A-E66EC04D88D3}"/>
              </a:ext>
            </a:extLst>
          </p:cNvPr>
          <p:cNvSpPr/>
          <p:nvPr/>
        </p:nvSpPr>
        <p:spPr>
          <a:xfrm rot="21273694">
            <a:off x="10104765" y="3895313"/>
            <a:ext cx="358621" cy="41292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15D9F48-A70A-448E-8923-8D74C458B061}"/>
              </a:ext>
            </a:extLst>
          </p:cNvPr>
          <p:cNvCxnSpPr>
            <a:cxnSpLocks/>
          </p:cNvCxnSpPr>
          <p:nvPr/>
        </p:nvCxnSpPr>
        <p:spPr>
          <a:xfrm>
            <a:off x="10806741" y="1632020"/>
            <a:ext cx="0" cy="264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45D4F4F-672E-4891-B1C8-8C457862DDAF}"/>
              </a:ext>
            </a:extLst>
          </p:cNvPr>
          <p:cNvSpPr/>
          <p:nvPr/>
        </p:nvSpPr>
        <p:spPr>
          <a:xfrm rot="21273694">
            <a:off x="9822187" y="494972"/>
            <a:ext cx="449512" cy="41292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3E0C719-30FF-4784-BDEB-BC46F090F7EC}"/>
              </a:ext>
            </a:extLst>
          </p:cNvPr>
          <p:cNvCxnSpPr>
            <a:cxnSpLocks/>
          </p:cNvCxnSpPr>
          <p:nvPr/>
        </p:nvCxnSpPr>
        <p:spPr>
          <a:xfrm flipH="1">
            <a:off x="10001642" y="142182"/>
            <a:ext cx="45301" cy="30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BB2329F-A755-44F3-AB61-E7ACE7149008}"/>
              </a:ext>
            </a:extLst>
          </p:cNvPr>
          <p:cNvSpPr/>
          <p:nvPr/>
        </p:nvSpPr>
        <p:spPr>
          <a:xfrm rot="21273694">
            <a:off x="9276538" y="5440349"/>
            <a:ext cx="393988" cy="412924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4ACCE4AB-ABF0-4FEA-A390-AEDD5DBE578D}"/>
              </a:ext>
            </a:extLst>
          </p:cNvPr>
          <p:cNvCxnSpPr>
            <a:cxnSpLocks/>
          </p:cNvCxnSpPr>
          <p:nvPr/>
        </p:nvCxnSpPr>
        <p:spPr>
          <a:xfrm>
            <a:off x="9473532" y="4978910"/>
            <a:ext cx="590" cy="388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yellow paper with a black background&#10;&#10;Description automatically generated">
            <a:extLst>
              <a:ext uri="{FF2B5EF4-FFF2-40B4-BE49-F238E27FC236}">
                <a16:creationId xmlns:a16="http://schemas.microsoft.com/office/drawing/2014/main" id="{0EEA7BCC-0A29-E629-1719-F54E48397B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29" y="6274020"/>
            <a:ext cx="987091" cy="588399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77FF5BC-7284-46C4-8561-1786271D79E4}"/>
              </a:ext>
            </a:extLst>
          </p:cNvPr>
          <p:cNvCxnSpPr>
            <a:cxnSpLocks/>
          </p:cNvCxnSpPr>
          <p:nvPr/>
        </p:nvCxnSpPr>
        <p:spPr>
          <a:xfrm flipH="1">
            <a:off x="10261424" y="3562394"/>
            <a:ext cx="45301" cy="307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74">
            <a:extLst>
              <a:ext uri="{FF2B5EF4-FFF2-40B4-BE49-F238E27FC236}">
                <a16:creationId xmlns:a16="http://schemas.microsoft.com/office/drawing/2014/main" id="{0B8BF825-1EAB-FA35-863C-5D9CB7A44D11}"/>
              </a:ext>
            </a:extLst>
          </p:cNvPr>
          <p:cNvSpPr/>
          <p:nvPr/>
        </p:nvSpPr>
        <p:spPr>
          <a:xfrm rot="20530445">
            <a:off x="10580962" y="4656673"/>
            <a:ext cx="421383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A199F91-3DE6-C0B2-B372-6FAE3378175E}"/>
              </a:ext>
            </a:extLst>
          </p:cNvPr>
          <p:cNvCxnSpPr>
            <a:cxnSpLocks/>
          </p:cNvCxnSpPr>
          <p:nvPr/>
        </p:nvCxnSpPr>
        <p:spPr>
          <a:xfrm>
            <a:off x="11240103" y="4291990"/>
            <a:ext cx="0" cy="2817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: Rounded Corners 74">
            <a:extLst>
              <a:ext uri="{FF2B5EF4-FFF2-40B4-BE49-F238E27FC236}">
                <a16:creationId xmlns:a16="http://schemas.microsoft.com/office/drawing/2014/main" id="{A48D601F-A9FA-E5E1-A185-DBD5325CAF90}"/>
              </a:ext>
            </a:extLst>
          </p:cNvPr>
          <p:cNvSpPr/>
          <p:nvPr/>
        </p:nvSpPr>
        <p:spPr>
          <a:xfrm rot="20530445">
            <a:off x="10954919" y="4654418"/>
            <a:ext cx="421383" cy="428821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: Rounded Corners 97">
            <a:extLst>
              <a:ext uri="{FF2B5EF4-FFF2-40B4-BE49-F238E27FC236}">
                <a16:creationId xmlns:a16="http://schemas.microsoft.com/office/drawing/2014/main" id="{8489642C-534B-5A03-E311-139BE7D563DA}"/>
              </a:ext>
            </a:extLst>
          </p:cNvPr>
          <p:cNvSpPr/>
          <p:nvPr/>
        </p:nvSpPr>
        <p:spPr>
          <a:xfrm rot="21273694">
            <a:off x="5328553" y="535967"/>
            <a:ext cx="209247" cy="238240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938DDAA-A297-2B89-72C5-ECD493609AB7}"/>
              </a:ext>
            </a:extLst>
          </p:cNvPr>
          <p:cNvCxnSpPr>
            <a:cxnSpLocks/>
          </p:cNvCxnSpPr>
          <p:nvPr/>
        </p:nvCxnSpPr>
        <p:spPr>
          <a:xfrm>
            <a:off x="5012363" y="655087"/>
            <a:ext cx="274185" cy="42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Callout 110">
            <a:hlinkClick r:id="" action="ppaction://noaction">
              <a:snd r:embed="rId14" name="T3_W9_2.2.wav"/>
            </a:hlinkClick>
            <a:extLst>
              <a:ext uri="{FF2B5EF4-FFF2-40B4-BE49-F238E27FC236}">
                <a16:creationId xmlns:a16="http://schemas.microsoft.com/office/drawing/2014/main" id="{7844D4D8-348B-50A4-8D9D-F4BBF6F4E41D}"/>
              </a:ext>
            </a:extLst>
          </p:cNvPr>
          <p:cNvSpPr/>
          <p:nvPr/>
        </p:nvSpPr>
        <p:spPr>
          <a:xfrm>
            <a:off x="70926" y="929680"/>
            <a:ext cx="2758698" cy="1002077"/>
          </a:xfrm>
          <a:prstGeom prst="wedgeEllipseCallout">
            <a:avLst>
              <a:gd name="adj1" fmla="val -16155"/>
              <a:gd name="adj2" fmla="val 15955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Ronja, du </a:t>
            </a:r>
            <a:r>
              <a:rPr lang="en-US" sz="2000" dirty="0" err="1">
                <a:latin typeface="Century Gothic" panose="020B0502020202020204" pitchFamily="34" charset="0"/>
              </a:rPr>
              <a:t>siehst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fertig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aus</a:t>
            </a:r>
            <a:r>
              <a:rPr lang="en-US" sz="2000" dirty="0">
                <a:latin typeface="Century Gothic" panose="020B0502020202020204" pitchFamily="34" charset="0"/>
              </a:rPr>
              <a:t>*. </a:t>
            </a:r>
          </a:p>
        </p:txBody>
      </p:sp>
      <p:sp>
        <p:nvSpPr>
          <p:cNvPr id="112" name="Oval Callout 111">
            <a:hlinkClick r:id="" action="ppaction://noaction">
              <a:snd r:embed="rId15" name="T3_W9_2.11.wav"/>
            </a:hlinkClick>
            <a:extLst>
              <a:ext uri="{FF2B5EF4-FFF2-40B4-BE49-F238E27FC236}">
                <a16:creationId xmlns:a16="http://schemas.microsoft.com/office/drawing/2014/main" id="{2B87DE7F-A497-67EF-6593-CBC3E73DC82D}"/>
              </a:ext>
            </a:extLst>
          </p:cNvPr>
          <p:cNvSpPr/>
          <p:nvPr/>
        </p:nvSpPr>
        <p:spPr>
          <a:xfrm>
            <a:off x="1337534" y="1882125"/>
            <a:ext cx="4022920" cy="1185683"/>
          </a:xfrm>
          <a:prstGeom prst="wedgeEllipseCallout">
            <a:avLst>
              <a:gd name="adj1" fmla="val -39242"/>
              <a:gd name="adj2" fmla="val 869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Oh! </a:t>
            </a:r>
            <a:r>
              <a:rPr lang="en-US" sz="2000" dirty="0" err="1">
                <a:latin typeface="Century Gothic" panose="020B0502020202020204" pitchFamily="34" charset="0"/>
              </a:rPr>
              <a:t>Warum</a:t>
            </a:r>
            <a:r>
              <a:rPr lang="en-US" sz="2000" dirty="0">
                <a:latin typeface="Century Gothic" panose="020B0502020202020204" pitchFamily="34" charset="0"/>
              </a:rPr>
              <a:t>? </a:t>
            </a:r>
            <a:r>
              <a:rPr lang="en-US" sz="2000" dirty="0" err="1">
                <a:latin typeface="Century Gothic" panose="020B0502020202020204" pitchFamily="34" charset="0"/>
              </a:rPr>
              <a:t>Brauchst</a:t>
            </a:r>
            <a:r>
              <a:rPr lang="en-US" sz="2000" dirty="0">
                <a:latin typeface="Century Gothic" panose="020B0502020202020204" pitchFamily="34" charset="0"/>
              </a:rPr>
              <a:t> du </a:t>
            </a:r>
            <a:r>
              <a:rPr lang="en-US" sz="2000" dirty="0" err="1">
                <a:latin typeface="Century Gothic" panose="020B0502020202020204" pitchFamily="34" charset="0"/>
              </a:rPr>
              <a:t>einen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Physiotherapeuten</a:t>
            </a:r>
            <a:r>
              <a:rPr lang="en-US" sz="2000" dirty="0">
                <a:latin typeface="Century Gothic" panose="020B0502020202020204" pitchFamily="34" charset="0"/>
              </a:rPr>
              <a:t>*?</a:t>
            </a:r>
          </a:p>
        </p:txBody>
      </p:sp>
      <p:sp>
        <p:nvSpPr>
          <p:cNvPr id="117" name="Oval Callout 116">
            <a:hlinkClick r:id="" action="ppaction://noaction">
              <a:snd r:embed="rId16" name="T3_W9_2.12.wav"/>
            </a:hlinkClick>
            <a:extLst>
              <a:ext uri="{FF2B5EF4-FFF2-40B4-BE49-F238E27FC236}">
                <a16:creationId xmlns:a16="http://schemas.microsoft.com/office/drawing/2014/main" id="{04351E73-79D8-8C47-D5EC-8725E796A9EC}"/>
              </a:ext>
            </a:extLst>
          </p:cNvPr>
          <p:cNvSpPr/>
          <p:nvPr/>
        </p:nvSpPr>
        <p:spPr>
          <a:xfrm>
            <a:off x="3813582" y="2913046"/>
            <a:ext cx="3025232" cy="1448897"/>
          </a:xfrm>
          <a:prstGeom prst="wedgeEllipseCallout">
            <a:avLst>
              <a:gd name="adj1" fmla="val 52472"/>
              <a:gd name="adj2" fmla="val -1332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Ich </a:t>
            </a:r>
            <a:r>
              <a:rPr lang="en-US" sz="2000" dirty="0" err="1">
                <a:latin typeface="Century Gothic" panose="020B0502020202020204" pitchFamily="34" charset="0"/>
              </a:rPr>
              <a:t>kann</a:t>
            </a:r>
            <a:r>
              <a:rPr lang="en-US" sz="2000" dirty="0">
                <a:latin typeface="Century Gothic" panose="020B0502020202020204" pitchFamily="34" charset="0"/>
              </a:rPr>
              <a:t> das </a:t>
            </a:r>
            <a:r>
              <a:rPr lang="en-US" sz="2000" dirty="0" err="1">
                <a:latin typeface="Century Gothic" panose="020B0502020202020204" pitchFamily="34" charset="0"/>
              </a:rPr>
              <a:t>erklären</a:t>
            </a:r>
            <a:r>
              <a:rPr lang="en-US" sz="2000" dirty="0">
                <a:latin typeface="Century Gothic" panose="020B0502020202020204" pitchFamily="34" charset="0"/>
              </a:rPr>
              <a:t>... </a:t>
            </a:r>
            <a:r>
              <a:rPr lang="en-US" sz="2000" dirty="0" err="1">
                <a:latin typeface="Century Gothic" panose="020B0502020202020204" pitchFamily="34" charset="0"/>
              </a:rPr>
              <a:t>zu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viel</a:t>
            </a:r>
            <a:r>
              <a:rPr lang="en-US" sz="2000" dirty="0">
                <a:latin typeface="Century Gothic" panose="020B0502020202020204" pitchFamily="34" charset="0"/>
              </a:rPr>
              <a:t> Sport am Montag!</a:t>
            </a:r>
          </a:p>
        </p:txBody>
      </p:sp>
      <p:sp>
        <p:nvSpPr>
          <p:cNvPr id="118" name="Oval Callout 117">
            <a:hlinkClick r:id="" action="ppaction://noaction">
              <a:snd r:embed="rId17" name="T3_W9_2.13.wav"/>
            </a:hlinkClick>
            <a:extLst>
              <a:ext uri="{FF2B5EF4-FFF2-40B4-BE49-F238E27FC236}">
                <a16:creationId xmlns:a16="http://schemas.microsoft.com/office/drawing/2014/main" id="{A9A40EB9-D7BA-023F-4287-25EE41C68892}"/>
              </a:ext>
            </a:extLst>
          </p:cNvPr>
          <p:cNvSpPr/>
          <p:nvPr/>
        </p:nvSpPr>
        <p:spPr>
          <a:xfrm>
            <a:off x="2668541" y="4487473"/>
            <a:ext cx="4146341" cy="1750437"/>
          </a:xfrm>
          <a:prstGeom prst="wedgeEllipseCallout">
            <a:avLst>
              <a:gd name="adj1" fmla="val -64412"/>
              <a:gd name="adj2" fmla="val -55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Aha! Also, du </a:t>
            </a:r>
            <a:r>
              <a:rPr lang="en-US" sz="2000" dirty="0" err="1">
                <a:latin typeface="Century Gothic" panose="020B0502020202020204" pitchFamily="34" charset="0"/>
              </a:rPr>
              <a:t>brauchst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keine</a:t>
            </a:r>
            <a:r>
              <a:rPr lang="en-US" sz="2000" dirty="0">
                <a:latin typeface="Century Gothic" panose="020B0502020202020204" pitchFamily="34" charset="0"/>
              </a:rPr>
              <a:t> Operation! Ab* </a:t>
            </a:r>
            <a:r>
              <a:rPr lang="en-US" sz="2000" dirty="0" err="1">
                <a:latin typeface="Century Gothic" panose="020B0502020202020204" pitchFamily="34" charset="0"/>
              </a:rPr>
              <a:t>Donnerstag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wird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alles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wieder</a:t>
            </a:r>
            <a:r>
              <a:rPr lang="en-US" sz="2000" dirty="0">
                <a:latin typeface="Century Gothic" panose="020B0502020202020204" pitchFamily="34" charset="0"/>
              </a:rPr>
              <a:t> gut.</a:t>
            </a:r>
          </a:p>
        </p:txBody>
      </p:sp>
      <p:pic>
        <p:nvPicPr>
          <p:cNvPr id="124" name="Picture 123" descr="A cartoon of a person with her arms crossed&#10;&#10;Description automatically generated">
            <a:extLst>
              <a:ext uri="{FF2B5EF4-FFF2-40B4-BE49-F238E27FC236}">
                <a16:creationId xmlns:a16="http://schemas.microsoft.com/office/drawing/2014/main" id="{7D52F3E1-3200-FF5A-9A42-81E0422193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485" y="2840319"/>
            <a:ext cx="3964781" cy="6858000"/>
          </a:xfrm>
          <a:prstGeom prst="rect">
            <a:avLst/>
          </a:prstGeom>
        </p:spPr>
      </p:pic>
      <p:sp>
        <p:nvSpPr>
          <p:cNvPr id="126" name="Rectangle: Rounded Corners 97">
            <a:extLst>
              <a:ext uri="{FF2B5EF4-FFF2-40B4-BE49-F238E27FC236}">
                <a16:creationId xmlns:a16="http://schemas.microsoft.com/office/drawing/2014/main" id="{76CECB21-2B7C-A217-53DA-2D45F57A8386}"/>
              </a:ext>
            </a:extLst>
          </p:cNvPr>
          <p:cNvSpPr/>
          <p:nvPr/>
        </p:nvSpPr>
        <p:spPr>
          <a:xfrm rot="21273694">
            <a:off x="1921972" y="1294741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A5ED7641-3FF9-9F72-5E67-BF4A48163A3F}"/>
              </a:ext>
            </a:extLst>
          </p:cNvPr>
          <p:cNvCxnSpPr>
            <a:cxnSpLocks/>
          </p:cNvCxnSpPr>
          <p:nvPr/>
        </p:nvCxnSpPr>
        <p:spPr>
          <a:xfrm flipV="1">
            <a:off x="2069829" y="1594142"/>
            <a:ext cx="0" cy="3568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: Rounded Corners 97">
            <a:extLst>
              <a:ext uri="{FF2B5EF4-FFF2-40B4-BE49-F238E27FC236}">
                <a16:creationId xmlns:a16="http://schemas.microsoft.com/office/drawing/2014/main" id="{3366204C-70DA-E2E3-590D-D946D90332B6}"/>
              </a:ext>
            </a:extLst>
          </p:cNvPr>
          <p:cNvSpPr/>
          <p:nvPr/>
        </p:nvSpPr>
        <p:spPr>
          <a:xfrm rot="21273694">
            <a:off x="3024981" y="1982155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2D8CF2AA-A0DF-1E64-9DC2-DA0A4AFB74C1}"/>
              </a:ext>
            </a:extLst>
          </p:cNvPr>
          <p:cNvCxnSpPr>
            <a:cxnSpLocks/>
          </p:cNvCxnSpPr>
          <p:nvPr/>
        </p:nvCxnSpPr>
        <p:spPr>
          <a:xfrm>
            <a:off x="3190954" y="1757664"/>
            <a:ext cx="7586" cy="2467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: Rounded Corners 97">
            <a:extLst>
              <a:ext uri="{FF2B5EF4-FFF2-40B4-BE49-F238E27FC236}">
                <a16:creationId xmlns:a16="http://schemas.microsoft.com/office/drawing/2014/main" id="{6DF2F567-F412-54AA-987F-1B045E0A95DF}"/>
              </a:ext>
            </a:extLst>
          </p:cNvPr>
          <p:cNvSpPr/>
          <p:nvPr/>
        </p:nvSpPr>
        <p:spPr>
          <a:xfrm rot="21273694">
            <a:off x="2785066" y="2614417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F259909A-FDE8-FD27-61C9-13CE31934B9A}"/>
              </a:ext>
            </a:extLst>
          </p:cNvPr>
          <p:cNvCxnSpPr>
            <a:cxnSpLocks/>
          </p:cNvCxnSpPr>
          <p:nvPr/>
        </p:nvCxnSpPr>
        <p:spPr>
          <a:xfrm flipV="1">
            <a:off x="2923545" y="2927737"/>
            <a:ext cx="18607" cy="364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: Rounded Corners 97">
            <a:extLst>
              <a:ext uri="{FF2B5EF4-FFF2-40B4-BE49-F238E27FC236}">
                <a16:creationId xmlns:a16="http://schemas.microsoft.com/office/drawing/2014/main" id="{A64685A1-839F-747F-B733-FDAC5042BADE}"/>
              </a:ext>
            </a:extLst>
          </p:cNvPr>
          <p:cNvSpPr/>
          <p:nvPr/>
        </p:nvSpPr>
        <p:spPr>
          <a:xfrm rot="21273694">
            <a:off x="4472654" y="3336572"/>
            <a:ext cx="346332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734350EB-3ABF-0AC6-EBA4-CE40143B075C}"/>
              </a:ext>
            </a:extLst>
          </p:cNvPr>
          <p:cNvCxnSpPr>
            <a:cxnSpLocks/>
          </p:cNvCxnSpPr>
          <p:nvPr/>
        </p:nvCxnSpPr>
        <p:spPr>
          <a:xfrm>
            <a:off x="4195703" y="3529161"/>
            <a:ext cx="274185" cy="42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: Rounded Corners 97">
            <a:extLst>
              <a:ext uri="{FF2B5EF4-FFF2-40B4-BE49-F238E27FC236}">
                <a16:creationId xmlns:a16="http://schemas.microsoft.com/office/drawing/2014/main" id="{6F248CA4-751B-6034-06AE-4D1196E39DA0}"/>
              </a:ext>
            </a:extLst>
          </p:cNvPr>
          <p:cNvSpPr/>
          <p:nvPr/>
        </p:nvSpPr>
        <p:spPr>
          <a:xfrm rot="21273694">
            <a:off x="5597394" y="3982031"/>
            <a:ext cx="233851" cy="247352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03FA24A2-4198-3882-06F3-90758EEDCC45}"/>
              </a:ext>
            </a:extLst>
          </p:cNvPr>
          <p:cNvCxnSpPr>
            <a:cxnSpLocks/>
          </p:cNvCxnSpPr>
          <p:nvPr/>
        </p:nvCxnSpPr>
        <p:spPr>
          <a:xfrm flipV="1">
            <a:off x="5701184" y="4247625"/>
            <a:ext cx="9303" cy="2847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: Rounded Corners 97">
            <a:extLst>
              <a:ext uri="{FF2B5EF4-FFF2-40B4-BE49-F238E27FC236}">
                <a16:creationId xmlns:a16="http://schemas.microsoft.com/office/drawing/2014/main" id="{C6064A44-2BD8-ADB2-6D35-5E06E5A73D5A}"/>
              </a:ext>
            </a:extLst>
          </p:cNvPr>
          <p:cNvSpPr/>
          <p:nvPr/>
        </p:nvSpPr>
        <p:spPr>
          <a:xfrm rot="21273694">
            <a:off x="4649377" y="5240244"/>
            <a:ext cx="437413" cy="305237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AB565E4D-FAB4-F0EE-08EE-E8F6A42FF3F9}"/>
              </a:ext>
            </a:extLst>
          </p:cNvPr>
          <p:cNvCxnSpPr>
            <a:cxnSpLocks/>
          </p:cNvCxnSpPr>
          <p:nvPr/>
        </p:nvCxnSpPr>
        <p:spPr>
          <a:xfrm flipV="1">
            <a:off x="4401573" y="5491757"/>
            <a:ext cx="270780" cy="115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: Rounded Corners 97">
            <a:extLst>
              <a:ext uri="{FF2B5EF4-FFF2-40B4-BE49-F238E27FC236}">
                <a16:creationId xmlns:a16="http://schemas.microsoft.com/office/drawing/2014/main" id="{0044F69F-56C8-7467-2830-47FB1B87CE4E}"/>
              </a:ext>
            </a:extLst>
          </p:cNvPr>
          <p:cNvSpPr/>
          <p:nvPr/>
        </p:nvSpPr>
        <p:spPr>
          <a:xfrm rot="21273694">
            <a:off x="5403184" y="5219354"/>
            <a:ext cx="233851" cy="247352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9DE97437-0031-578D-96F2-2680336862E2}"/>
              </a:ext>
            </a:extLst>
          </p:cNvPr>
          <p:cNvCxnSpPr>
            <a:cxnSpLocks/>
          </p:cNvCxnSpPr>
          <p:nvPr/>
        </p:nvCxnSpPr>
        <p:spPr>
          <a:xfrm flipH="1">
            <a:off x="5715640" y="5358686"/>
            <a:ext cx="307664" cy="135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8CC5759-1A0D-426A-A62F-8AE8A8F50846}"/>
              </a:ext>
            </a:extLst>
          </p:cNvPr>
          <p:cNvSpPr txBox="1"/>
          <p:nvPr/>
        </p:nvSpPr>
        <p:spPr>
          <a:xfrm>
            <a:off x="2305491" y="694410"/>
            <a:ext cx="383858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aussehen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fertig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finished (= exhausted)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93C0F27-0D7F-605E-4281-DBB2E81B6789}"/>
              </a:ext>
            </a:extLst>
          </p:cNvPr>
          <p:cNvSpPr txBox="1"/>
          <p:nvPr/>
        </p:nvSpPr>
        <p:spPr>
          <a:xfrm>
            <a:off x="4707523" y="2045797"/>
            <a:ext cx="3838584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Physiotherapeut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physiotherapist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4104644-AD8E-2920-C15F-E280FDDD9233}"/>
              </a:ext>
            </a:extLst>
          </p:cNvPr>
          <p:cNvSpPr txBox="1"/>
          <p:nvPr/>
        </p:nvSpPr>
        <p:spPr>
          <a:xfrm>
            <a:off x="3703494" y="6335663"/>
            <a:ext cx="156183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ab - from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CasellaDiTesto 3">
            <a:hlinkClick r:id="" action="ppaction://noaction">
              <a:snd r:embed="rId19" name="T3_W9_2.1.wav"/>
            </a:hlinkClick>
            <a:extLst>
              <a:ext uri="{FF2B5EF4-FFF2-40B4-BE49-F238E27FC236}">
                <a16:creationId xmlns:a16="http://schemas.microsoft.com/office/drawing/2014/main" id="{BE1167D7-6A54-F301-E470-33ABD1795281}"/>
              </a:ext>
            </a:extLst>
          </p:cNvPr>
          <p:cNvSpPr txBox="1"/>
          <p:nvPr/>
        </p:nvSpPr>
        <p:spPr>
          <a:xfrm>
            <a:off x="112051" y="-17043"/>
            <a:ext cx="419762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Phonetik</a:t>
            </a:r>
            <a:r>
              <a:rPr lang="en-GB" sz="29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Wo hast du </a:t>
            </a:r>
            <a:r>
              <a:rPr lang="en-GB" sz="29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Schmerzen</a:t>
            </a:r>
            <a:r>
              <a:rPr lang="en-GB" sz="29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sz="2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9" grpId="0" animBg="1"/>
      <p:bldP spid="22" grpId="0" animBg="1"/>
      <p:bldP spid="36" grpId="0" animBg="1"/>
      <p:bldP spid="43" grpId="0" animBg="1"/>
      <p:bldP spid="45" grpId="0" animBg="1"/>
      <p:bldP spid="46" grpId="0" animBg="1"/>
      <p:bldP spid="48" grpId="0" animBg="1"/>
      <p:bldP spid="75" grpId="0" animBg="1"/>
      <p:bldP spid="98" grpId="0" animBg="1"/>
      <p:bldP spid="99" grpId="0" animBg="1"/>
      <p:bldP spid="101" grpId="0" animBg="1"/>
      <p:bldP spid="103" grpId="0" animBg="1"/>
      <p:bldP spid="115" grpId="0" animBg="1"/>
      <p:bldP spid="66" grpId="0" animBg="1"/>
      <p:bldP spid="78" grpId="0" animBg="1"/>
      <p:bldP spid="105" grpId="0" animBg="1"/>
      <p:bldP spid="111" grpId="0" animBg="1"/>
      <p:bldP spid="112" grpId="0" animBg="1"/>
      <p:bldP spid="117" grpId="0" animBg="1"/>
      <p:bldP spid="118" grpId="0" animBg="1"/>
      <p:bldP spid="126" grpId="0" animBg="1"/>
      <p:bldP spid="129" grpId="0" animBg="1"/>
      <p:bldP spid="132" grpId="0" animBg="1"/>
      <p:bldP spid="135" grpId="0" animBg="1"/>
      <p:bldP spid="137" grpId="0" animBg="1"/>
      <p:bldP spid="140" grpId="0" animBg="1"/>
      <p:bldP spid="147" grpId="0" animBg="1"/>
      <p:bldP spid="106" grpId="0" animBg="1"/>
      <p:bldP spid="106" grpId="1" animBg="1"/>
      <p:bldP spid="152" grpId="0" animBg="1"/>
      <p:bldP spid="152" grpId="1" animBg="1"/>
      <p:bldP spid="1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7738866"/>
              </p:ext>
            </p:extLst>
          </p:nvPr>
        </p:nvGraphicFramePr>
        <p:xfrm>
          <a:off x="43741" y="1613793"/>
          <a:ext cx="4128156" cy="4517905"/>
        </p:xfrm>
        <a:graphic>
          <a:graphicData uri="http://schemas.openxmlformats.org/drawingml/2006/table">
            <a:tbl>
              <a:tblPr/>
              <a:tblGrid>
                <a:gridCol w="698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0370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Verb auf Deutsch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894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158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849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825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809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9_3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32450" y="273742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9_3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36897" y="328302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9_3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32450" y="379607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9_3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32450" y="431564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9_3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32450" y="485404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9_3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132450" y="53736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hlinkClick r:id="" action="ppaction://noaction">
              <a:snd r:embed="rId9" name="T3_W9_3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mache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ich?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389" y="430532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028456" y="645226"/>
            <a:ext cx="679936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9_3.2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060900" y="656896"/>
            <a:ext cx="67650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das Verb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E7C7FB-994B-4163-8B4C-42C7FCDAC42B}"/>
              </a:ext>
            </a:extLst>
          </p:cNvPr>
          <p:cNvSpPr/>
          <p:nvPr/>
        </p:nvSpPr>
        <p:spPr>
          <a:xfrm>
            <a:off x="4194308" y="1402201"/>
            <a:ext cx="6900317" cy="5067317"/>
          </a:xfrm>
          <a:prstGeom prst="ellipse">
            <a:avLst/>
          </a:prstGeom>
          <a:solidFill>
            <a:srgbClr val="FFFDFB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D630B5-7570-4706-8FE5-F7AEC22DBFBA}"/>
              </a:ext>
            </a:extLst>
          </p:cNvPr>
          <p:cNvSpPr txBox="1"/>
          <p:nvPr/>
        </p:nvSpPr>
        <p:spPr>
          <a:xfrm>
            <a:off x="677806" y="2560374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werden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DABC19-EC8D-4CB5-AF98-8D1D640898B3}"/>
              </a:ext>
            </a:extLst>
          </p:cNvPr>
          <p:cNvSpPr txBox="1"/>
          <p:nvPr/>
        </p:nvSpPr>
        <p:spPr>
          <a:xfrm>
            <a:off x="677806" y="3153111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kochen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C0DB4C-F833-4506-A2F4-F0424DDE2929}"/>
              </a:ext>
            </a:extLst>
          </p:cNvPr>
          <p:cNvSpPr txBox="1"/>
          <p:nvPr/>
        </p:nvSpPr>
        <p:spPr>
          <a:xfrm>
            <a:off x="662903" y="3651878"/>
            <a:ext cx="2375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359C25-EFE4-46A2-9EE0-E9DAF29CCB6B}"/>
              </a:ext>
            </a:extLst>
          </p:cNvPr>
          <p:cNvSpPr txBox="1"/>
          <p:nvPr/>
        </p:nvSpPr>
        <p:spPr>
          <a:xfrm>
            <a:off x="662903" y="4140375"/>
            <a:ext cx="37635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in der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83746C-8769-4ED8-8C31-E4D6ADA7D59C}"/>
              </a:ext>
            </a:extLst>
          </p:cNvPr>
          <p:cNvSpPr txBox="1"/>
          <p:nvPr/>
        </p:nvSpPr>
        <p:spPr>
          <a:xfrm>
            <a:off x="662903" y="4696459"/>
            <a:ext cx="4194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England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fahren</a:t>
            </a:r>
            <a:endParaRPr lang="en-GB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8C13E7-7691-4EE9-90C6-DB50D6E057AF}"/>
              </a:ext>
            </a:extLst>
          </p:cNvPr>
          <p:cNvSpPr txBox="1"/>
          <p:nvPr/>
        </p:nvSpPr>
        <p:spPr>
          <a:xfrm>
            <a:off x="625913" y="5182004"/>
            <a:ext cx="3187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Lust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Buch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lesen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573EEC1-EE60-4F43-8A2C-C3F4092AB7BF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46" name="Oval Callout 13">
              <a:hlinkClick r:id="" action="ppaction://noaction">
                <a:snd r:embed="rId14" name="T3_W9_3.3.wav"/>
              </a:hlinkClick>
              <a:extLst>
                <a:ext uri="{FF2B5EF4-FFF2-40B4-BE49-F238E27FC236}">
                  <a16:creationId xmlns:a16="http://schemas.microsoft.com/office/drawing/2014/main" id="{86130991-588E-4E1D-AF14-AE11EB0EDF5B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hlinkClick r:id="" action="ppaction://noaction">
                <a:snd r:embed="rId14" name="T3_W9_3.3.wav"/>
              </a:hlinkClick>
              <a:extLst>
                <a:ext uri="{FF2B5EF4-FFF2-40B4-BE49-F238E27FC236}">
                  <a16:creationId xmlns:a16="http://schemas.microsoft.com/office/drawing/2014/main" id="{C2814BB8-08EB-4C4D-B828-02FA7CDC2E53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!</a:t>
              </a:r>
            </a:p>
          </p:txBody>
        </p:sp>
      </p:grpSp>
      <p:sp>
        <p:nvSpPr>
          <p:cNvPr id="48" name="Title 2">
            <a:extLst>
              <a:ext uri="{FF2B5EF4-FFF2-40B4-BE49-F238E27FC236}">
                <a16:creationId xmlns:a16="http://schemas.microsoft.com/office/drawing/2014/main" id="{C4397015-82B7-4076-B51A-FE9DB399C1F8}"/>
              </a:ext>
            </a:extLst>
          </p:cNvPr>
          <p:cNvSpPr txBox="1">
            <a:spLocks/>
          </p:cNvSpPr>
          <p:nvPr/>
        </p:nvSpPr>
        <p:spPr>
          <a:xfrm>
            <a:off x="10850528" y="2543376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Graphic 48" descr="Blackboard">
            <a:extLst>
              <a:ext uri="{FF2B5EF4-FFF2-40B4-BE49-F238E27FC236}">
                <a16:creationId xmlns:a16="http://schemas.microsoft.com/office/drawing/2014/main" id="{47CDD1F8-70F5-4D74-A429-CB2FAA0240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75244" y="1407700"/>
            <a:ext cx="1256675" cy="1256675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808FC0-E127-AF54-1367-F450A16A4C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52" y="3283023"/>
            <a:ext cx="1385051" cy="1328576"/>
          </a:xfrm>
          <a:prstGeom prst="rect">
            <a:avLst/>
          </a:prstGeom>
        </p:spPr>
      </p:pic>
      <p:pic>
        <p:nvPicPr>
          <p:cNvPr id="1026" name="Picture 2" descr="A cartoon of a person holding a frying pan&#10;&#10;Description automatically generated">
            <a:extLst>
              <a:ext uri="{FF2B5EF4-FFF2-40B4-BE49-F238E27FC236}">
                <a16:creationId xmlns:a16="http://schemas.microsoft.com/office/drawing/2014/main" id="{809F9B00-4C35-C806-8A23-E8384E801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19" y="3406691"/>
            <a:ext cx="1227500" cy="120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red and white circle with blue text&#10;&#10;Description automatically generated">
            <a:extLst>
              <a:ext uri="{FF2B5EF4-FFF2-40B4-BE49-F238E27FC236}">
                <a16:creationId xmlns:a16="http://schemas.microsoft.com/office/drawing/2014/main" id="{ACF02FBD-491B-A11C-D0D6-E94B3F996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8"/>
          <a:stretch/>
        </p:blipFill>
        <p:spPr bwMode="auto">
          <a:xfrm>
            <a:off x="4856977" y="4184735"/>
            <a:ext cx="2004775" cy="141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65F7E7-2A15-9BD0-F8A6-8BB6F65454A6}"/>
              </a:ext>
            </a:extLst>
          </p:cNvPr>
          <p:cNvGrpSpPr/>
          <p:nvPr/>
        </p:nvGrpSpPr>
        <p:grpSpPr>
          <a:xfrm>
            <a:off x="5424825" y="2208772"/>
            <a:ext cx="1638030" cy="1523871"/>
            <a:chOff x="4823947" y="2430626"/>
            <a:chExt cx="1638030" cy="1523871"/>
          </a:xfrm>
        </p:grpSpPr>
        <p:pic>
          <p:nvPicPr>
            <p:cNvPr id="1030" name="Picture 6" descr="A red and white dice in a circle&#10;&#10;Description automatically generated">
              <a:extLst>
                <a:ext uri="{FF2B5EF4-FFF2-40B4-BE49-F238E27FC236}">
                  <a16:creationId xmlns:a16="http://schemas.microsoft.com/office/drawing/2014/main" id="{6AAC9763-8B51-C6AA-6C22-543575D697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3511"/>
            <a:stretch/>
          </p:blipFill>
          <p:spPr bwMode="auto">
            <a:xfrm>
              <a:off x="4881924" y="2430626"/>
              <a:ext cx="1580053" cy="1326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BFE1DD-0B35-2A7D-0599-CFD71E2B2526}"/>
                </a:ext>
              </a:extLst>
            </p:cNvPr>
            <p:cNvSpPr/>
            <p:nvPr/>
          </p:nvSpPr>
          <p:spPr>
            <a:xfrm>
              <a:off x="4823947" y="3639627"/>
              <a:ext cx="1512485" cy="314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F9DBF3-8401-A103-C1A1-49021A2E0F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83" y="2518429"/>
            <a:ext cx="1487186" cy="1487186"/>
          </a:xfrm>
          <a:prstGeom prst="rect">
            <a:avLst/>
          </a:prstGeom>
        </p:spPr>
      </p:pic>
      <p:pic>
        <p:nvPicPr>
          <p:cNvPr id="11" name="Picture 10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DF31E8AA-0A61-9714-3A98-CFF365B0A5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01" y="4866277"/>
            <a:ext cx="1011101" cy="1067667"/>
          </a:xfrm>
          <a:prstGeom prst="rect">
            <a:avLst/>
          </a:prstGeom>
        </p:spPr>
      </p:pic>
      <p:pic>
        <p:nvPicPr>
          <p:cNvPr id="15" name="Picture 14" descr="A red cross on a white background&#10;&#10;Description automatically generated">
            <a:extLst>
              <a:ext uri="{FF2B5EF4-FFF2-40B4-BE49-F238E27FC236}">
                <a16:creationId xmlns:a16="http://schemas.microsoft.com/office/drawing/2014/main" id="{A73C5E9F-DF57-FF1D-D8D2-B5EDD4C9BB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841" y="4972783"/>
            <a:ext cx="1440617" cy="961161"/>
          </a:xfrm>
          <a:prstGeom prst="rect">
            <a:avLst/>
          </a:prstGeom>
        </p:spPr>
      </p:pic>
      <p:pic>
        <p:nvPicPr>
          <p:cNvPr id="26" name="Picture 25" descr="Cartoon person in a boat&#10;&#10;Description automatically generated">
            <a:extLst>
              <a:ext uri="{FF2B5EF4-FFF2-40B4-BE49-F238E27FC236}">
                <a16:creationId xmlns:a16="http://schemas.microsoft.com/office/drawing/2014/main" id="{CCF176A6-64F5-F96E-E86F-5820B3917E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21" y="1747467"/>
            <a:ext cx="1270087" cy="1067667"/>
          </a:xfrm>
          <a:prstGeom prst="rect">
            <a:avLst/>
          </a:prstGeom>
        </p:spPr>
      </p:pic>
      <p:pic>
        <p:nvPicPr>
          <p:cNvPr id="29" name="Picture 28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924B16F1-BA11-0A39-CD38-213835C9150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07" y="1759182"/>
            <a:ext cx="1266226" cy="13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9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35" y="-66423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7DB401-CE6E-4FA9-910F-7422DE019623}"/>
              </a:ext>
            </a:extLst>
          </p:cNvPr>
          <p:cNvGrpSpPr/>
          <p:nvPr/>
        </p:nvGrpSpPr>
        <p:grpSpPr>
          <a:xfrm>
            <a:off x="8194817" y="75732"/>
            <a:ext cx="2827783" cy="1326470"/>
            <a:chOff x="8445329" y="1846220"/>
            <a:chExt cx="3166236" cy="1925679"/>
          </a:xfrm>
        </p:grpSpPr>
        <p:sp>
          <p:nvSpPr>
            <p:cNvPr id="20" name="Oval Callout 13">
              <a:hlinkClick r:id="" action="ppaction://noaction">
                <a:snd r:embed="rId6" name="T3_W9_4.2.wav"/>
              </a:hlinkClick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5895"/>
                <a:gd name="adj2" fmla="val 47286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hlinkClick r:id="" action="ppaction://noaction">
                <a:snd r:embed="rId6" name="T3_W9_4.2.wav"/>
              </a:hlinkClick>
              <a:extLst>
                <a:ext uri="{FF2B5EF4-FFF2-40B4-BE49-F238E27FC236}">
                  <a16:creationId xmlns:a16="http://schemas.microsoft.com/office/drawing/2014/main" id="{D78E47B2-9CB6-472C-A041-70947771D1A2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!</a:t>
              </a:r>
            </a:p>
          </p:txBody>
        </p:sp>
      </p:grpSp>
      <p:sp>
        <p:nvSpPr>
          <p:cNvPr id="10" name="Speech Bubble: Rectangle with Corners Rounded 9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979302" y="148271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9_4.1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942472" y="159940"/>
            <a:ext cx="41010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C6D9AC27-9904-4649-96EB-B22B4FFDD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955072"/>
              </p:ext>
            </p:extLst>
          </p:nvPr>
        </p:nvGraphicFramePr>
        <p:xfrm>
          <a:off x="6433067" y="1911287"/>
          <a:ext cx="5524866" cy="4544122"/>
        </p:xfrm>
        <a:graphic>
          <a:graphicData uri="http://schemas.openxmlformats.org/drawingml/2006/table">
            <a:tbl>
              <a:tblPr firstRow="1" firstCol="1" bandRow="1"/>
              <a:tblGrid>
                <a:gridCol w="1841622">
                  <a:extLst>
                    <a:ext uri="{9D8B030D-6E8A-4147-A177-3AD203B41FA5}">
                      <a16:colId xmlns:a16="http://schemas.microsoft.com/office/drawing/2014/main" val="393939725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27144720"/>
                    </a:ext>
                  </a:extLst>
                </a:gridCol>
                <a:gridCol w="1841622">
                  <a:extLst>
                    <a:ext uri="{9D8B030D-6E8A-4147-A177-3AD203B41FA5}">
                      <a16:colId xmlns:a16="http://schemas.microsoft.com/office/drawing/2014/main" val="288357296"/>
                    </a:ext>
                  </a:extLst>
                </a:gridCol>
              </a:tblGrid>
              <a:tr h="303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9759394"/>
                  </a:ext>
                </a:extLst>
              </a:tr>
              <a:tr h="6618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vehicle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087024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sport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40057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food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055439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food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animal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299386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adjective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language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823505"/>
                  </a:ext>
                </a:extLst>
              </a:tr>
              <a:tr h="715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time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place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07021"/>
                  </a:ext>
                </a:extLst>
              </a:tr>
            </a:tbl>
          </a:graphicData>
        </a:graphic>
      </p:graphicFrame>
      <p:graphicFrame>
        <p:nvGraphicFramePr>
          <p:cNvPr id="61" name="Table 5">
            <a:extLst>
              <a:ext uri="{FF2B5EF4-FFF2-40B4-BE49-F238E27FC236}">
                <a16:creationId xmlns:a16="http://schemas.microsoft.com/office/drawing/2014/main" id="{D5646018-9A58-4EB8-A2F7-CD2BD99B3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499757"/>
              </p:ext>
            </p:extLst>
          </p:nvPr>
        </p:nvGraphicFramePr>
        <p:xfrm>
          <a:off x="1016036" y="2177110"/>
          <a:ext cx="5400732" cy="4278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732">
                  <a:extLst>
                    <a:ext uri="{9D8B030D-6E8A-4147-A177-3AD203B41FA5}">
                      <a16:colId xmlns:a16="http://schemas.microsoft.com/office/drawing/2014/main" val="2134562344"/>
                    </a:ext>
                  </a:extLst>
                </a:gridCol>
              </a:tblGrid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338660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763627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751070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099352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533168"/>
                  </a:ext>
                </a:extLst>
              </a:tr>
              <a:tr h="71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ambria Math" panose="02040503050406030204" pitchFamily="18" charset="0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|you|she|he|it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_____ _______...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888319"/>
                  </a:ext>
                </a:extLst>
              </a:tr>
            </a:tbl>
          </a:graphicData>
        </a:graphic>
      </p:graphicFrame>
      <p:pic>
        <p:nvPicPr>
          <p:cNvPr id="62" name="Google Shape;338;p8">
            <a:hlinkClick r:id="" action="ppaction://noaction">
              <a:snd r:embed="rId8" name="T3_W9_4.3.wav"/>
            </a:hlinkClick>
            <a:extLst>
              <a:ext uri="{FF2B5EF4-FFF2-40B4-BE49-F238E27FC236}">
                <a16:creationId xmlns:a16="http://schemas.microsoft.com/office/drawing/2014/main" id="{B054ABB5-C264-44B9-88A6-90B896F43C8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76" y="228282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Google Shape;350;p8">
            <a:extLst>
              <a:ext uri="{FF2B5EF4-FFF2-40B4-BE49-F238E27FC236}">
                <a16:creationId xmlns:a16="http://schemas.microsoft.com/office/drawing/2014/main" id="{0A292C61-F2B6-4D48-9C75-8EE11883F022}"/>
              </a:ext>
            </a:extLst>
          </p:cNvPr>
          <p:cNvSpPr txBox="1"/>
          <p:nvPr/>
        </p:nvSpPr>
        <p:spPr>
          <a:xfrm>
            <a:off x="37937" y="2308221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338;p8">
            <a:hlinkClick r:id="" action="ppaction://noaction">
              <a:snd r:embed="rId10" name="T3_W9_4.4.wav"/>
            </a:hlinkClick>
            <a:extLst>
              <a:ext uri="{FF2B5EF4-FFF2-40B4-BE49-F238E27FC236}">
                <a16:creationId xmlns:a16="http://schemas.microsoft.com/office/drawing/2014/main" id="{F2505A24-3675-4517-9DAE-9B0C29D9C9F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3997" y="2982578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Google Shape;350;p8">
            <a:extLst>
              <a:ext uri="{FF2B5EF4-FFF2-40B4-BE49-F238E27FC236}">
                <a16:creationId xmlns:a16="http://schemas.microsoft.com/office/drawing/2014/main" id="{ACF43A49-3691-4329-BE4D-8A38FE281556}"/>
              </a:ext>
            </a:extLst>
          </p:cNvPr>
          <p:cNvSpPr txBox="1"/>
          <p:nvPr/>
        </p:nvSpPr>
        <p:spPr>
          <a:xfrm>
            <a:off x="22158" y="3007978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1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338;p8">
            <a:hlinkClick r:id="" action="ppaction://noaction">
              <a:snd r:embed="rId11" name="T3_W9_4.5.wav"/>
            </a:hlinkClick>
            <a:extLst>
              <a:ext uri="{FF2B5EF4-FFF2-40B4-BE49-F238E27FC236}">
                <a16:creationId xmlns:a16="http://schemas.microsoft.com/office/drawing/2014/main" id="{F68159B2-3EDA-4E1A-B8C8-E075F1892C0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3715" y="365667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Google Shape;350;p8">
            <a:extLst>
              <a:ext uri="{FF2B5EF4-FFF2-40B4-BE49-F238E27FC236}">
                <a16:creationId xmlns:a16="http://schemas.microsoft.com/office/drawing/2014/main" id="{61BDC775-BF6F-4358-BE94-49B28CF60650}"/>
              </a:ext>
            </a:extLst>
          </p:cNvPr>
          <p:cNvSpPr txBox="1"/>
          <p:nvPr/>
        </p:nvSpPr>
        <p:spPr>
          <a:xfrm>
            <a:off x="61876" y="368207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2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338;p8">
            <a:hlinkClick r:id="" action="ppaction://noaction">
              <a:snd r:embed="rId12" name="T3_W9_4.6.wav"/>
            </a:hlinkClick>
            <a:extLst>
              <a:ext uri="{FF2B5EF4-FFF2-40B4-BE49-F238E27FC236}">
                <a16:creationId xmlns:a16="http://schemas.microsoft.com/office/drawing/2014/main" id="{BD776995-B55D-4073-84E7-6FE5F6CEF42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439621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Google Shape;350;p8">
            <a:extLst>
              <a:ext uri="{FF2B5EF4-FFF2-40B4-BE49-F238E27FC236}">
                <a16:creationId xmlns:a16="http://schemas.microsoft.com/office/drawing/2014/main" id="{B9832289-34A1-48DE-907C-093427D012D0}"/>
              </a:ext>
            </a:extLst>
          </p:cNvPr>
          <p:cNvSpPr txBox="1"/>
          <p:nvPr/>
        </p:nvSpPr>
        <p:spPr>
          <a:xfrm>
            <a:off x="46353" y="4421615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3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338;p8">
            <a:hlinkClick r:id="" action="ppaction://noaction">
              <a:snd r:embed="rId13" name="T3_W9_4.7.wav"/>
            </a:hlinkClick>
            <a:extLst>
              <a:ext uri="{FF2B5EF4-FFF2-40B4-BE49-F238E27FC236}">
                <a16:creationId xmlns:a16="http://schemas.microsoft.com/office/drawing/2014/main" id="{7035BBC9-3C94-41E5-B2EF-6B5CC909F2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8192" y="5081571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1" name="Google Shape;350;p8">
            <a:extLst>
              <a:ext uri="{FF2B5EF4-FFF2-40B4-BE49-F238E27FC236}">
                <a16:creationId xmlns:a16="http://schemas.microsoft.com/office/drawing/2014/main" id="{A75B3662-27CE-4F42-B650-7EED24B2E8E3}"/>
              </a:ext>
            </a:extLst>
          </p:cNvPr>
          <p:cNvSpPr txBox="1"/>
          <p:nvPr/>
        </p:nvSpPr>
        <p:spPr>
          <a:xfrm>
            <a:off x="46353" y="5106971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4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338;p8">
            <a:hlinkClick r:id="" action="ppaction://noaction">
              <a:snd r:embed="rId14" name="T3_W9_4.8.wav"/>
            </a:hlinkClick>
            <a:extLst>
              <a:ext uri="{FF2B5EF4-FFF2-40B4-BE49-F238E27FC236}">
                <a16:creationId xmlns:a16="http://schemas.microsoft.com/office/drawing/2014/main" id="{3C7D8830-5656-4F62-9DE6-BE0FCD7F37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231" y="582064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Google Shape;350;p8">
            <a:extLst>
              <a:ext uri="{FF2B5EF4-FFF2-40B4-BE49-F238E27FC236}">
                <a16:creationId xmlns:a16="http://schemas.microsoft.com/office/drawing/2014/main" id="{300EB474-41AC-4DA0-876B-E7C457163CD1}"/>
              </a:ext>
            </a:extLst>
          </p:cNvPr>
          <p:cNvSpPr txBox="1"/>
          <p:nvPr/>
        </p:nvSpPr>
        <p:spPr>
          <a:xfrm>
            <a:off x="30392" y="5846047"/>
            <a:ext cx="3584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entury Gothic"/>
              </a:rPr>
              <a:t>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25;p7">
            <a:extLst>
              <a:ext uri="{FF2B5EF4-FFF2-40B4-BE49-F238E27FC236}">
                <a16:creationId xmlns:a16="http://schemas.microsoft.com/office/drawing/2014/main" id="{9918BF86-455C-4448-A3C1-3D90DB6E7E16}"/>
              </a:ext>
            </a:extLst>
          </p:cNvPr>
          <p:cNvSpPr txBox="1"/>
          <p:nvPr/>
        </p:nvSpPr>
        <p:spPr>
          <a:xfrm>
            <a:off x="10164821" y="2227663"/>
            <a:ext cx="1775860" cy="38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9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party clothes</a:t>
            </a:r>
          </a:p>
        </p:txBody>
      </p:sp>
      <p:sp>
        <p:nvSpPr>
          <p:cNvPr id="75" name="Google Shape;325;p7">
            <a:extLst>
              <a:ext uri="{FF2B5EF4-FFF2-40B4-BE49-F238E27FC236}">
                <a16:creationId xmlns:a16="http://schemas.microsoft.com/office/drawing/2014/main" id="{B04FFC3B-E2B7-40A9-9E6E-C23643B2DB10}"/>
              </a:ext>
            </a:extLst>
          </p:cNvPr>
          <p:cNvSpPr txBox="1"/>
          <p:nvPr/>
        </p:nvSpPr>
        <p:spPr>
          <a:xfrm>
            <a:off x="3737705" y="2389115"/>
            <a:ext cx="158353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have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to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357;p8">
            <a:extLst>
              <a:ext uri="{FF2B5EF4-FFF2-40B4-BE49-F238E27FC236}">
                <a16:creationId xmlns:a16="http://schemas.microsoft.com/office/drawing/2014/main" id="{4C84432A-38B6-4F53-8004-2212B3930472}"/>
              </a:ext>
            </a:extLst>
          </p:cNvPr>
          <p:cNvSpPr/>
          <p:nvPr/>
        </p:nvSpPr>
        <p:spPr>
          <a:xfrm>
            <a:off x="1122744" y="2277462"/>
            <a:ext cx="241728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57;p8">
            <a:extLst>
              <a:ext uri="{FF2B5EF4-FFF2-40B4-BE49-F238E27FC236}">
                <a16:creationId xmlns:a16="http://schemas.microsoft.com/office/drawing/2014/main" id="{EFCE9423-CC5F-4C6C-B2D0-98193CC77EE0}"/>
              </a:ext>
            </a:extLst>
          </p:cNvPr>
          <p:cNvSpPr/>
          <p:nvPr/>
        </p:nvSpPr>
        <p:spPr>
          <a:xfrm>
            <a:off x="3439550" y="3017980"/>
            <a:ext cx="27510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57;p8">
            <a:extLst>
              <a:ext uri="{FF2B5EF4-FFF2-40B4-BE49-F238E27FC236}">
                <a16:creationId xmlns:a16="http://schemas.microsoft.com/office/drawing/2014/main" id="{7869DF5D-D5F8-4CA7-8103-9C45E6F41915}"/>
              </a:ext>
            </a:extLst>
          </p:cNvPr>
          <p:cNvSpPr/>
          <p:nvPr/>
        </p:nvSpPr>
        <p:spPr>
          <a:xfrm>
            <a:off x="1358811" y="3714416"/>
            <a:ext cx="700546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357;p8">
            <a:extLst>
              <a:ext uri="{FF2B5EF4-FFF2-40B4-BE49-F238E27FC236}">
                <a16:creationId xmlns:a16="http://schemas.microsoft.com/office/drawing/2014/main" id="{A0D24DDE-B438-4407-8657-A0740E907918}"/>
              </a:ext>
            </a:extLst>
          </p:cNvPr>
          <p:cNvSpPr/>
          <p:nvPr/>
        </p:nvSpPr>
        <p:spPr>
          <a:xfrm>
            <a:off x="3439550" y="4431912"/>
            <a:ext cx="298155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357;p8">
            <a:extLst>
              <a:ext uri="{FF2B5EF4-FFF2-40B4-BE49-F238E27FC236}">
                <a16:creationId xmlns:a16="http://schemas.microsoft.com/office/drawing/2014/main" id="{9DDC17E1-7EFF-4327-9F76-ACCAADAF33C8}"/>
              </a:ext>
            </a:extLst>
          </p:cNvPr>
          <p:cNvSpPr/>
          <p:nvPr/>
        </p:nvSpPr>
        <p:spPr>
          <a:xfrm>
            <a:off x="2154732" y="5160640"/>
            <a:ext cx="65093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357;p8">
            <a:extLst>
              <a:ext uri="{FF2B5EF4-FFF2-40B4-BE49-F238E27FC236}">
                <a16:creationId xmlns:a16="http://schemas.microsoft.com/office/drawing/2014/main" id="{D8179025-7B3A-44E5-AB0A-FF1672D337E0}"/>
              </a:ext>
            </a:extLst>
          </p:cNvPr>
          <p:cNvSpPr/>
          <p:nvPr/>
        </p:nvSpPr>
        <p:spPr>
          <a:xfrm>
            <a:off x="2871500" y="5866168"/>
            <a:ext cx="450433" cy="523181"/>
          </a:xfrm>
          <a:prstGeom prst="roundRect">
            <a:avLst>
              <a:gd name="adj" fmla="val 16667"/>
            </a:avLst>
          </a:prstGeom>
          <a:solidFill>
            <a:srgbClr val="92D050">
              <a:alpha val="49020"/>
            </a:srgbClr>
          </a:solidFill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2492AF6-989B-495A-A200-4756B41607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949" y="2487131"/>
            <a:ext cx="256070" cy="266739"/>
          </a:xfrm>
          <a:prstGeom prst="rect">
            <a:avLst/>
          </a:prstGeom>
        </p:spPr>
      </p:pic>
      <p:sp>
        <p:nvSpPr>
          <p:cNvPr id="104" name="Google Shape;325;p7">
            <a:extLst>
              <a:ext uri="{FF2B5EF4-FFF2-40B4-BE49-F238E27FC236}">
                <a16:creationId xmlns:a16="http://schemas.microsoft.com/office/drawing/2014/main" id="{B6CDC7CF-8C3C-4C9C-B43F-3D2D0F4C1A49}"/>
              </a:ext>
            </a:extLst>
          </p:cNvPr>
          <p:cNvSpPr txBox="1"/>
          <p:nvPr/>
        </p:nvSpPr>
        <p:spPr>
          <a:xfrm>
            <a:off x="4879680" y="2375756"/>
            <a:ext cx="11625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wear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325;p7">
            <a:extLst>
              <a:ext uri="{FF2B5EF4-FFF2-40B4-BE49-F238E27FC236}">
                <a16:creationId xmlns:a16="http://schemas.microsoft.com/office/drawing/2014/main" id="{7BAF0665-37EF-4A6C-89CE-9A080B811D48}"/>
              </a:ext>
            </a:extLst>
          </p:cNvPr>
          <p:cNvSpPr txBox="1"/>
          <p:nvPr/>
        </p:nvSpPr>
        <p:spPr>
          <a:xfrm>
            <a:off x="3640632" y="3071861"/>
            <a:ext cx="19083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important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325;p7">
            <a:extLst>
              <a:ext uri="{FF2B5EF4-FFF2-40B4-BE49-F238E27FC236}">
                <a16:creationId xmlns:a16="http://schemas.microsoft.com/office/drawing/2014/main" id="{ABE2A3F0-B082-4E0E-9FA5-B81723A6EAE4}"/>
              </a:ext>
            </a:extLst>
          </p:cNvPr>
          <p:cNvSpPr txBox="1"/>
          <p:nvPr/>
        </p:nvSpPr>
        <p:spPr>
          <a:xfrm>
            <a:off x="5420294" y="3067641"/>
            <a:ext cx="129694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to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find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325;p7">
            <a:extLst>
              <a:ext uri="{FF2B5EF4-FFF2-40B4-BE49-F238E27FC236}">
                <a16:creationId xmlns:a16="http://schemas.microsoft.com/office/drawing/2014/main" id="{381B78F1-3A4E-4463-B98B-C3D30A68EA5F}"/>
              </a:ext>
            </a:extLst>
          </p:cNvPr>
          <p:cNvSpPr txBox="1"/>
          <p:nvPr/>
        </p:nvSpPr>
        <p:spPr>
          <a:xfrm>
            <a:off x="3944802" y="3775973"/>
            <a:ext cx="67284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</a:t>
            </a:r>
          </a:p>
        </p:txBody>
      </p:sp>
      <p:sp>
        <p:nvSpPr>
          <p:cNvPr id="108" name="Google Shape;325;p7">
            <a:extLst>
              <a:ext uri="{FF2B5EF4-FFF2-40B4-BE49-F238E27FC236}">
                <a16:creationId xmlns:a16="http://schemas.microsoft.com/office/drawing/2014/main" id="{937EFB3E-0C38-4407-8800-BA7E1F005252}"/>
              </a:ext>
            </a:extLst>
          </p:cNvPr>
          <p:cNvSpPr txBox="1"/>
          <p:nvPr/>
        </p:nvSpPr>
        <p:spPr>
          <a:xfrm>
            <a:off x="4894092" y="3776338"/>
            <a:ext cx="80874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bake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325;p7">
            <a:extLst>
              <a:ext uri="{FF2B5EF4-FFF2-40B4-BE49-F238E27FC236}">
                <a16:creationId xmlns:a16="http://schemas.microsoft.com/office/drawing/2014/main" id="{7D5A9692-22EA-431B-ACA3-FA7DD119056A}"/>
              </a:ext>
            </a:extLst>
          </p:cNvPr>
          <p:cNvSpPr txBox="1"/>
          <p:nvPr/>
        </p:nvSpPr>
        <p:spPr>
          <a:xfrm>
            <a:off x="3780994" y="4480085"/>
            <a:ext cx="122012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good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325;p7">
            <a:extLst>
              <a:ext uri="{FF2B5EF4-FFF2-40B4-BE49-F238E27FC236}">
                <a16:creationId xmlns:a16="http://schemas.microsoft.com/office/drawing/2014/main" id="{7CB83F7F-B5D2-4C92-89C4-9970EC7C4483}"/>
              </a:ext>
            </a:extLst>
          </p:cNvPr>
          <p:cNvSpPr txBox="1"/>
          <p:nvPr/>
        </p:nvSpPr>
        <p:spPr>
          <a:xfrm>
            <a:off x="4852253" y="4493467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to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eat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325;p7">
            <a:extLst>
              <a:ext uri="{FF2B5EF4-FFF2-40B4-BE49-F238E27FC236}">
                <a16:creationId xmlns:a16="http://schemas.microsoft.com/office/drawing/2014/main" id="{E75D36E5-656D-4289-BABC-6665FDE0B186}"/>
              </a:ext>
            </a:extLst>
          </p:cNvPr>
          <p:cNvSpPr txBox="1"/>
          <p:nvPr/>
        </p:nvSpPr>
        <p:spPr>
          <a:xfrm>
            <a:off x="3944802" y="5215420"/>
            <a:ext cx="68189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</a:t>
            </a:r>
          </a:p>
        </p:txBody>
      </p:sp>
      <p:sp>
        <p:nvSpPr>
          <p:cNvPr id="112" name="Google Shape;325;p7">
            <a:extLst>
              <a:ext uri="{FF2B5EF4-FFF2-40B4-BE49-F238E27FC236}">
                <a16:creationId xmlns:a16="http://schemas.microsoft.com/office/drawing/2014/main" id="{A682D83F-24C9-4DC1-88C4-1092EC3DD193}"/>
              </a:ext>
            </a:extLst>
          </p:cNvPr>
          <p:cNvSpPr txBox="1"/>
          <p:nvPr/>
        </p:nvSpPr>
        <p:spPr>
          <a:xfrm>
            <a:off x="4830077" y="5210596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speak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3" name="Google Shape;325;p7">
            <a:extLst>
              <a:ext uri="{FF2B5EF4-FFF2-40B4-BE49-F238E27FC236}">
                <a16:creationId xmlns:a16="http://schemas.microsoft.com/office/drawing/2014/main" id="{D241B54E-FE3B-4992-9501-D3A513479D94}"/>
              </a:ext>
            </a:extLst>
          </p:cNvPr>
          <p:cNvSpPr txBox="1"/>
          <p:nvPr/>
        </p:nvSpPr>
        <p:spPr>
          <a:xfrm>
            <a:off x="3744860" y="5927725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has to</a:t>
            </a:r>
          </a:p>
        </p:txBody>
      </p:sp>
      <p:sp>
        <p:nvSpPr>
          <p:cNvPr id="114" name="Google Shape;325;p7">
            <a:extLst>
              <a:ext uri="{FF2B5EF4-FFF2-40B4-BE49-F238E27FC236}">
                <a16:creationId xmlns:a16="http://schemas.microsoft.com/office/drawing/2014/main" id="{E3D6D069-B5AA-4118-ADAB-C0228EA82C25}"/>
              </a:ext>
            </a:extLst>
          </p:cNvPr>
          <p:cNvSpPr txBox="1"/>
          <p:nvPr/>
        </p:nvSpPr>
        <p:spPr>
          <a:xfrm>
            <a:off x="4893073" y="5941107"/>
            <a:ext cx="143787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sleep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" name="Google Shape;325;p7">
            <a:extLst>
              <a:ext uri="{FF2B5EF4-FFF2-40B4-BE49-F238E27FC236}">
                <a16:creationId xmlns:a16="http://schemas.microsoft.com/office/drawing/2014/main" id="{80EC1109-E6BE-429F-98A5-BDCDD7EC3D9A}"/>
              </a:ext>
            </a:extLst>
          </p:cNvPr>
          <p:cNvSpPr txBox="1"/>
          <p:nvPr/>
        </p:nvSpPr>
        <p:spPr>
          <a:xfrm>
            <a:off x="6443204" y="2903758"/>
            <a:ext cx="1751613" cy="35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my</a:t>
            </a: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7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shoe</a:t>
            </a:r>
            <a:endParaRPr kumimoji="0" lang="es-AR" sz="17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6ED2B556-9B53-40D9-BF92-14ED30D4B4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76" y="3170093"/>
            <a:ext cx="256070" cy="266739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C09B543-08F2-4FCC-9BFF-C1126325A6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29" y="3912887"/>
            <a:ext cx="256070" cy="266739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AB1DFC3F-9AE7-4EFE-9DBA-6A69A8E71E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491" y="4616500"/>
            <a:ext cx="256070" cy="266739"/>
          </a:xfrm>
          <a:prstGeom prst="rect">
            <a:avLst/>
          </a:prstGeom>
        </p:spPr>
      </p:pic>
      <p:sp>
        <p:nvSpPr>
          <p:cNvPr id="122" name="Google Shape;325;p7">
            <a:extLst>
              <a:ext uri="{FF2B5EF4-FFF2-40B4-BE49-F238E27FC236}">
                <a16:creationId xmlns:a16="http://schemas.microsoft.com/office/drawing/2014/main" id="{21F17D4D-73C5-402F-A12C-E158714C0EAE}"/>
              </a:ext>
            </a:extLst>
          </p:cNvPr>
          <p:cNvSpPr txBox="1"/>
          <p:nvPr/>
        </p:nvSpPr>
        <p:spPr>
          <a:xfrm>
            <a:off x="10147567" y="5056668"/>
            <a:ext cx="1779934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German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C138AE9-A2B1-4627-82FE-7C9D0A0F24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070" y="5337783"/>
            <a:ext cx="256070" cy="266739"/>
          </a:xfrm>
          <a:prstGeom prst="rect">
            <a:avLst/>
          </a:prstGeom>
        </p:spPr>
      </p:pic>
      <p:sp>
        <p:nvSpPr>
          <p:cNvPr id="124" name="Google Shape;325;p7">
            <a:extLst>
              <a:ext uri="{FF2B5EF4-FFF2-40B4-BE49-F238E27FC236}">
                <a16:creationId xmlns:a16="http://schemas.microsoft.com/office/drawing/2014/main" id="{D156DAD1-AE92-45DB-A66D-E5AF5C538C6D}"/>
              </a:ext>
            </a:extLst>
          </p:cNvPr>
          <p:cNvSpPr txBox="1"/>
          <p:nvPr/>
        </p:nvSpPr>
        <p:spPr>
          <a:xfrm>
            <a:off x="6433067" y="5749382"/>
            <a:ext cx="1825692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 err="1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soon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Picture 122">
            <a:extLst>
              <a:ext uri="{FF2B5EF4-FFF2-40B4-BE49-F238E27FC236}">
                <a16:creationId xmlns:a16="http://schemas.microsoft.com/office/drawing/2014/main" id="{5B8CD618-D718-4973-BAF9-433333AB80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82" y="6046595"/>
            <a:ext cx="256070" cy="26673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7ED5B0D-D21F-481B-B8A7-748335D150EA}"/>
              </a:ext>
            </a:extLst>
          </p:cNvPr>
          <p:cNvSpPr/>
          <p:nvPr/>
        </p:nvSpPr>
        <p:spPr>
          <a:xfrm>
            <a:off x="4052478" y="765713"/>
            <a:ext cx="3715996" cy="914400"/>
          </a:xfrm>
          <a:prstGeom prst="wedgeRoundRectCallout">
            <a:avLst>
              <a:gd name="adj1" fmla="val 31408"/>
              <a:gd name="adj2" fmla="val 94318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 So you will hear these details in the middle of the sentence.</a:t>
            </a: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24499F76-E5E0-432C-9503-E7C23A157661}"/>
              </a:ext>
            </a:extLst>
          </p:cNvPr>
          <p:cNvSpPr/>
          <p:nvPr/>
        </p:nvSpPr>
        <p:spPr>
          <a:xfrm>
            <a:off x="201359" y="792175"/>
            <a:ext cx="3715996" cy="914400"/>
          </a:xfrm>
          <a:prstGeom prst="wedgeRoundRectCallout">
            <a:avLst>
              <a:gd name="adj1" fmla="val 82114"/>
              <a:gd name="adj2" fmla="val 118560"/>
              <a:gd name="adj3" fmla="val 16667"/>
            </a:avLst>
          </a:prstGeom>
          <a:solidFill>
            <a:srgbClr val="29C1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The 2</a:t>
            </a:r>
            <a:r>
              <a:rPr lang="en-GB" sz="2000" baseline="30000" dirty="0">
                <a:latin typeface="Century Gothic" panose="020B0502020202020204" pitchFamily="34" charset="0"/>
              </a:rPr>
              <a:t>nd</a:t>
            </a:r>
            <a:r>
              <a:rPr lang="en-GB" sz="2000" dirty="0">
                <a:latin typeface="Century Gothic" panose="020B0502020202020204" pitchFamily="34" charset="0"/>
              </a:rPr>
              <a:t> verb is at the end of the sentence in German.</a:t>
            </a:r>
          </a:p>
        </p:txBody>
      </p:sp>
      <p:sp>
        <p:nvSpPr>
          <p:cNvPr id="118" name="Google Shape;325;p7">
            <a:extLst>
              <a:ext uri="{FF2B5EF4-FFF2-40B4-BE49-F238E27FC236}">
                <a16:creationId xmlns:a16="http://schemas.microsoft.com/office/drawing/2014/main" id="{8D6F2E80-0087-44D3-BEB9-9D9FB9C85C00}"/>
              </a:ext>
            </a:extLst>
          </p:cNvPr>
          <p:cNvSpPr txBox="1"/>
          <p:nvPr/>
        </p:nvSpPr>
        <p:spPr>
          <a:xfrm>
            <a:off x="10182073" y="3617038"/>
            <a:ext cx="1654313" cy="36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bread</a:t>
            </a:r>
          </a:p>
        </p:txBody>
      </p:sp>
      <p:sp>
        <p:nvSpPr>
          <p:cNvPr id="120" name="Google Shape;325;p7">
            <a:extLst>
              <a:ext uri="{FF2B5EF4-FFF2-40B4-BE49-F238E27FC236}">
                <a16:creationId xmlns:a16="http://schemas.microsoft.com/office/drawing/2014/main" id="{C4F32F54-76B7-4A18-B16A-1346F4E3C7F6}"/>
              </a:ext>
            </a:extLst>
          </p:cNvPr>
          <p:cNvSpPr txBox="1"/>
          <p:nvPr/>
        </p:nvSpPr>
        <p:spPr>
          <a:xfrm>
            <a:off x="8326636" y="4312739"/>
            <a:ext cx="1727674" cy="400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noProof="0" dirty="0">
                <a:solidFill>
                  <a:srgbClr val="92D05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salad</a:t>
            </a: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6" grpId="0" animBg="1"/>
      <p:bldP spid="122" grpId="0" animBg="1"/>
      <p:bldP spid="124" grpId="0" animBg="1"/>
      <p:bldP spid="3" grpId="0" animBg="1"/>
      <p:bldP spid="125" grpId="0" animBg="1"/>
      <p:bldP spid="118" grpId="0" animBg="1"/>
      <p:bldP spid="1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4D9BC-4FA2-2508-1BF9-7691A7D57AFE}"/>
              </a:ext>
            </a:extLst>
          </p:cNvPr>
          <p:cNvGrpSpPr/>
          <p:nvPr/>
        </p:nvGrpSpPr>
        <p:grpSpPr>
          <a:xfrm>
            <a:off x="3064839" y="2061031"/>
            <a:ext cx="8231521" cy="4261035"/>
            <a:chOff x="3064839" y="2061031"/>
            <a:chExt cx="8231521" cy="4261035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F82EE3E8-7C92-7A4C-82B0-BF23138973FD}"/>
                </a:ext>
              </a:extLst>
            </p:cNvPr>
            <p:cNvGrpSpPr/>
            <p:nvPr/>
          </p:nvGrpSpPr>
          <p:grpSpPr>
            <a:xfrm>
              <a:off x="3064839" y="2061031"/>
              <a:ext cx="8231521" cy="4261035"/>
              <a:chOff x="3064839" y="2061031"/>
              <a:chExt cx="8231521" cy="4261035"/>
            </a:xfrm>
          </p:grpSpPr>
          <p:sp>
            <p:nvSpPr>
              <p:cNvPr id="200" name="Rectangle: Rounded Corners 199">
                <a:extLst>
                  <a:ext uri="{FF2B5EF4-FFF2-40B4-BE49-F238E27FC236}">
                    <a16:creationId xmlns:a16="http://schemas.microsoft.com/office/drawing/2014/main" id="{E95C47B9-8009-4E00-8408-F2F5825FDAB3}"/>
                  </a:ext>
                </a:extLst>
              </p:cNvPr>
              <p:cNvSpPr/>
              <p:nvPr/>
            </p:nvSpPr>
            <p:spPr>
              <a:xfrm>
                <a:off x="3064839" y="561013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199">
                <a:extLst>
                  <a:ext uri="{FF2B5EF4-FFF2-40B4-BE49-F238E27FC236}">
                    <a16:creationId xmlns:a16="http://schemas.microsoft.com/office/drawing/2014/main" id="{D921C474-A326-72A1-00F9-D9C255CEAA7E}"/>
                  </a:ext>
                </a:extLst>
              </p:cNvPr>
              <p:cNvSpPr/>
              <p:nvPr/>
            </p:nvSpPr>
            <p:spPr>
              <a:xfrm>
                <a:off x="3521647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199">
                <a:extLst>
                  <a:ext uri="{FF2B5EF4-FFF2-40B4-BE49-F238E27FC236}">
                    <a16:creationId xmlns:a16="http://schemas.microsoft.com/office/drawing/2014/main" id="{B447EAD6-1DC3-4B33-3D1D-90E84346B970}"/>
                  </a:ext>
                </a:extLst>
              </p:cNvPr>
              <p:cNvSpPr/>
              <p:nvPr/>
            </p:nvSpPr>
            <p:spPr>
              <a:xfrm>
                <a:off x="3980023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199">
                <a:extLst>
                  <a:ext uri="{FF2B5EF4-FFF2-40B4-BE49-F238E27FC236}">
                    <a16:creationId xmlns:a16="http://schemas.microsoft.com/office/drawing/2014/main" id="{2CFCD93D-F678-F9DC-E9AC-DB33CC08E461}"/>
                  </a:ext>
                </a:extLst>
              </p:cNvPr>
              <p:cNvSpPr/>
              <p:nvPr/>
            </p:nvSpPr>
            <p:spPr>
              <a:xfrm>
                <a:off x="4436200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Rectangle: Rounded Corners 199">
                <a:extLst>
                  <a:ext uri="{FF2B5EF4-FFF2-40B4-BE49-F238E27FC236}">
                    <a16:creationId xmlns:a16="http://schemas.microsoft.com/office/drawing/2014/main" id="{D77506B5-1961-C455-C2CC-E973043AF654}"/>
                  </a:ext>
                </a:extLst>
              </p:cNvPr>
              <p:cNvSpPr/>
              <p:nvPr/>
            </p:nvSpPr>
            <p:spPr>
              <a:xfrm>
                <a:off x="4892956" y="561203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7" name="Rectangle: Rounded Corners 199">
                <a:extLst>
                  <a:ext uri="{FF2B5EF4-FFF2-40B4-BE49-F238E27FC236}">
                    <a16:creationId xmlns:a16="http://schemas.microsoft.com/office/drawing/2014/main" id="{8F72376A-CE66-EC36-FC4E-024197C8B451}"/>
                  </a:ext>
                </a:extLst>
              </p:cNvPr>
              <p:cNvSpPr/>
              <p:nvPr/>
            </p:nvSpPr>
            <p:spPr>
              <a:xfrm>
                <a:off x="3986160" y="4902269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Rectangle: Rounded Corners 199">
                <a:extLst>
                  <a:ext uri="{FF2B5EF4-FFF2-40B4-BE49-F238E27FC236}">
                    <a16:creationId xmlns:a16="http://schemas.microsoft.com/office/drawing/2014/main" id="{D9652205-E9F0-830D-24F5-3D66B0119EDA}"/>
                  </a:ext>
                </a:extLst>
              </p:cNvPr>
              <p:cNvSpPr/>
              <p:nvPr/>
            </p:nvSpPr>
            <p:spPr>
              <a:xfrm>
                <a:off x="3986160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199">
                <a:extLst>
                  <a:ext uri="{FF2B5EF4-FFF2-40B4-BE49-F238E27FC236}">
                    <a16:creationId xmlns:a16="http://schemas.microsoft.com/office/drawing/2014/main" id="{C7F688D8-5C7D-50E7-22B0-BC7890E844D3}"/>
                  </a:ext>
                </a:extLst>
              </p:cNvPr>
              <p:cNvSpPr/>
              <p:nvPr/>
            </p:nvSpPr>
            <p:spPr>
              <a:xfrm>
                <a:off x="3986160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0" name="Rectangle: Rounded Corners 199">
                <a:extLst>
                  <a:ext uri="{FF2B5EF4-FFF2-40B4-BE49-F238E27FC236}">
                    <a16:creationId xmlns:a16="http://schemas.microsoft.com/office/drawing/2014/main" id="{9989F51F-D36A-2EC5-0F78-F17EE71D84DE}"/>
                  </a:ext>
                </a:extLst>
              </p:cNvPr>
              <p:cNvSpPr/>
              <p:nvPr/>
            </p:nvSpPr>
            <p:spPr>
              <a:xfrm>
                <a:off x="3986160" y="383747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199">
                <a:extLst>
                  <a:ext uri="{FF2B5EF4-FFF2-40B4-BE49-F238E27FC236}">
                    <a16:creationId xmlns:a16="http://schemas.microsoft.com/office/drawing/2014/main" id="{2E517209-EBE2-B1FF-0CD1-57E4C5FAAA89}"/>
                  </a:ext>
                </a:extLst>
              </p:cNvPr>
              <p:cNvSpPr/>
              <p:nvPr/>
            </p:nvSpPr>
            <p:spPr>
              <a:xfrm>
                <a:off x="3527732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Rectangle: Rounded Corners 199">
                <a:extLst>
                  <a:ext uri="{FF2B5EF4-FFF2-40B4-BE49-F238E27FC236}">
                    <a16:creationId xmlns:a16="http://schemas.microsoft.com/office/drawing/2014/main" id="{B94EC923-1383-7F26-FE46-CDC13065B023}"/>
                  </a:ext>
                </a:extLst>
              </p:cNvPr>
              <p:cNvSpPr/>
              <p:nvPr/>
            </p:nvSpPr>
            <p:spPr>
              <a:xfrm>
                <a:off x="4901344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" name="Rectangle: Rounded Corners 199">
                <a:extLst>
                  <a:ext uri="{FF2B5EF4-FFF2-40B4-BE49-F238E27FC236}">
                    <a16:creationId xmlns:a16="http://schemas.microsoft.com/office/drawing/2014/main" id="{4195384D-4D03-2F1C-2E5B-EEFC204F065F}"/>
                  </a:ext>
                </a:extLst>
              </p:cNvPr>
              <p:cNvSpPr/>
              <p:nvPr/>
            </p:nvSpPr>
            <p:spPr>
              <a:xfrm>
                <a:off x="4442916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4" name="Rectangle: Rounded Corners 199">
                <a:extLst>
                  <a:ext uri="{FF2B5EF4-FFF2-40B4-BE49-F238E27FC236}">
                    <a16:creationId xmlns:a16="http://schemas.microsoft.com/office/drawing/2014/main" id="{64E4564C-2397-4B2A-9584-9A29245024F6}"/>
                  </a:ext>
                </a:extLst>
              </p:cNvPr>
              <p:cNvSpPr/>
              <p:nvPr/>
            </p:nvSpPr>
            <p:spPr>
              <a:xfrm>
                <a:off x="5816528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199">
                <a:extLst>
                  <a:ext uri="{FF2B5EF4-FFF2-40B4-BE49-F238E27FC236}">
                    <a16:creationId xmlns:a16="http://schemas.microsoft.com/office/drawing/2014/main" id="{F816BB37-9646-A250-4D02-B833DFA9965F}"/>
                  </a:ext>
                </a:extLst>
              </p:cNvPr>
              <p:cNvSpPr/>
              <p:nvPr/>
            </p:nvSpPr>
            <p:spPr>
              <a:xfrm>
                <a:off x="5358100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6" name="Rectangle: Rounded Corners 199">
                <a:extLst>
                  <a:ext uri="{FF2B5EF4-FFF2-40B4-BE49-F238E27FC236}">
                    <a16:creationId xmlns:a16="http://schemas.microsoft.com/office/drawing/2014/main" id="{058D01FE-48E0-C718-82F7-C213E249D882}"/>
                  </a:ext>
                </a:extLst>
              </p:cNvPr>
              <p:cNvSpPr/>
              <p:nvPr/>
            </p:nvSpPr>
            <p:spPr>
              <a:xfrm>
                <a:off x="6731712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Rectangle: Rounded Corners 199">
                <a:extLst>
                  <a:ext uri="{FF2B5EF4-FFF2-40B4-BE49-F238E27FC236}">
                    <a16:creationId xmlns:a16="http://schemas.microsoft.com/office/drawing/2014/main" id="{35FEDC8C-A233-2F5E-F37B-9AAD131A4775}"/>
                  </a:ext>
                </a:extLst>
              </p:cNvPr>
              <p:cNvSpPr/>
              <p:nvPr/>
            </p:nvSpPr>
            <p:spPr>
              <a:xfrm>
                <a:off x="6273284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199">
                <a:extLst>
                  <a:ext uri="{FF2B5EF4-FFF2-40B4-BE49-F238E27FC236}">
                    <a16:creationId xmlns:a16="http://schemas.microsoft.com/office/drawing/2014/main" id="{2196433D-364E-14AA-9011-9902FD689813}"/>
                  </a:ext>
                </a:extLst>
              </p:cNvPr>
              <p:cNvSpPr/>
              <p:nvPr/>
            </p:nvSpPr>
            <p:spPr>
              <a:xfrm>
                <a:off x="7188468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9" name="Rectangle: Rounded Corners 199">
                <a:extLst>
                  <a:ext uri="{FF2B5EF4-FFF2-40B4-BE49-F238E27FC236}">
                    <a16:creationId xmlns:a16="http://schemas.microsoft.com/office/drawing/2014/main" id="{8192FAFF-E8A4-CBB3-86D4-15B4A49D336B}"/>
                  </a:ext>
                </a:extLst>
              </p:cNvPr>
              <p:cNvSpPr/>
              <p:nvPr/>
            </p:nvSpPr>
            <p:spPr>
              <a:xfrm>
                <a:off x="8103652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199">
                <a:extLst>
                  <a:ext uri="{FF2B5EF4-FFF2-40B4-BE49-F238E27FC236}">
                    <a16:creationId xmlns:a16="http://schemas.microsoft.com/office/drawing/2014/main" id="{1848057D-F746-590C-CBC2-3FD97AE6E1D9}"/>
                  </a:ext>
                </a:extLst>
              </p:cNvPr>
              <p:cNvSpPr/>
              <p:nvPr/>
            </p:nvSpPr>
            <p:spPr>
              <a:xfrm>
                <a:off x="7645224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199">
                <a:extLst>
                  <a:ext uri="{FF2B5EF4-FFF2-40B4-BE49-F238E27FC236}">
                    <a16:creationId xmlns:a16="http://schemas.microsoft.com/office/drawing/2014/main" id="{D899B794-0ABC-7451-542E-F8F35A73FAD0}"/>
                  </a:ext>
                </a:extLst>
              </p:cNvPr>
              <p:cNvSpPr/>
              <p:nvPr/>
            </p:nvSpPr>
            <p:spPr>
              <a:xfrm>
                <a:off x="9018836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2" name="Rectangle: Rounded Corners 199">
                <a:extLst>
                  <a:ext uri="{FF2B5EF4-FFF2-40B4-BE49-F238E27FC236}">
                    <a16:creationId xmlns:a16="http://schemas.microsoft.com/office/drawing/2014/main" id="{F2BD5719-D9A9-FB7A-96FA-6FA7D98EE48C}"/>
                  </a:ext>
                </a:extLst>
              </p:cNvPr>
              <p:cNvSpPr/>
              <p:nvPr/>
            </p:nvSpPr>
            <p:spPr>
              <a:xfrm>
                <a:off x="8560408" y="4548456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3" name="Rectangle: Rounded Corners 199">
                <a:extLst>
                  <a:ext uri="{FF2B5EF4-FFF2-40B4-BE49-F238E27FC236}">
                    <a16:creationId xmlns:a16="http://schemas.microsoft.com/office/drawing/2014/main" id="{79EA2012-D23E-FF76-C9AD-F3370F37A905}"/>
                  </a:ext>
                </a:extLst>
              </p:cNvPr>
              <p:cNvSpPr/>
              <p:nvPr/>
            </p:nvSpPr>
            <p:spPr>
              <a:xfrm>
                <a:off x="4901344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8" name="Rectangle: Rounded Corners 199">
                <a:extLst>
                  <a:ext uri="{FF2B5EF4-FFF2-40B4-BE49-F238E27FC236}">
                    <a16:creationId xmlns:a16="http://schemas.microsoft.com/office/drawing/2014/main" id="{36EDB42D-0368-4477-A3F4-CDE456701C97}"/>
                  </a:ext>
                </a:extLst>
              </p:cNvPr>
              <p:cNvSpPr/>
              <p:nvPr/>
            </p:nvSpPr>
            <p:spPr>
              <a:xfrm>
                <a:off x="4901344" y="383922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9" name="Rectangle: Rounded Corners 199">
                <a:extLst>
                  <a:ext uri="{FF2B5EF4-FFF2-40B4-BE49-F238E27FC236}">
                    <a16:creationId xmlns:a16="http://schemas.microsoft.com/office/drawing/2014/main" id="{7C898B4A-9F04-9A29-04E6-176912EE0EB9}"/>
                  </a:ext>
                </a:extLst>
              </p:cNvPr>
              <p:cNvSpPr/>
              <p:nvPr/>
            </p:nvSpPr>
            <p:spPr>
              <a:xfrm>
                <a:off x="4901344" y="348381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0" name="Rectangle: Rounded Corners 199">
                <a:extLst>
                  <a:ext uri="{FF2B5EF4-FFF2-40B4-BE49-F238E27FC236}">
                    <a16:creationId xmlns:a16="http://schemas.microsoft.com/office/drawing/2014/main" id="{FEC96867-2914-865B-4BEC-9B58133019D6}"/>
                  </a:ext>
                </a:extLst>
              </p:cNvPr>
              <p:cNvSpPr/>
              <p:nvPr/>
            </p:nvSpPr>
            <p:spPr>
              <a:xfrm>
                <a:off x="4901344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1" name="Rectangle: Rounded Corners 199">
                <a:extLst>
                  <a:ext uri="{FF2B5EF4-FFF2-40B4-BE49-F238E27FC236}">
                    <a16:creationId xmlns:a16="http://schemas.microsoft.com/office/drawing/2014/main" id="{8302C0B5-7958-2A09-39CE-DB2DD14E4349}"/>
                  </a:ext>
                </a:extLst>
              </p:cNvPr>
              <p:cNvSpPr/>
              <p:nvPr/>
            </p:nvSpPr>
            <p:spPr>
              <a:xfrm>
                <a:off x="3981423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2" name="Rectangle: Rounded Corners 199">
                <a:extLst>
                  <a:ext uri="{FF2B5EF4-FFF2-40B4-BE49-F238E27FC236}">
                    <a16:creationId xmlns:a16="http://schemas.microsoft.com/office/drawing/2014/main" id="{E6B2849F-C11F-B826-A40A-B68879E27054}"/>
                  </a:ext>
                </a:extLst>
              </p:cNvPr>
              <p:cNvSpPr/>
              <p:nvPr/>
            </p:nvSpPr>
            <p:spPr>
              <a:xfrm>
                <a:off x="3522995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3" name="Rectangle: Rounded Corners 199">
                <a:extLst>
                  <a:ext uri="{FF2B5EF4-FFF2-40B4-BE49-F238E27FC236}">
                    <a16:creationId xmlns:a16="http://schemas.microsoft.com/office/drawing/2014/main" id="{18E3100B-90C7-7423-9A06-8704AB8E1BF9}"/>
                  </a:ext>
                </a:extLst>
              </p:cNvPr>
              <p:cNvSpPr/>
              <p:nvPr/>
            </p:nvSpPr>
            <p:spPr>
              <a:xfrm>
                <a:off x="4438179" y="31282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4" name="Rectangle: Rounded Corners 199">
                <a:extLst>
                  <a:ext uri="{FF2B5EF4-FFF2-40B4-BE49-F238E27FC236}">
                    <a16:creationId xmlns:a16="http://schemas.microsoft.com/office/drawing/2014/main" id="{1AD01C21-F1CC-06F7-D9BA-B53F57EBC809}"/>
                  </a:ext>
                </a:extLst>
              </p:cNvPr>
              <p:cNvSpPr/>
              <p:nvPr/>
            </p:nvSpPr>
            <p:spPr>
              <a:xfrm>
                <a:off x="5816528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5" name="Rectangle: Rounded Corners 199">
                <a:extLst>
                  <a:ext uri="{FF2B5EF4-FFF2-40B4-BE49-F238E27FC236}">
                    <a16:creationId xmlns:a16="http://schemas.microsoft.com/office/drawing/2014/main" id="{6251224C-C13E-8DAA-D8D0-7FE4FCE7A4D2}"/>
                  </a:ext>
                </a:extLst>
              </p:cNvPr>
              <p:cNvSpPr/>
              <p:nvPr/>
            </p:nvSpPr>
            <p:spPr>
              <a:xfrm>
                <a:off x="5816528" y="383747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6" name="Rectangle: Rounded Corners 199">
                <a:extLst>
                  <a:ext uri="{FF2B5EF4-FFF2-40B4-BE49-F238E27FC236}">
                    <a16:creationId xmlns:a16="http://schemas.microsoft.com/office/drawing/2014/main" id="{C16CF51E-D1D5-A130-977A-C7CAB2EBB29F}"/>
                  </a:ext>
                </a:extLst>
              </p:cNvPr>
              <p:cNvSpPr/>
              <p:nvPr/>
            </p:nvSpPr>
            <p:spPr>
              <a:xfrm>
                <a:off x="5816528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7" name="Rectangle: Rounded Corners 199">
                <a:extLst>
                  <a:ext uri="{FF2B5EF4-FFF2-40B4-BE49-F238E27FC236}">
                    <a16:creationId xmlns:a16="http://schemas.microsoft.com/office/drawing/2014/main" id="{EFD8DE15-4ACE-7A4B-FA6B-01265E6593A0}"/>
                  </a:ext>
                </a:extLst>
              </p:cNvPr>
              <p:cNvSpPr/>
              <p:nvPr/>
            </p:nvSpPr>
            <p:spPr>
              <a:xfrm>
                <a:off x="5816528" y="312633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8" name="Rectangle: Rounded Corners 199">
                <a:extLst>
                  <a:ext uri="{FF2B5EF4-FFF2-40B4-BE49-F238E27FC236}">
                    <a16:creationId xmlns:a16="http://schemas.microsoft.com/office/drawing/2014/main" id="{3897AFC4-EC84-39A3-C6C1-44DC610C2148}"/>
                  </a:ext>
                </a:extLst>
              </p:cNvPr>
              <p:cNvSpPr/>
              <p:nvPr/>
            </p:nvSpPr>
            <p:spPr>
              <a:xfrm>
                <a:off x="5824102" y="4902269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9" name="Rectangle: Rounded Corners 199">
                <a:extLst>
                  <a:ext uri="{FF2B5EF4-FFF2-40B4-BE49-F238E27FC236}">
                    <a16:creationId xmlns:a16="http://schemas.microsoft.com/office/drawing/2014/main" id="{CA3275B9-1C5A-1E9A-2E34-A6DCEA7F6021}"/>
                  </a:ext>
                </a:extLst>
              </p:cNvPr>
              <p:cNvSpPr/>
              <p:nvPr/>
            </p:nvSpPr>
            <p:spPr>
              <a:xfrm>
                <a:off x="7188468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0" name="Rectangle: Rounded Corners 199">
                <a:extLst>
                  <a:ext uri="{FF2B5EF4-FFF2-40B4-BE49-F238E27FC236}">
                    <a16:creationId xmlns:a16="http://schemas.microsoft.com/office/drawing/2014/main" id="{18E73ED2-0E12-8E16-0F0E-AC9FCBED72F7}"/>
                  </a:ext>
                </a:extLst>
              </p:cNvPr>
              <p:cNvSpPr/>
              <p:nvPr/>
            </p:nvSpPr>
            <p:spPr>
              <a:xfrm>
                <a:off x="7188468" y="383762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Rectangle: Rounded Corners 199">
                <a:extLst>
                  <a:ext uri="{FF2B5EF4-FFF2-40B4-BE49-F238E27FC236}">
                    <a16:creationId xmlns:a16="http://schemas.microsoft.com/office/drawing/2014/main" id="{2F9E2BAE-9993-E2B4-F1E7-C09855760AB5}"/>
                  </a:ext>
                </a:extLst>
              </p:cNvPr>
              <p:cNvSpPr/>
              <p:nvPr/>
            </p:nvSpPr>
            <p:spPr>
              <a:xfrm>
                <a:off x="7188468" y="348205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2" name="Rectangle: Rounded Corners 199">
                <a:extLst>
                  <a:ext uri="{FF2B5EF4-FFF2-40B4-BE49-F238E27FC236}">
                    <a16:creationId xmlns:a16="http://schemas.microsoft.com/office/drawing/2014/main" id="{B812AEDD-1286-BADF-9571-85E7E5BA7268}"/>
                  </a:ext>
                </a:extLst>
              </p:cNvPr>
              <p:cNvSpPr/>
              <p:nvPr/>
            </p:nvSpPr>
            <p:spPr>
              <a:xfrm>
                <a:off x="7188468" y="312648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3" name="Rectangle: Rounded Corners 199">
                <a:extLst>
                  <a:ext uri="{FF2B5EF4-FFF2-40B4-BE49-F238E27FC236}">
                    <a16:creationId xmlns:a16="http://schemas.microsoft.com/office/drawing/2014/main" id="{B606BF0F-873C-24EC-4A2B-0EA489E4703E}"/>
                  </a:ext>
                </a:extLst>
              </p:cNvPr>
              <p:cNvSpPr/>
              <p:nvPr/>
            </p:nvSpPr>
            <p:spPr>
              <a:xfrm>
                <a:off x="7188468" y="277091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4" name="Rectangle: Rounded Corners 199">
                <a:extLst>
                  <a:ext uri="{FF2B5EF4-FFF2-40B4-BE49-F238E27FC236}">
                    <a16:creationId xmlns:a16="http://schemas.microsoft.com/office/drawing/2014/main" id="{84D6A892-F7FF-3C9C-3753-5CD9DC76154E}"/>
                  </a:ext>
                </a:extLst>
              </p:cNvPr>
              <p:cNvSpPr/>
              <p:nvPr/>
            </p:nvSpPr>
            <p:spPr>
              <a:xfrm>
                <a:off x="7188468" y="490135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5" name="Rectangle: Rounded Corners 199">
                <a:extLst>
                  <a:ext uri="{FF2B5EF4-FFF2-40B4-BE49-F238E27FC236}">
                    <a16:creationId xmlns:a16="http://schemas.microsoft.com/office/drawing/2014/main" id="{0FA6946A-CDE7-829B-EA73-E67029D39C67}"/>
                  </a:ext>
                </a:extLst>
              </p:cNvPr>
              <p:cNvSpPr/>
              <p:nvPr/>
            </p:nvSpPr>
            <p:spPr>
              <a:xfrm>
                <a:off x="9018836" y="41930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6" name="Rectangle: Rounded Corners 199">
                <a:extLst>
                  <a:ext uri="{FF2B5EF4-FFF2-40B4-BE49-F238E27FC236}">
                    <a16:creationId xmlns:a16="http://schemas.microsoft.com/office/drawing/2014/main" id="{CBACD21C-F2D8-BFC6-DDA4-11F535118FC5}"/>
                  </a:ext>
                </a:extLst>
              </p:cNvPr>
              <p:cNvSpPr/>
              <p:nvPr/>
            </p:nvSpPr>
            <p:spPr>
              <a:xfrm>
                <a:off x="9018836" y="383762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7" name="Rectangle: Rounded Corners 199">
                <a:extLst>
                  <a:ext uri="{FF2B5EF4-FFF2-40B4-BE49-F238E27FC236}">
                    <a16:creationId xmlns:a16="http://schemas.microsoft.com/office/drawing/2014/main" id="{713E2B1D-FF5D-7908-D4DD-39963F62BAD5}"/>
                  </a:ext>
                </a:extLst>
              </p:cNvPr>
              <p:cNvSpPr/>
              <p:nvPr/>
            </p:nvSpPr>
            <p:spPr>
              <a:xfrm>
                <a:off x="9018836" y="348205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8" name="Rectangle: Rounded Corners 199">
                <a:extLst>
                  <a:ext uri="{FF2B5EF4-FFF2-40B4-BE49-F238E27FC236}">
                    <a16:creationId xmlns:a16="http://schemas.microsoft.com/office/drawing/2014/main" id="{7FC67589-6FF7-B09F-10A1-2C13BB1CAF72}"/>
                  </a:ext>
                </a:extLst>
              </p:cNvPr>
              <p:cNvSpPr/>
              <p:nvPr/>
            </p:nvSpPr>
            <p:spPr>
              <a:xfrm>
                <a:off x="9018836" y="312648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9" name="Rectangle: Rounded Corners 199">
                <a:extLst>
                  <a:ext uri="{FF2B5EF4-FFF2-40B4-BE49-F238E27FC236}">
                    <a16:creationId xmlns:a16="http://schemas.microsoft.com/office/drawing/2014/main" id="{21E02FA1-DDF5-8C74-B665-75F6D3CE67E4}"/>
                  </a:ext>
                </a:extLst>
              </p:cNvPr>
              <p:cNvSpPr/>
              <p:nvPr/>
            </p:nvSpPr>
            <p:spPr>
              <a:xfrm>
                <a:off x="9019838" y="5974653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0" name="Rectangle: Rounded Corners 199">
                <a:extLst>
                  <a:ext uri="{FF2B5EF4-FFF2-40B4-BE49-F238E27FC236}">
                    <a16:creationId xmlns:a16="http://schemas.microsoft.com/office/drawing/2014/main" id="{007F376B-642B-D8AC-9E72-74349830CAF7}"/>
                  </a:ext>
                </a:extLst>
              </p:cNvPr>
              <p:cNvSpPr/>
              <p:nvPr/>
            </p:nvSpPr>
            <p:spPr>
              <a:xfrm>
                <a:off x="9019838" y="561923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1" name="Rectangle: Rounded Corners 199">
                <a:extLst>
                  <a:ext uri="{FF2B5EF4-FFF2-40B4-BE49-F238E27FC236}">
                    <a16:creationId xmlns:a16="http://schemas.microsoft.com/office/drawing/2014/main" id="{38E7FAD4-5E21-A2F6-FF64-98057FA8AF26}"/>
                  </a:ext>
                </a:extLst>
              </p:cNvPr>
              <p:cNvSpPr/>
              <p:nvPr/>
            </p:nvSpPr>
            <p:spPr>
              <a:xfrm>
                <a:off x="9019838" y="526366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2" name="Rectangle: Rounded Corners 199">
                <a:extLst>
                  <a:ext uri="{FF2B5EF4-FFF2-40B4-BE49-F238E27FC236}">
                    <a16:creationId xmlns:a16="http://schemas.microsoft.com/office/drawing/2014/main" id="{8D0E1697-17B0-3FC1-3921-97C6E812B122}"/>
                  </a:ext>
                </a:extLst>
              </p:cNvPr>
              <p:cNvSpPr/>
              <p:nvPr/>
            </p:nvSpPr>
            <p:spPr>
              <a:xfrm>
                <a:off x="9019838" y="490809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3" name="Rectangle: Rounded Corners 199">
                <a:extLst>
                  <a:ext uri="{FF2B5EF4-FFF2-40B4-BE49-F238E27FC236}">
                    <a16:creationId xmlns:a16="http://schemas.microsoft.com/office/drawing/2014/main" id="{95C9C736-D579-13E1-A3DE-BD3FA01BB21F}"/>
                  </a:ext>
                </a:extLst>
              </p:cNvPr>
              <p:cNvSpPr/>
              <p:nvPr/>
            </p:nvSpPr>
            <p:spPr>
              <a:xfrm>
                <a:off x="8103652" y="56272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4" name="Rectangle: Rounded Corners 199">
                <a:extLst>
                  <a:ext uri="{FF2B5EF4-FFF2-40B4-BE49-F238E27FC236}">
                    <a16:creationId xmlns:a16="http://schemas.microsoft.com/office/drawing/2014/main" id="{E4617C73-8E3C-53FC-37CE-6C715B7B6F8E}"/>
                  </a:ext>
                </a:extLst>
              </p:cNvPr>
              <p:cNvSpPr/>
              <p:nvPr/>
            </p:nvSpPr>
            <p:spPr>
              <a:xfrm>
                <a:off x="8560408" y="56272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5" name="Rectangle: Rounded Corners 199">
                <a:extLst>
                  <a:ext uri="{FF2B5EF4-FFF2-40B4-BE49-F238E27FC236}">
                    <a16:creationId xmlns:a16="http://schemas.microsoft.com/office/drawing/2014/main" id="{71E5A91E-1D60-9834-BC1B-28EF9650D83D}"/>
                  </a:ext>
                </a:extLst>
              </p:cNvPr>
              <p:cNvSpPr/>
              <p:nvPr/>
            </p:nvSpPr>
            <p:spPr>
              <a:xfrm>
                <a:off x="9476594" y="562724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6" name="Rectangle: Rounded Corners 199">
                <a:extLst>
                  <a:ext uri="{FF2B5EF4-FFF2-40B4-BE49-F238E27FC236}">
                    <a16:creationId xmlns:a16="http://schemas.microsoft.com/office/drawing/2014/main" id="{3A8F9084-40B8-88BD-9E80-52D5721D62BD}"/>
                  </a:ext>
                </a:extLst>
              </p:cNvPr>
              <p:cNvSpPr/>
              <p:nvPr/>
            </p:nvSpPr>
            <p:spPr>
              <a:xfrm>
                <a:off x="8560408" y="349005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7" name="Rectangle: Rounded Corners 199">
                <a:extLst>
                  <a:ext uri="{FF2B5EF4-FFF2-40B4-BE49-F238E27FC236}">
                    <a16:creationId xmlns:a16="http://schemas.microsoft.com/office/drawing/2014/main" id="{C7480EBA-FA4D-9567-66C9-B7988D1D10C0}"/>
                  </a:ext>
                </a:extLst>
              </p:cNvPr>
              <p:cNvSpPr/>
              <p:nvPr/>
            </p:nvSpPr>
            <p:spPr>
              <a:xfrm>
                <a:off x="9935022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8" name="Rectangle: Rounded Corners 199">
                <a:extLst>
                  <a:ext uri="{FF2B5EF4-FFF2-40B4-BE49-F238E27FC236}">
                    <a16:creationId xmlns:a16="http://schemas.microsoft.com/office/drawing/2014/main" id="{A3C960E2-770A-0395-8B2B-D62EB88251F6}"/>
                  </a:ext>
                </a:extLst>
              </p:cNvPr>
              <p:cNvSpPr/>
              <p:nvPr/>
            </p:nvSpPr>
            <p:spPr>
              <a:xfrm>
                <a:off x="9476594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9" name="Rectangle: Rounded Corners 199">
                <a:extLst>
                  <a:ext uri="{FF2B5EF4-FFF2-40B4-BE49-F238E27FC236}">
                    <a16:creationId xmlns:a16="http://schemas.microsoft.com/office/drawing/2014/main" id="{2C1080FF-2AA8-B38B-634C-E79F058B5B32}"/>
                  </a:ext>
                </a:extLst>
              </p:cNvPr>
              <p:cNvSpPr/>
              <p:nvPr/>
            </p:nvSpPr>
            <p:spPr>
              <a:xfrm>
                <a:off x="10850206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0" name="Rectangle: Rounded Corners 199">
                <a:extLst>
                  <a:ext uri="{FF2B5EF4-FFF2-40B4-BE49-F238E27FC236}">
                    <a16:creationId xmlns:a16="http://schemas.microsoft.com/office/drawing/2014/main" id="{F6EAD41B-3A6B-BF31-3724-1A373EA1E656}"/>
                  </a:ext>
                </a:extLst>
              </p:cNvPr>
              <p:cNvSpPr/>
              <p:nvPr/>
            </p:nvSpPr>
            <p:spPr>
              <a:xfrm>
                <a:off x="10391778" y="3481900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1" name="Rectangle: Rounded Corners 199">
                <a:extLst>
                  <a:ext uri="{FF2B5EF4-FFF2-40B4-BE49-F238E27FC236}">
                    <a16:creationId xmlns:a16="http://schemas.microsoft.com/office/drawing/2014/main" id="{FE039FF4-3DE9-F8BF-231C-FF46E9286796}"/>
                  </a:ext>
                </a:extLst>
              </p:cNvPr>
              <p:cNvSpPr/>
              <p:nvPr/>
            </p:nvSpPr>
            <p:spPr>
              <a:xfrm>
                <a:off x="10391778" y="31277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2" name="Rectangle: Rounded Corners 199">
                <a:extLst>
                  <a:ext uri="{FF2B5EF4-FFF2-40B4-BE49-F238E27FC236}">
                    <a16:creationId xmlns:a16="http://schemas.microsoft.com/office/drawing/2014/main" id="{E53AAC99-0F7B-3C43-0B01-B629BC56683C}"/>
                  </a:ext>
                </a:extLst>
              </p:cNvPr>
              <p:cNvSpPr/>
              <p:nvPr/>
            </p:nvSpPr>
            <p:spPr>
              <a:xfrm>
                <a:off x="10391778" y="277217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3" name="Rectangle: Rounded Corners 199">
                <a:extLst>
                  <a:ext uri="{FF2B5EF4-FFF2-40B4-BE49-F238E27FC236}">
                    <a16:creationId xmlns:a16="http://schemas.microsoft.com/office/drawing/2014/main" id="{C8F8A717-854D-0BED-4D2E-930932432F2B}"/>
                  </a:ext>
                </a:extLst>
              </p:cNvPr>
              <p:cNvSpPr/>
              <p:nvPr/>
            </p:nvSpPr>
            <p:spPr>
              <a:xfrm>
                <a:off x="10391778" y="241660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4" name="Rectangle: Rounded Corners 199">
                <a:extLst>
                  <a:ext uri="{FF2B5EF4-FFF2-40B4-BE49-F238E27FC236}">
                    <a16:creationId xmlns:a16="http://schemas.microsoft.com/office/drawing/2014/main" id="{51A580E1-DF80-B1F4-2B00-6E8F98C09199}"/>
                  </a:ext>
                </a:extLst>
              </p:cNvPr>
              <p:cNvSpPr/>
              <p:nvPr/>
            </p:nvSpPr>
            <p:spPr>
              <a:xfrm>
                <a:off x="10391778" y="206103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5" name="Rectangle: Rounded Corners 199">
                <a:extLst>
                  <a:ext uri="{FF2B5EF4-FFF2-40B4-BE49-F238E27FC236}">
                    <a16:creationId xmlns:a16="http://schemas.microsoft.com/office/drawing/2014/main" id="{5051FD42-418F-8F40-B9D5-C1C942AC1E7A}"/>
                  </a:ext>
                </a:extLst>
              </p:cNvPr>
              <p:cNvSpPr/>
              <p:nvPr/>
            </p:nvSpPr>
            <p:spPr>
              <a:xfrm>
                <a:off x="9476594" y="241754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6" name="Rectangle: Rounded Corners 199">
                <a:extLst>
                  <a:ext uri="{FF2B5EF4-FFF2-40B4-BE49-F238E27FC236}">
                    <a16:creationId xmlns:a16="http://schemas.microsoft.com/office/drawing/2014/main" id="{00369AB2-E4EA-7F40-F3A5-3BFFC5BEB4E5}"/>
                  </a:ext>
                </a:extLst>
              </p:cNvPr>
              <p:cNvSpPr/>
              <p:nvPr/>
            </p:nvSpPr>
            <p:spPr>
              <a:xfrm>
                <a:off x="9018166" y="2425544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7" name="Rectangle: Rounded Corners 199">
                <a:extLst>
                  <a:ext uri="{FF2B5EF4-FFF2-40B4-BE49-F238E27FC236}">
                    <a16:creationId xmlns:a16="http://schemas.microsoft.com/office/drawing/2014/main" id="{BD148597-8C4D-39D3-896F-27B614113E58}"/>
                  </a:ext>
                </a:extLst>
              </p:cNvPr>
              <p:cNvSpPr/>
              <p:nvPr/>
            </p:nvSpPr>
            <p:spPr>
              <a:xfrm>
                <a:off x="9934352" y="2417387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8" name="Rectangle: Rounded Corners 199">
                <a:extLst>
                  <a:ext uri="{FF2B5EF4-FFF2-40B4-BE49-F238E27FC236}">
                    <a16:creationId xmlns:a16="http://schemas.microsoft.com/office/drawing/2014/main" id="{475AF8F7-8812-978E-C6A0-4D28BD9CFAFB}"/>
                  </a:ext>
                </a:extLst>
              </p:cNvPr>
              <p:cNvSpPr/>
              <p:nvPr/>
            </p:nvSpPr>
            <p:spPr>
              <a:xfrm>
                <a:off x="10850206" y="2416601"/>
                <a:ext cx="446154" cy="347413"/>
              </a:xfrm>
              <a:prstGeom prst="roundRect">
                <a:avLst/>
              </a:prstGeom>
              <a:solidFill>
                <a:srgbClr val="FCF2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199">
              <a:extLst>
                <a:ext uri="{FF2B5EF4-FFF2-40B4-BE49-F238E27FC236}">
                  <a16:creationId xmlns:a16="http://schemas.microsoft.com/office/drawing/2014/main" id="{0BE25D6E-C675-FD84-151E-30FEC135A7B7}"/>
                </a:ext>
              </a:extLst>
            </p:cNvPr>
            <p:cNvSpPr/>
            <p:nvPr/>
          </p:nvSpPr>
          <p:spPr>
            <a:xfrm>
              <a:off x="3983829" y="5261503"/>
              <a:ext cx="446154" cy="347413"/>
            </a:xfrm>
            <a:prstGeom prst="roundRect">
              <a:avLst/>
            </a:prstGeom>
            <a:solidFill>
              <a:srgbClr val="FCF2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15" name="T3_W9_5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1106" y="154810"/>
            <a:ext cx="482036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25307" y="-506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15" name="T3_W9_5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877734" y="154810"/>
            <a:ext cx="485374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die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Wörter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F57908-A2D4-42AB-B393-59B2F1015C77}"/>
              </a:ext>
            </a:extLst>
          </p:cNvPr>
          <p:cNvSpPr txBox="1"/>
          <p:nvPr/>
        </p:nvSpPr>
        <p:spPr>
          <a:xfrm>
            <a:off x="148118" y="1363290"/>
            <a:ext cx="280493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please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outside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have to, must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good luck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clean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➡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where (to)?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lie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 well soon</a:t>
            </a:r>
            <a:endParaRPr kumimoji="0" lang="en-GB" sz="20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11</a:t>
            </a:r>
            <a:r>
              <a:rPr lang="en-GB" sz="20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why?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12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to (e.g. a country)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493E36-D3A6-49DD-9A13-8563D8961E38}"/>
              </a:ext>
            </a:extLst>
          </p:cNvPr>
          <p:cNvSpPr txBox="1"/>
          <p:nvPr/>
        </p:nvSpPr>
        <p:spPr>
          <a:xfrm>
            <a:off x="10430762" y="2003904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16246-7941-4EC2-9E41-BA869F1B7752}"/>
              </a:ext>
            </a:extLst>
          </p:cNvPr>
          <p:cNvSpPr txBox="1"/>
          <p:nvPr/>
        </p:nvSpPr>
        <p:spPr>
          <a:xfrm>
            <a:off x="10282330" y="1842154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</a:t>
            </a:r>
          </a:p>
        </p:txBody>
      </p: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781951DA-EAEC-4EF9-9AD9-2BF5011F4E55}"/>
              </a:ext>
            </a:extLst>
          </p:cNvPr>
          <p:cNvGrpSpPr/>
          <p:nvPr/>
        </p:nvGrpSpPr>
        <p:grpSpPr>
          <a:xfrm>
            <a:off x="8210684" y="332626"/>
            <a:ext cx="2827783" cy="1326470"/>
            <a:chOff x="8445329" y="1846220"/>
            <a:chExt cx="3166236" cy="1925679"/>
          </a:xfrm>
        </p:grpSpPr>
        <p:sp>
          <p:nvSpPr>
            <p:cNvPr id="269" name="Oval Callout 13">
              <a:hlinkClick r:id="" action="ppaction://noaction">
                <a:snd r:embed="rId18" name="T3_W9_5.2.wav"/>
              </a:hlinkClick>
              <a:extLst>
                <a:ext uri="{FF2B5EF4-FFF2-40B4-BE49-F238E27FC236}">
                  <a16:creationId xmlns:a16="http://schemas.microsoft.com/office/drawing/2014/main" id="{F1853888-03B6-4E86-A346-638250EA1DE8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2710"/>
                <a:gd name="adj2" fmla="val -3507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70" name="TextBox 269">
              <a:hlinkClick r:id="" action="ppaction://noaction">
                <a:snd r:embed="rId18" name="T3_W9_5.2.wav"/>
              </a:hlinkClick>
              <a:extLst>
                <a:ext uri="{FF2B5EF4-FFF2-40B4-BE49-F238E27FC236}">
                  <a16:creationId xmlns:a16="http://schemas.microsoft.com/office/drawing/2014/main" id="{2E8B22B3-0B44-4A66-973C-1EECB1B293F6}"/>
                </a:ext>
              </a:extLst>
            </p:cNvPr>
            <p:cNvSpPr txBox="1"/>
            <p:nvPr/>
          </p:nvSpPr>
          <p:spPr>
            <a:xfrm>
              <a:off x="8655543" y="2303546"/>
              <a:ext cx="2745808" cy="120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</a:rPr>
                <a:t>Ich </a:t>
              </a:r>
              <a:r>
                <a:rPr lang="en-GB" sz="2400" dirty="0" err="1">
                  <a:solidFill>
                    <a:schemeClr val="bg1"/>
                  </a:solidFill>
                </a:rPr>
                <a:t>wiederhole</a:t>
              </a:r>
              <a:r>
                <a:rPr lang="en-GB" sz="2400" dirty="0">
                  <a:solidFill>
                    <a:schemeClr val="bg1"/>
                  </a:solidFill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</a:rPr>
                <a:t>Vokabeln</a:t>
              </a:r>
              <a:r>
                <a:rPr lang="en-GB" sz="24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sp>
        <p:nvSpPr>
          <p:cNvPr id="272" name="Title 2">
            <a:extLst>
              <a:ext uri="{FF2B5EF4-FFF2-40B4-BE49-F238E27FC236}">
                <a16:creationId xmlns:a16="http://schemas.microsoft.com/office/drawing/2014/main" id="{ABC58C72-77A7-4C43-BB1E-EAB52A0394D7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3" name="Picture 272" descr="Icon&#10;&#10;Description automatically generated">
            <a:extLst>
              <a:ext uri="{FF2B5EF4-FFF2-40B4-BE49-F238E27FC236}">
                <a16:creationId xmlns:a16="http://schemas.microsoft.com/office/drawing/2014/main" id="{A545A39B-583E-4D5E-AE93-C3F07B214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71" name="Title 270">
            <a:extLst>
              <a:ext uri="{FF2B5EF4-FFF2-40B4-BE49-F238E27FC236}">
                <a16:creationId xmlns:a16="http://schemas.microsoft.com/office/drawing/2014/main" id="{2522153C-F84C-498C-832F-5892B3DA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360" y="832132"/>
            <a:ext cx="685159" cy="44268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</a:rPr>
              <a:t>lesen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F69D3A4-0DFD-2138-8C04-57929868D590}"/>
              </a:ext>
            </a:extLst>
          </p:cNvPr>
          <p:cNvSpPr txBox="1"/>
          <p:nvPr/>
        </p:nvSpPr>
        <p:spPr>
          <a:xfrm>
            <a:off x="10476448" y="2362264"/>
            <a:ext cx="2712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A8C450D-257A-DA46-569D-4CD65C078CA9}"/>
              </a:ext>
            </a:extLst>
          </p:cNvPr>
          <p:cNvSpPr txBox="1"/>
          <p:nvPr/>
        </p:nvSpPr>
        <p:spPr>
          <a:xfrm>
            <a:off x="10454807" y="2713787"/>
            <a:ext cx="3145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D89FFD5-44E7-63B5-43CF-C8D982CA61AA}"/>
              </a:ext>
            </a:extLst>
          </p:cNvPr>
          <p:cNvSpPr txBox="1"/>
          <p:nvPr/>
        </p:nvSpPr>
        <p:spPr>
          <a:xfrm>
            <a:off x="10454807" y="3071699"/>
            <a:ext cx="3145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1F615F4-B632-47EA-7B19-A9C84E99289B}"/>
              </a:ext>
            </a:extLst>
          </p:cNvPr>
          <p:cNvSpPr txBox="1"/>
          <p:nvPr/>
        </p:nvSpPr>
        <p:spPr>
          <a:xfrm>
            <a:off x="10466083" y="3420444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3EA8614-867A-C419-8C24-BCA883273EB4}"/>
              </a:ext>
            </a:extLst>
          </p:cNvPr>
          <p:cNvSpPr txBox="1"/>
          <p:nvPr/>
        </p:nvSpPr>
        <p:spPr>
          <a:xfrm>
            <a:off x="9019287" y="2362264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C016A3C-65FB-0453-71ED-7D7B51379F3B}"/>
              </a:ext>
            </a:extLst>
          </p:cNvPr>
          <p:cNvSpPr txBox="1"/>
          <p:nvPr/>
        </p:nvSpPr>
        <p:spPr>
          <a:xfrm>
            <a:off x="9473588" y="2362264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8D4E009-6CB1-D314-042E-D2C2A57E2998}"/>
              </a:ext>
            </a:extLst>
          </p:cNvPr>
          <p:cNvSpPr txBox="1"/>
          <p:nvPr/>
        </p:nvSpPr>
        <p:spPr>
          <a:xfrm>
            <a:off x="9981198" y="2362264"/>
            <a:ext cx="39466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A2F9F94A-B316-C16E-C903-93B4842D0927}"/>
              </a:ext>
            </a:extLst>
          </p:cNvPr>
          <p:cNvSpPr txBox="1"/>
          <p:nvPr/>
        </p:nvSpPr>
        <p:spPr>
          <a:xfrm>
            <a:off x="10890830" y="2362264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C4842B90-F607-24B6-7A4B-21F9C6C25372}"/>
              </a:ext>
            </a:extLst>
          </p:cNvPr>
          <p:cNvSpPr txBox="1"/>
          <p:nvPr/>
        </p:nvSpPr>
        <p:spPr>
          <a:xfrm>
            <a:off x="8626977" y="3418266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CE50E84-3408-F2DC-3A28-1368CEF35BDA}"/>
              </a:ext>
            </a:extLst>
          </p:cNvPr>
          <p:cNvSpPr txBox="1"/>
          <p:nvPr/>
        </p:nvSpPr>
        <p:spPr>
          <a:xfrm>
            <a:off x="9115356" y="3422893"/>
            <a:ext cx="27122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FE9E53E-571C-019C-A5A8-17BB7F21D49D}"/>
              </a:ext>
            </a:extLst>
          </p:cNvPr>
          <p:cNvSpPr txBox="1"/>
          <p:nvPr/>
        </p:nvSpPr>
        <p:spPr>
          <a:xfrm>
            <a:off x="9515883" y="3431785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14B69DF6-4F58-0CA3-0964-CBF9C427EBF1}"/>
              </a:ext>
            </a:extLst>
          </p:cNvPr>
          <p:cNvSpPr txBox="1"/>
          <p:nvPr/>
        </p:nvSpPr>
        <p:spPr>
          <a:xfrm>
            <a:off x="9917283" y="3422893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79C7A00-0514-FEC8-A57C-CD55EA8D3265}"/>
              </a:ext>
            </a:extLst>
          </p:cNvPr>
          <p:cNvSpPr txBox="1"/>
          <p:nvPr/>
        </p:nvSpPr>
        <p:spPr>
          <a:xfrm>
            <a:off x="10855970" y="3422893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DC0AD93-8416-8FAF-B54E-7B74F20DCE9B}"/>
              </a:ext>
            </a:extLst>
          </p:cNvPr>
          <p:cNvSpPr txBox="1"/>
          <p:nvPr/>
        </p:nvSpPr>
        <p:spPr>
          <a:xfrm>
            <a:off x="9037984" y="3063244"/>
            <a:ext cx="3994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V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94A8D09-2156-0E0B-8EBC-6537CCBF5277}"/>
              </a:ext>
            </a:extLst>
          </p:cNvPr>
          <p:cNvSpPr txBox="1"/>
          <p:nvPr/>
        </p:nvSpPr>
        <p:spPr>
          <a:xfrm>
            <a:off x="9065235" y="3764408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F09C21-B10C-E04A-E20A-51073A21C2EB}"/>
              </a:ext>
            </a:extLst>
          </p:cNvPr>
          <p:cNvSpPr txBox="1"/>
          <p:nvPr/>
        </p:nvSpPr>
        <p:spPr>
          <a:xfrm>
            <a:off x="9078059" y="4124495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26226D-B166-F603-7C67-590F84858C26}"/>
              </a:ext>
            </a:extLst>
          </p:cNvPr>
          <p:cNvSpPr txBox="1"/>
          <p:nvPr/>
        </p:nvSpPr>
        <p:spPr>
          <a:xfrm>
            <a:off x="9016343" y="4483439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B9A0939-5AB6-8BF2-BE2F-9EB715E1ACBB}"/>
              </a:ext>
            </a:extLst>
          </p:cNvPr>
          <p:cNvSpPr txBox="1"/>
          <p:nvPr/>
        </p:nvSpPr>
        <p:spPr>
          <a:xfrm>
            <a:off x="9078059" y="4844223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B911B6D-B10D-CACD-D1DE-7B8C3876B24C}"/>
              </a:ext>
            </a:extLst>
          </p:cNvPr>
          <p:cNvSpPr txBox="1"/>
          <p:nvPr/>
        </p:nvSpPr>
        <p:spPr>
          <a:xfrm>
            <a:off x="10653091" y="4419575"/>
            <a:ext cx="18473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BBD463-DDD4-D818-76AB-FCCD1487ABAC}"/>
              </a:ext>
            </a:extLst>
          </p:cNvPr>
          <p:cNvSpPr txBox="1"/>
          <p:nvPr/>
        </p:nvSpPr>
        <p:spPr>
          <a:xfrm>
            <a:off x="9046800" y="5238089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16464-8A59-EA1E-D5F7-934E06B9AB9B}"/>
              </a:ext>
            </a:extLst>
          </p:cNvPr>
          <p:cNvSpPr txBox="1"/>
          <p:nvPr/>
        </p:nvSpPr>
        <p:spPr>
          <a:xfrm>
            <a:off x="9038412" y="5554427"/>
            <a:ext cx="42511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5F498-A426-2386-C64D-9CE3A1693C87}"/>
              </a:ext>
            </a:extLst>
          </p:cNvPr>
          <p:cNvSpPr txBox="1"/>
          <p:nvPr/>
        </p:nvSpPr>
        <p:spPr>
          <a:xfrm>
            <a:off x="9050006" y="5909997"/>
            <a:ext cx="37542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8DA7F-7574-7752-E759-6C443C7A3E64}"/>
              </a:ext>
            </a:extLst>
          </p:cNvPr>
          <p:cNvSpPr txBox="1"/>
          <p:nvPr/>
        </p:nvSpPr>
        <p:spPr>
          <a:xfrm>
            <a:off x="8102290" y="5562110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0D04F-5CA1-A1C8-0620-D0E18756F550}"/>
              </a:ext>
            </a:extLst>
          </p:cNvPr>
          <p:cNvSpPr txBox="1"/>
          <p:nvPr/>
        </p:nvSpPr>
        <p:spPr>
          <a:xfrm>
            <a:off x="8568377" y="5562110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C30F2D-7F94-1603-7221-DF1DCED280B2}"/>
              </a:ext>
            </a:extLst>
          </p:cNvPr>
          <p:cNvSpPr txBox="1"/>
          <p:nvPr/>
        </p:nvSpPr>
        <p:spPr>
          <a:xfrm>
            <a:off x="9494381" y="5562824"/>
            <a:ext cx="39466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7D389-FE79-C3C3-A6B5-C131A2BCE12A}"/>
              </a:ext>
            </a:extLst>
          </p:cNvPr>
          <p:cNvSpPr txBox="1"/>
          <p:nvPr/>
        </p:nvSpPr>
        <p:spPr>
          <a:xfrm>
            <a:off x="3505802" y="4483439"/>
            <a:ext cx="4427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C540D-B9BA-14C5-E92D-C60661A8AD02}"/>
              </a:ext>
            </a:extLst>
          </p:cNvPr>
          <p:cNvSpPr txBox="1"/>
          <p:nvPr/>
        </p:nvSpPr>
        <p:spPr>
          <a:xfrm>
            <a:off x="4035458" y="4483439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E476D-0592-A99E-8C53-94C69EB4173A}"/>
              </a:ext>
            </a:extLst>
          </p:cNvPr>
          <p:cNvSpPr txBox="1"/>
          <p:nvPr/>
        </p:nvSpPr>
        <p:spPr>
          <a:xfrm>
            <a:off x="8124649" y="4483439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427B6-1B01-BE56-1963-37775E72E157}"/>
              </a:ext>
            </a:extLst>
          </p:cNvPr>
          <p:cNvSpPr txBox="1"/>
          <p:nvPr/>
        </p:nvSpPr>
        <p:spPr>
          <a:xfrm>
            <a:off x="4469655" y="5547852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D33F3-1BC6-3D08-1323-44101F9BA653}"/>
              </a:ext>
            </a:extLst>
          </p:cNvPr>
          <p:cNvSpPr txBox="1"/>
          <p:nvPr/>
        </p:nvSpPr>
        <p:spPr>
          <a:xfrm>
            <a:off x="7218189" y="3764408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D8D0D5-B772-3C32-A9AB-5729840B6CA5}"/>
              </a:ext>
            </a:extLst>
          </p:cNvPr>
          <p:cNvSpPr txBox="1"/>
          <p:nvPr/>
        </p:nvSpPr>
        <p:spPr>
          <a:xfrm>
            <a:off x="4508865" y="4483439"/>
            <a:ext cx="3145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EABB78-7319-9FF5-54D4-50CE360B563B}"/>
              </a:ext>
            </a:extLst>
          </p:cNvPr>
          <p:cNvSpPr txBox="1"/>
          <p:nvPr/>
        </p:nvSpPr>
        <p:spPr>
          <a:xfrm>
            <a:off x="4975165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5E4783-BA47-AB77-47F6-8C7950A89672}"/>
              </a:ext>
            </a:extLst>
          </p:cNvPr>
          <p:cNvSpPr txBox="1"/>
          <p:nvPr/>
        </p:nvSpPr>
        <p:spPr>
          <a:xfrm>
            <a:off x="5849688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E09CF2-948E-D12C-85DA-6CA9C147BCE9}"/>
              </a:ext>
            </a:extLst>
          </p:cNvPr>
          <p:cNvSpPr txBox="1"/>
          <p:nvPr/>
        </p:nvSpPr>
        <p:spPr>
          <a:xfrm>
            <a:off x="7223372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E1AFF-F29C-BC0F-896C-B0418F331A6F}"/>
              </a:ext>
            </a:extLst>
          </p:cNvPr>
          <p:cNvSpPr txBox="1"/>
          <p:nvPr/>
        </p:nvSpPr>
        <p:spPr>
          <a:xfrm>
            <a:off x="4027389" y="5188592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C9F1C7-9643-0C47-1E11-DB06C50A4513}"/>
              </a:ext>
            </a:extLst>
          </p:cNvPr>
          <p:cNvSpPr txBox="1"/>
          <p:nvPr/>
        </p:nvSpPr>
        <p:spPr>
          <a:xfrm>
            <a:off x="5397893" y="4483439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59BC9C-35A2-2BC8-6915-9C8D9A199AA5}"/>
              </a:ext>
            </a:extLst>
          </p:cNvPr>
          <p:cNvSpPr txBox="1"/>
          <p:nvPr/>
        </p:nvSpPr>
        <p:spPr>
          <a:xfrm>
            <a:off x="4018572" y="4840259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B62543-EA74-6E12-1AE0-414C9A8AB3DF}"/>
              </a:ext>
            </a:extLst>
          </p:cNvPr>
          <p:cNvSpPr txBox="1"/>
          <p:nvPr/>
        </p:nvSpPr>
        <p:spPr>
          <a:xfrm>
            <a:off x="6322014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4A189C-2220-320E-B7C6-3F5C93C5D495}"/>
              </a:ext>
            </a:extLst>
          </p:cNvPr>
          <p:cNvSpPr txBox="1"/>
          <p:nvPr/>
        </p:nvSpPr>
        <p:spPr>
          <a:xfrm>
            <a:off x="6785066" y="4483439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5A48D7-AFB2-274E-4A69-E39C67B254D5}"/>
              </a:ext>
            </a:extLst>
          </p:cNvPr>
          <p:cNvSpPr txBox="1"/>
          <p:nvPr/>
        </p:nvSpPr>
        <p:spPr>
          <a:xfrm>
            <a:off x="5862940" y="3777804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43A77C-27BB-7216-3808-1147582D5172}"/>
              </a:ext>
            </a:extLst>
          </p:cNvPr>
          <p:cNvSpPr txBox="1"/>
          <p:nvPr/>
        </p:nvSpPr>
        <p:spPr>
          <a:xfrm>
            <a:off x="5862940" y="4134581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4D4E82-124F-3B0E-DD7D-BE41AAF7D2A0}"/>
              </a:ext>
            </a:extLst>
          </p:cNvPr>
          <p:cNvSpPr txBox="1"/>
          <p:nvPr/>
        </p:nvSpPr>
        <p:spPr>
          <a:xfrm>
            <a:off x="7687086" y="4483439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36365C-27B8-1F85-1D7A-74EDAA7C3006}"/>
              </a:ext>
            </a:extLst>
          </p:cNvPr>
          <p:cNvSpPr txBox="1"/>
          <p:nvPr/>
        </p:nvSpPr>
        <p:spPr>
          <a:xfrm>
            <a:off x="4018572" y="5547852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53797D-B3DC-F941-187E-CD3E16996C23}"/>
              </a:ext>
            </a:extLst>
          </p:cNvPr>
          <p:cNvSpPr txBox="1"/>
          <p:nvPr/>
        </p:nvSpPr>
        <p:spPr>
          <a:xfrm>
            <a:off x="8562515" y="4483439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8A6F4A-A98A-FCAF-BE86-299ABD6C0C8C}"/>
              </a:ext>
            </a:extLst>
          </p:cNvPr>
          <p:cNvSpPr txBox="1"/>
          <p:nvPr/>
        </p:nvSpPr>
        <p:spPr>
          <a:xfrm>
            <a:off x="4914998" y="3770143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9A3AE8-8DFA-1F01-9775-2FFB3230F6C9}"/>
              </a:ext>
            </a:extLst>
          </p:cNvPr>
          <p:cNvSpPr txBox="1"/>
          <p:nvPr/>
        </p:nvSpPr>
        <p:spPr>
          <a:xfrm>
            <a:off x="3565718" y="3063027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93999F-5C00-18D7-5554-2598DEFD902B}"/>
              </a:ext>
            </a:extLst>
          </p:cNvPr>
          <p:cNvSpPr txBox="1"/>
          <p:nvPr/>
        </p:nvSpPr>
        <p:spPr>
          <a:xfrm>
            <a:off x="3986345" y="3063027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794F64-7B4D-CBAF-0D4A-B0DE562013BF}"/>
              </a:ext>
            </a:extLst>
          </p:cNvPr>
          <p:cNvSpPr txBox="1"/>
          <p:nvPr/>
        </p:nvSpPr>
        <p:spPr>
          <a:xfrm>
            <a:off x="4914998" y="3411959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9824E9-B1B8-EA33-86BF-22AB8FEED903}"/>
              </a:ext>
            </a:extLst>
          </p:cNvPr>
          <p:cNvSpPr txBox="1"/>
          <p:nvPr/>
        </p:nvSpPr>
        <p:spPr>
          <a:xfrm>
            <a:off x="3993726" y="4130254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903DB5-5A9D-21A6-CB59-9A47176840C9}"/>
              </a:ext>
            </a:extLst>
          </p:cNvPr>
          <p:cNvSpPr txBox="1"/>
          <p:nvPr/>
        </p:nvSpPr>
        <p:spPr>
          <a:xfrm>
            <a:off x="3536379" y="5547852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2C0C7B-C2C7-6385-A5AC-EC9B13821FC8}"/>
              </a:ext>
            </a:extLst>
          </p:cNvPr>
          <p:cNvSpPr txBox="1"/>
          <p:nvPr/>
        </p:nvSpPr>
        <p:spPr>
          <a:xfrm>
            <a:off x="3051753" y="5547852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67125C-575B-B5C9-F45D-18C263316280}"/>
              </a:ext>
            </a:extLst>
          </p:cNvPr>
          <p:cNvSpPr txBox="1"/>
          <p:nvPr/>
        </p:nvSpPr>
        <p:spPr>
          <a:xfrm>
            <a:off x="4883113" y="5547852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3D446AA-A573-41D9-3BBA-F3AA373CC899}"/>
              </a:ext>
            </a:extLst>
          </p:cNvPr>
          <p:cNvSpPr txBox="1"/>
          <p:nvPr/>
        </p:nvSpPr>
        <p:spPr>
          <a:xfrm>
            <a:off x="4027389" y="3772905"/>
            <a:ext cx="34496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8780E987-0B02-E583-1774-61688893A192}"/>
              </a:ext>
            </a:extLst>
          </p:cNvPr>
          <p:cNvSpPr txBox="1"/>
          <p:nvPr/>
        </p:nvSpPr>
        <p:spPr>
          <a:xfrm>
            <a:off x="4505326" y="3063027"/>
            <a:ext cx="31931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DB4D9B1F-AEF2-1B93-8FC8-FA42ACF18502}"/>
              </a:ext>
            </a:extLst>
          </p:cNvPr>
          <p:cNvSpPr txBox="1"/>
          <p:nvPr/>
        </p:nvSpPr>
        <p:spPr>
          <a:xfrm>
            <a:off x="4947914" y="3063027"/>
            <a:ext cx="3994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3DE5344-775B-7FF4-2D7C-106598A50C31}"/>
              </a:ext>
            </a:extLst>
          </p:cNvPr>
          <p:cNvSpPr txBox="1"/>
          <p:nvPr/>
        </p:nvSpPr>
        <p:spPr>
          <a:xfrm>
            <a:off x="4933432" y="4118517"/>
            <a:ext cx="37542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AA87B6E-1D4B-9337-D361-0DAFC404C7C0}"/>
              </a:ext>
            </a:extLst>
          </p:cNvPr>
          <p:cNvSpPr txBox="1"/>
          <p:nvPr/>
        </p:nvSpPr>
        <p:spPr>
          <a:xfrm>
            <a:off x="5804430" y="3068786"/>
            <a:ext cx="46198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666DC568-D88D-EF10-74CB-7CCB67FAB9F4}"/>
              </a:ext>
            </a:extLst>
          </p:cNvPr>
          <p:cNvSpPr txBox="1"/>
          <p:nvPr/>
        </p:nvSpPr>
        <p:spPr>
          <a:xfrm>
            <a:off x="5844505" y="3451156"/>
            <a:ext cx="38183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Ü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CD63A903-6A76-75A7-4393-A85ACA34A13C}"/>
              </a:ext>
            </a:extLst>
          </p:cNvPr>
          <p:cNvSpPr txBox="1"/>
          <p:nvPr/>
        </p:nvSpPr>
        <p:spPr>
          <a:xfrm>
            <a:off x="5829277" y="4838038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EA31CB4-37DE-D61A-F855-C61F8714EAFE}"/>
              </a:ext>
            </a:extLst>
          </p:cNvPr>
          <p:cNvSpPr txBox="1"/>
          <p:nvPr/>
        </p:nvSpPr>
        <p:spPr>
          <a:xfrm>
            <a:off x="7209373" y="2713515"/>
            <a:ext cx="399468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DF26E88-D5F7-530A-FCE6-4AEDE30FE092}"/>
              </a:ext>
            </a:extLst>
          </p:cNvPr>
          <p:cNvSpPr txBox="1"/>
          <p:nvPr/>
        </p:nvSpPr>
        <p:spPr>
          <a:xfrm>
            <a:off x="7227807" y="3053268"/>
            <a:ext cx="3626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908AFD0B-A890-DE34-DEC1-0617180BB2A9}"/>
              </a:ext>
            </a:extLst>
          </p:cNvPr>
          <p:cNvSpPr txBox="1"/>
          <p:nvPr/>
        </p:nvSpPr>
        <p:spPr>
          <a:xfrm>
            <a:off x="7202961" y="3415565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2613C85-B1E0-FFE4-5D33-DE3C21E1D476}"/>
              </a:ext>
            </a:extLst>
          </p:cNvPr>
          <p:cNvSpPr txBox="1"/>
          <p:nvPr/>
        </p:nvSpPr>
        <p:spPr>
          <a:xfrm>
            <a:off x="7224601" y="4103499"/>
            <a:ext cx="36901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ß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EAD8FAE-D9FC-B323-88E5-CB634B2DF1E1}"/>
              </a:ext>
            </a:extLst>
          </p:cNvPr>
          <p:cNvSpPr txBox="1"/>
          <p:nvPr/>
        </p:nvSpPr>
        <p:spPr>
          <a:xfrm>
            <a:off x="7202961" y="4877395"/>
            <a:ext cx="4122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79544F9-D8FE-8B55-9C69-207A3CD969E9}"/>
              </a:ext>
            </a:extLst>
          </p:cNvPr>
          <p:cNvSpPr txBox="1"/>
          <p:nvPr/>
        </p:nvSpPr>
        <p:spPr>
          <a:xfrm>
            <a:off x="7097828" y="256166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7EC17235-8178-7B08-9122-A7DEB1B91592}"/>
              </a:ext>
            </a:extLst>
          </p:cNvPr>
          <p:cNvSpPr txBox="1"/>
          <p:nvPr/>
        </p:nvSpPr>
        <p:spPr>
          <a:xfrm>
            <a:off x="4799361" y="291669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FF14135B-FF4B-4272-5F5D-C5955CB4B481}"/>
              </a:ext>
            </a:extLst>
          </p:cNvPr>
          <p:cNvSpPr txBox="1"/>
          <p:nvPr/>
        </p:nvSpPr>
        <p:spPr>
          <a:xfrm>
            <a:off x="5715560" y="2916691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BA4D81D1-CAF2-D90D-B68D-73AF3BC65AF1}"/>
              </a:ext>
            </a:extLst>
          </p:cNvPr>
          <p:cNvSpPr txBox="1"/>
          <p:nvPr/>
        </p:nvSpPr>
        <p:spPr>
          <a:xfrm>
            <a:off x="8915618" y="2918765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C5FC3F5C-FB21-7A19-E970-5CF60060E835}"/>
              </a:ext>
            </a:extLst>
          </p:cNvPr>
          <p:cNvSpPr txBox="1"/>
          <p:nvPr/>
        </p:nvSpPr>
        <p:spPr>
          <a:xfrm>
            <a:off x="3880899" y="3619223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74FFD12-1852-C79F-BECF-2B1AD09B1DDB}"/>
              </a:ext>
            </a:extLst>
          </p:cNvPr>
          <p:cNvSpPr txBox="1"/>
          <p:nvPr/>
        </p:nvSpPr>
        <p:spPr>
          <a:xfrm>
            <a:off x="8730237" y="2439044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53AC389-8A0A-9C53-62C2-4ADDA8B1AD4B}"/>
              </a:ext>
            </a:extLst>
          </p:cNvPr>
          <p:cNvSpPr txBox="1"/>
          <p:nvPr/>
        </p:nvSpPr>
        <p:spPr>
          <a:xfrm>
            <a:off x="3238017" y="3132170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B8006AF5-CFCB-F9A8-E20A-32B3E96FFD8E}"/>
              </a:ext>
            </a:extLst>
          </p:cNvPr>
          <p:cNvSpPr txBox="1"/>
          <p:nvPr/>
        </p:nvSpPr>
        <p:spPr>
          <a:xfrm>
            <a:off x="8264529" y="3496062"/>
            <a:ext cx="370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1501196-746B-FD93-1BA6-4F860191B493}"/>
              </a:ext>
            </a:extLst>
          </p:cNvPr>
          <p:cNvSpPr txBox="1"/>
          <p:nvPr/>
        </p:nvSpPr>
        <p:spPr>
          <a:xfrm>
            <a:off x="3118195" y="4552885"/>
            <a:ext cx="48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5B11013-2959-C08F-B09C-E38E96ADB2AD}"/>
              </a:ext>
            </a:extLst>
          </p:cNvPr>
          <p:cNvSpPr txBox="1"/>
          <p:nvPr/>
        </p:nvSpPr>
        <p:spPr>
          <a:xfrm>
            <a:off x="2679797" y="5619237"/>
            <a:ext cx="48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BC6BBDED-EB60-972A-C95D-19F30934FECD}"/>
              </a:ext>
            </a:extLst>
          </p:cNvPr>
          <p:cNvSpPr txBox="1"/>
          <p:nvPr/>
        </p:nvSpPr>
        <p:spPr>
          <a:xfrm>
            <a:off x="7685734" y="5636099"/>
            <a:ext cx="482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rgbClr val="C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197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9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9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9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9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9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9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9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9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9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9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9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9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4" grpId="0"/>
      <p:bldP spid="185" grpId="0"/>
      <p:bldP spid="186" grpId="0"/>
      <p:bldP spid="187" grpId="0"/>
      <p:bldP spid="2" grpId="0"/>
      <p:bldP spid="3" grpId="0"/>
      <p:bldP spid="4" grpId="0"/>
      <p:bldP spid="5" grpId="0"/>
      <p:bldP spid="6" grpId="0"/>
      <p:bldP spid="7" grpId="0"/>
      <p:bldP spid="11" grpId="0"/>
      <p:bldP spid="12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189" grpId="0"/>
      <p:bldP spid="190" grpId="0"/>
      <p:bldP spid="192" grpId="0"/>
      <p:bldP spid="194" grpId="0"/>
      <p:bldP spid="195" grpId="0"/>
      <p:bldP spid="197" grpId="0"/>
      <p:bldP spid="198" grpId="0"/>
      <p:bldP spid="199" grpId="0"/>
      <p:bldP spid="2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35946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6" name="T3_W9_6.1.wav"/>
            </a:hlinkClick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14067" y="350640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6" name="T3_W9_6.1.wav"/>
            </a:hlinkClick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46511" y="362310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1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-6 und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90556"/>
              </p:ext>
            </p:extLst>
          </p:nvPr>
        </p:nvGraphicFramePr>
        <p:xfrm>
          <a:off x="436796" y="1455834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56491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90425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Man  _________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Angst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vor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Prüfungen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.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People are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scared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of exams.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 du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Schmerzen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in pain?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Wir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alle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froh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We are all happy/glad.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haben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bin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ihr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krank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Are you all </a:t>
                      </a:r>
                      <a:r>
                        <a:rPr lang="fr-FR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ill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seid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sind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habt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Sie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Glück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                     She is lucky.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Er __________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zu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Hause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is at home.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hat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ist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bist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5792" y="1734800"/>
            <a:ext cx="259625" cy="259625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18824417-F9D1-4A2B-B405-3D11EC28C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5792" y="2590091"/>
            <a:ext cx="259625" cy="259625"/>
          </a:xfrm>
          <a:prstGeom prst="rect">
            <a:avLst/>
          </a:prstGeom>
        </p:spPr>
      </p:pic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29404AA0-B7CC-44DE-8A59-589818903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748" y="3418230"/>
            <a:ext cx="259625" cy="259625"/>
          </a:xfrm>
          <a:prstGeom prst="rect">
            <a:avLst/>
          </a:prstGeom>
        </p:spPr>
      </p:pic>
      <p:pic>
        <p:nvPicPr>
          <p:cNvPr id="26" name="Graphic 25" descr="Close">
            <a:extLst>
              <a:ext uri="{FF2B5EF4-FFF2-40B4-BE49-F238E27FC236}">
                <a16:creationId xmlns:a16="http://schemas.microsoft.com/office/drawing/2014/main" id="{D981C8C1-0724-4007-A143-13C180299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75792" y="4281106"/>
            <a:ext cx="259625" cy="259625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29851F25-FAE3-42EB-8660-875EDAA5E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747" y="5131133"/>
            <a:ext cx="259625" cy="259625"/>
          </a:xfrm>
          <a:prstGeom prst="rect">
            <a:avLst/>
          </a:prstGeom>
        </p:spPr>
      </p:pic>
      <p:pic>
        <p:nvPicPr>
          <p:cNvPr id="28" name="Graphic 27" descr="Close">
            <a:extLst>
              <a:ext uri="{FF2B5EF4-FFF2-40B4-BE49-F238E27FC236}">
                <a16:creationId xmlns:a16="http://schemas.microsoft.com/office/drawing/2014/main" id="{CFCA4420-97C0-4AD8-9968-B1C4B3260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79746" y="5956328"/>
            <a:ext cx="259625" cy="259625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9" name="T3_W9_6.3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312106" y="15947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10" name="T3_W9_6.4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316649" y="24500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11" name="T3_W9_6.5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2105" y="327821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hlinkClick r:id="" action="ppaction://noaction">
              <a:snd r:embed="rId12" name="T3_W9_6.6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312105" y="414109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hlinkClick r:id="" action="ppaction://noaction">
              <a:snd r:embed="rId13" name="T3_W9_6.7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12104" y="49713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14" name="T3_W9_6.8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312104" y="584551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hlinkClick r:id="" action="ppaction://noaction">
              <a:snd r:embed="rId15" name="T3_W9_6.2.wav"/>
            </a:hlinkClick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8236359" y="38856"/>
            <a:ext cx="2827783" cy="1326470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" action="ppaction://noaction">
              <a:snd r:embed="rId15" name="T3_W9_6.2.wav"/>
            </a:hlinkClick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8460882" y="226548"/>
            <a:ext cx="245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Ich </a:t>
            </a:r>
            <a:r>
              <a:rPr lang="en-GB" sz="2400" dirty="0" err="1">
                <a:solidFill>
                  <a:schemeClr val="bg1"/>
                </a:solidFill>
              </a:rPr>
              <a:t>wiederhole</a:t>
            </a:r>
            <a:r>
              <a:rPr lang="en-GB" sz="2400" dirty="0">
                <a:solidFill>
                  <a:schemeClr val="bg1"/>
                </a:solidFill>
              </a:rPr>
              <a:t> Grammatik!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58F0D66-9564-4A72-ABD0-1DE0E7A5C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50603"/>
              </p:ext>
            </p:extLst>
          </p:nvPr>
        </p:nvGraphicFramePr>
        <p:xfrm>
          <a:off x="50470" y="1455833"/>
          <a:ext cx="12086513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66808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12581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49389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Meine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Schwester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findet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_________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Schuh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My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sister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 _________________________.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mein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meine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meinen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ihr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seine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sein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zu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nach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ins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zum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nach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deinen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deine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dein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        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ins 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zum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      </a:t>
                      </a:r>
                      <a:r>
                        <a:rPr lang="zh-CN" altLang="en-US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fr-FR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nach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04357060-3CF2-41DC-BA5F-F5D9473D4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2" y="-106560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6" name="T3_W9_7.1.wav"/>
            </a:hlinkClick>
            <a:extLst>
              <a:ext uri="{FF2B5EF4-FFF2-40B4-BE49-F238E27FC236}">
                <a16:creationId xmlns:a16="http://schemas.microsoft.com/office/drawing/2014/main" id="{C6010264-20F5-49B7-8477-AC712B576477}"/>
              </a:ext>
            </a:extLst>
          </p:cNvPr>
          <p:cNvSpPr/>
          <p:nvPr/>
        </p:nvSpPr>
        <p:spPr>
          <a:xfrm>
            <a:off x="926143" y="101947"/>
            <a:ext cx="3925258" cy="47884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6" name="T3_W9_7.1.wav"/>
            </a:hlinkClick>
            <a:extLst>
              <a:ext uri="{FF2B5EF4-FFF2-40B4-BE49-F238E27FC236}">
                <a16:creationId xmlns:a16="http://schemas.microsoft.com/office/drawing/2014/main" id="{A33407D0-92EF-4197-BFDD-52780724CE36}"/>
              </a:ext>
            </a:extLst>
          </p:cNvPr>
          <p:cNvSpPr txBox="1"/>
          <p:nvPr/>
        </p:nvSpPr>
        <p:spPr>
          <a:xfrm>
            <a:off x="904493" y="101947"/>
            <a:ext cx="394690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C0CC85CF-8D38-4E93-8B66-5237A3052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8629" y="1750280"/>
            <a:ext cx="259625" cy="259625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9" name="T3_W9_7.3.wav"/>
            </a:hlinkClick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50473" y="158857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hlinkClick r:id="" action="ppaction://noaction">
              <a:snd r:embed="rId10" name="T3_W9_7.4.wav"/>
            </a:hlinkClick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55016" y="24438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hlinkClick r:id="" action="ppaction://noaction">
              <a:snd r:embed="rId11" name="T3_W9_7.5.wav"/>
            </a:hlinkClick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50472" y="32720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hlinkClick r:id="" action="ppaction://noaction">
              <a:snd r:embed="rId12" name="T3_W9_7.6.wav"/>
            </a:hlinkClick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50472" y="413488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hlinkClick r:id="" action="ppaction://noaction">
              <a:snd r:embed="rId13" name="T3_W9_7.7.wav"/>
            </a:hlinkClick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50471" y="496516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hlinkClick r:id="" action="ppaction://noaction">
              <a:snd r:embed="rId14" name="T3_W9_7.8.wav"/>
            </a:hlinkClick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50471" y="583930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0" name="Oval Callout 13">
            <a:extLst>
              <a:ext uri="{FF2B5EF4-FFF2-40B4-BE49-F238E27FC236}">
                <a16:creationId xmlns:a16="http://schemas.microsoft.com/office/drawing/2014/main" id="{5A730418-19D3-4FE7-8BC3-842ECAF0A4A8}"/>
              </a:ext>
            </a:extLst>
          </p:cNvPr>
          <p:cNvSpPr/>
          <p:nvPr/>
        </p:nvSpPr>
        <p:spPr>
          <a:xfrm>
            <a:off x="6353250" y="1"/>
            <a:ext cx="4710893" cy="1654902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3D4363-FB77-4E1F-A912-0C9A6D80E717}"/>
              </a:ext>
            </a:extLst>
          </p:cNvPr>
          <p:cNvSpPr txBox="1"/>
          <p:nvPr/>
        </p:nvSpPr>
        <p:spPr>
          <a:xfrm>
            <a:off x="6756535" y="226340"/>
            <a:ext cx="4085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Remember, the present tense in German can be used for both present tenses in English </a:t>
            </a:r>
            <a:r>
              <a:rPr lang="en-GB" sz="2000" u="sng" dirty="0">
                <a:solidFill>
                  <a:schemeClr val="bg1"/>
                </a:solidFill>
              </a:rPr>
              <a:t>and</a:t>
            </a:r>
            <a:r>
              <a:rPr lang="en-GB" sz="2000" dirty="0">
                <a:solidFill>
                  <a:schemeClr val="bg1"/>
                </a:solidFill>
              </a:rPr>
              <a:t> the future tense!</a:t>
            </a:r>
          </a:p>
        </p:txBody>
      </p:sp>
      <p:sp>
        <p:nvSpPr>
          <p:cNvPr id="22" name="Speech Bubble: Rectangle with Corners Rounded 21">
            <a:hlinkClick r:id="" action="ppaction://noaction">
              <a:snd r:embed="rId15" name="T3_W9_7.2.wav"/>
            </a:hlinkClick>
            <a:extLst>
              <a:ext uri="{FF2B5EF4-FFF2-40B4-BE49-F238E27FC236}">
                <a16:creationId xmlns:a16="http://schemas.microsoft.com/office/drawing/2014/main" id="{6EF943CE-8D47-4870-99DE-A04ABDF055C2}"/>
              </a:ext>
            </a:extLst>
          </p:cNvPr>
          <p:cNvSpPr/>
          <p:nvPr/>
        </p:nvSpPr>
        <p:spPr>
          <a:xfrm>
            <a:off x="904493" y="665925"/>
            <a:ext cx="5355982" cy="518040"/>
          </a:xfrm>
          <a:prstGeom prst="wedgeRoundRectCallout">
            <a:avLst>
              <a:gd name="adj1" fmla="val -53180"/>
              <a:gd name="adj2" fmla="val -423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08;p3">
            <a:hlinkClick r:id="" action="ppaction://noaction">
              <a:snd r:embed="rId15" name="T3_W9_7.2.wav"/>
            </a:hlinkClick>
            <a:extLst>
              <a:ext uri="{FF2B5EF4-FFF2-40B4-BE49-F238E27FC236}">
                <a16:creationId xmlns:a16="http://schemas.microsoft.com/office/drawing/2014/main" id="{48EF357D-90D4-4DDD-9594-C4E46EA15412}"/>
              </a:ext>
            </a:extLst>
          </p:cNvPr>
          <p:cNvSpPr txBox="1"/>
          <p:nvPr/>
        </p:nvSpPr>
        <p:spPr>
          <a:xfrm>
            <a:off x="1028829" y="694133"/>
            <a:ext cx="54295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Dann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den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Satz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English.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BF6FA-7BD2-F205-A49A-F1BF14E10FB8}"/>
              </a:ext>
            </a:extLst>
          </p:cNvPr>
          <p:cNvSpPr txBox="1"/>
          <p:nvPr/>
        </p:nvSpPr>
        <p:spPr>
          <a:xfrm>
            <a:off x="1743879" y="1862142"/>
            <a:ext cx="51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finds / is finding my shoe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6F085-2041-C7CF-0BA5-1CFF90003038}"/>
              </a:ext>
            </a:extLst>
          </p:cNvPr>
          <p:cNvSpPr txBox="1"/>
          <p:nvPr/>
        </p:nvSpPr>
        <p:spPr>
          <a:xfrm>
            <a:off x="627935" y="2336793"/>
            <a:ext cx="658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Geht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ihr</a:t>
            </a:r>
            <a:r>
              <a:rPr lang="en-US" sz="2000" dirty="0">
                <a:solidFill>
                  <a:srgbClr val="002060"/>
                </a:solidFill>
              </a:rPr>
              <a:t> morgen auf _________ Party?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0CFE5733-4FE4-A2FB-9412-071178BFA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69233" y="2583877"/>
            <a:ext cx="259625" cy="259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F474B-833B-ED00-9ED7-CE64E9A85D7D}"/>
              </a:ext>
            </a:extLst>
          </p:cNvPr>
          <p:cNvSpPr txBox="1"/>
          <p:nvPr/>
        </p:nvSpPr>
        <p:spPr>
          <a:xfrm>
            <a:off x="627935" y="2733806"/>
            <a:ext cx="658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Are you ____________________________?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46487-038F-C80C-F347-6762E888D987}"/>
              </a:ext>
            </a:extLst>
          </p:cNvPr>
          <p:cNvSpPr txBox="1"/>
          <p:nvPr/>
        </p:nvSpPr>
        <p:spPr>
          <a:xfrm>
            <a:off x="1672695" y="2681445"/>
            <a:ext cx="51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going to his party tomorrow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9BADC-1241-EAF5-3FDC-123959D81DC4}"/>
              </a:ext>
            </a:extLst>
          </p:cNvPr>
          <p:cNvSpPr txBox="1"/>
          <p:nvPr/>
        </p:nvSpPr>
        <p:spPr>
          <a:xfrm>
            <a:off x="627935" y="3172063"/>
            <a:ext cx="6845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Er </a:t>
            </a:r>
            <a:r>
              <a:rPr lang="en-US" sz="2000" dirty="0" err="1">
                <a:solidFill>
                  <a:srgbClr val="002060"/>
                </a:solidFill>
              </a:rPr>
              <a:t>fährt</a:t>
            </a:r>
            <a:r>
              <a:rPr lang="en-US" sz="2000" dirty="0">
                <a:solidFill>
                  <a:srgbClr val="002060"/>
                </a:solidFill>
              </a:rPr>
              <a:t> am </a:t>
            </a:r>
            <a:r>
              <a:rPr lang="en-US" sz="2000" dirty="0" err="1">
                <a:solidFill>
                  <a:srgbClr val="002060"/>
                </a:solidFill>
              </a:rPr>
              <a:t>Dienstag</a:t>
            </a:r>
            <a:r>
              <a:rPr lang="en-US" sz="2000" dirty="0">
                <a:solidFill>
                  <a:srgbClr val="002060"/>
                </a:solidFill>
              </a:rPr>
              <a:t> ________ </a:t>
            </a:r>
            <a:r>
              <a:rPr lang="en-US" sz="2000" dirty="0" err="1">
                <a:solidFill>
                  <a:srgbClr val="002060"/>
                </a:solidFill>
              </a:rPr>
              <a:t>Hause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A49A004A-EF49-9CD7-DD7F-CE98AAA53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73413" y="3435967"/>
            <a:ext cx="259625" cy="2596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62056B-B2B1-83E4-F9B8-EABE3AFED860}"/>
              </a:ext>
            </a:extLst>
          </p:cNvPr>
          <p:cNvSpPr txBox="1"/>
          <p:nvPr/>
        </p:nvSpPr>
        <p:spPr>
          <a:xfrm>
            <a:off x="627935" y="3578780"/>
            <a:ext cx="6143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He __________________________.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921F41-20F9-A32E-8E0F-86024662E05A}"/>
              </a:ext>
            </a:extLst>
          </p:cNvPr>
          <p:cNvSpPr txBox="1"/>
          <p:nvPr/>
        </p:nvSpPr>
        <p:spPr>
          <a:xfrm>
            <a:off x="1046676" y="3528195"/>
            <a:ext cx="469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is going home on Tuesday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A2BB8F-0CD8-0AAF-3C1C-F2FBC6643865}"/>
              </a:ext>
            </a:extLst>
          </p:cNvPr>
          <p:cNvSpPr txBox="1"/>
          <p:nvPr/>
        </p:nvSpPr>
        <p:spPr>
          <a:xfrm>
            <a:off x="627935" y="4033744"/>
            <a:ext cx="8653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Ihr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geht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mittwochs</a:t>
            </a:r>
            <a:r>
              <a:rPr lang="en-US" sz="2000" dirty="0">
                <a:solidFill>
                  <a:srgbClr val="002060"/>
                </a:solidFill>
              </a:rPr>
              <a:t> _________ </a:t>
            </a:r>
            <a:r>
              <a:rPr lang="en-US" sz="2000" dirty="0" err="1">
                <a:solidFill>
                  <a:srgbClr val="002060"/>
                </a:solidFill>
              </a:rPr>
              <a:t>Schwimmbad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id="{5E7CB48F-6FB5-F204-77F4-9358E8058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69232" y="4283291"/>
            <a:ext cx="259625" cy="2596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985FFC-4622-C633-01A9-48142E3A8A60}"/>
              </a:ext>
            </a:extLst>
          </p:cNvPr>
          <p:cNvSpPr txBox="1"/>
          <p:nvPr/>
        </p:nvSpPr>
        <p:spPr>
          <a:xfrm>
            <a:off x="627935" y="4422988"/>
            <a:ext cx="6560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You (all) _________________________________________.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12B9AA-8A0F-1293-ABB9-DB7133EAD248}"/>
              </a:ext>
            </a:extLst>
          </p:cNvPr>
          <p:cNvSpPr txBox="1"/>
          <p:nvPr/>
        </p:nvSpPr>
        <p:spPr>
          <a:xfrm>
            <a:off x="1715821" y="4377204"/>
            <a:ext cx="5290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go to the swimming pool on Wednesdays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381180-A3A7-C7ED-A531-A28E379B955E}"/>
              </a:ext>
            </a:extLst>
          </p:cNvPr>
          <p:cNvSpPr txBox="1"/>
          <p:nvPr/>
        </p:nvSpPr>
        <p:spPr>
          <a:xfrm>
            <a:off x="627935" y="4862178"/>
            <a:ext cx="6310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Das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_________ Haus.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9D2709-3C42-A1C3-4CC6-E2003D6C1D05}"/>
              </a:ext>
            </a:extLst>
          </p:cNvPr>
          <p:cNvSpPr txBox="1"/>
          <p:nvPr/>
        </p:nvSpPr>
        <p:spPr>
          <a:xfrm>
            <a:off x="627935" y="5256871"/>
            <a:ext cx="3148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That  _____________.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8D2516-E5BF-F935-2618-19545A49A492}"/>
              </a:ext>
            </a:extLst>
          </p:cNvPr>
          <p:cNvSpPr txBox="1"/>
          <p:nvPr/>
        </p:nvSpPr>
        <p:spPr>
          <a:xfrm>
            <a:off x="1303524" y="5241163"/>
            <a:ext cx="2154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is your house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37" name="Graphic 36" descr="Close">
            <a:extLst>
              <a:ext uri="{FF2B5EF4-FFF2-40B4-BE49-F238E27FC236}">
                <a16:creationId xmlns:a16="http://schemas.microsoft.com/office/drawing/2014/main" id="{441693E7-FCBD-DC31-C1EF-8580942D2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82361" y="5125071"/>
            <a:ext cx="259625" cy="2596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8CB9669-869B-5D0C-9DC3-4F5E5607DA6C}"/>
              </a:ext>
            </a:extLst>
          </p:cNvPr>
          <p:cNvSpPr txBox="1"/>
          <p:nvPr/>
        </p:nvSpPr>
        <p:spPr>
          <a:xfrm>
            <a:off x="627935" y="5708600"/>
            <a:ext cx="5582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Wir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fahren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mit</a:t>
            </a:r>
            <a:r>
              <a:rPr lang="en-US" sz="2000" dirty="0">
                <a:solidFill>
                  <a:srgbClr val="002060"/>
                </a:solidFill>
              </a:rPr>
              <a:t> dem Bus ______ Deutschland.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C5E0CF-C8CC-E018-AAF4-F151FF4EBCCC}"/>
              </a:ext>
            </a:extLst>
          </p:cNvPr>
          <p:cNvSpPr txBox="1"/>
          <p:nvPr/>
        </p:nvSpPr>
        <p:spPr>
          <a:xfrm>
            <a:off x="627935" y="6181997"/>
            <a:ext cx="784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We ______________________________. 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40" name="Graphic 39" descr="Close">
            <a:extLst>
              <a:ext uri="{FF2B5EF4-FFF2-40B4-BE49-F238E27FC236}">
                <a16:creationId xmlns:a16="http://schemas.microsoft.com/office/drawing/2014/main" id="{345DC0C1-1105-768D-80EF-877C6E4A4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90212" y="5950265"/>
            <a:ext cx="259625" cy="25962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F4B87F2-E8B3-2DA8-91D4-CC56E0841D16}"/>
              </a:ext>
            </a:extLst>
          </p:cNvPr>
          <p:cNvSpPr txBox="1"/>
          <p:nvPr/>
        </p:nvSpPr>
        <p:spPr>
          <a:xfrm>
            <a:off x="1125451" y="6137327"/>
            <a:ext cx="784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are going to Germany by bus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E23F93FF-84F3-86DE-F654-B473F5BFA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59376" y="4277989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1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25" grpId="0"/>
      <p:bldP spid="33" grpId="0"/>
      <p:bldP spid="36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1941</Words>
  <Application>Microsoft Office PowerPoint</Application>
  <PresentationFormat>Widescreen</PresentationFormat>
  <Paragraphs>370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21" baseType="lpstr">
      <vt:lpstr>MS Gothic</vt:lpstr>
      <vt:lpstr>Arial</vt:lpstr>
      <vt:lpstr>Calibri</vt:lpstr>
      <vt:lpstr>Calibri Light</vt:lpstr>
      <vt:lpstr>Cavolini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3_Office Theme</vt:lpstr>
      <vt:lpstr>Presentazione standard di PowerPoint</vt:lpstr>
      <vt:lpstr>Presentazione standard di PowerPoint</vt:lpstr>
      <vt:lpstr>hören</vt:lpstr>
      <vt:lpstr>hören</vt:lpstr>
      <vt:lpstr>lesen</vt:lpstr>
      <vt:lpstr>lesen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82</cp:revision>
  <dcterms:created xsi:type="dcterms:W3CDTF">2021-07-02T19:27:01Z</dcterms:created>
  <dcterms:modified xsi:type="dcterms:W3CDTF">2024-04-05T09:56:57Z</dcterms:modified>
</cp:coreProperties>
</file>