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5" r:id="rId2"/>
    <p:sldId id="261" r:id="rId3"/>
    <p:sldId id="926" r:id="rId4"/>
    <p:sldId id="927" r:id="rId5"/>
    <p:sldId id="929" r:id="rId6"/>
    <p:sldId id="930" r:id="rId7"/>
    <p:sldId id="931" r:id="rId8"/>
    <p:sldId id="932" r:id="rId9"/>
    <p:sldId id="933" r:id="rId10"/>
    <p:sldId id="934" r:id="rId11"/>
    <p:sldId id="935" r:id="rId12"/>
    <p:sldId id="936" r:id="rId13"/>
    <p:sldId id="290" r:id="rId14"/>
    <p:sldId id="949" r:id="rId15"/>
    <p:sldId id="950" r:id="rId16"/>
    <p:sldId id="951" r:id="rId17"/>
    <p:sldId id="952" r:id="rId18"/>
    <p:sldId id="953" r:id="rId19"/>
    <p:sldId id="954" r:id="rId20"/>
    <p:sldId id="955" r:id="rId21"/>
    <p:sldId id="956" r:id="rId22"/>
    <p:sldId id="957" r:id="rId23"/>
    <p:sldId id="958" r:id="rId24"/>
    <p:sldId id="9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CC"/>
    <a:srgbClr val="FFD10D"/>
    <a:srgbClr val="2E94AF"/>
    <a:srgbClr val="EFF9FB"/>
    <a:srgbClr val="29C1F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097C00-3FD4-044A-A5D3-BF2E4568DDFA}" v="5" dt="2024-02-27T15:02:51.653"/>
    <p1510:client id="{F425F55E-560A-A84A-8F70-E7C157C01F5A}" v="65" dt="2024-02-27T15:45:09.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57" autoAdjust="0"/>
    <p:restoredTop sz="93792" autoAdjust="0"/>
  </p:normalViewPr>
  <p:slideViewPr>
    <p:cSldViewPr snapToGrid="0">
      <p:cViewPr varScale="1">
        <p:scale>
          <a:sx n="111" d="100"/>
          <a:sy n="111" d="100"/>
        </p:scale>
        <p:origin x="240" y="3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 Silver" userId="f1ad1a87-e10a-4dd0-87b2-6c2654730cf8" providerId="ADAL" clId="{D8223DFC-60E3-E647-9F97-73A3C21D44AF}"/>
    <pc:docChg chg="modSld">
      <pc:chgData name="Jasmin Silver" userId="f1ad1a87-e10a-4dd0-87b2-6c2654730cf8" providerId="ADAL" clId="{D8223DFC-60E3-E647-9F97-73A3C21D44AF}" dt="2024-02-27T18:19:03.310" v="15" actId="6549"/>
      <pc:docMkLst>
        <pc:docMk/>
      </pc:docMkLst>
      <pc:sldChg chg="modSp mod">
        <pc:chgData name="Jasmin Silver" userId="f1ad1a87-e10a-4dd0-87b2-6c2654730cf8" providerId="ADAL" clId="{D8223DFC-60E3-E647-9F97-73A3C21D44AF}" dt="2024-02-27T18:16:51.767" v="14" actId="20577"/>
        <pc:sldMkLst>
          <pc:docMk/>
          <pc:sldMk cId="753498539" sldId="926"/>
        </pc:sldMkLst>
        <pc:graphicFrameChg chg="modGraphic">
          <ac:chgData name="Jasmin Silver" userId="f1ad1a87-e10a-4dd0-87b2-6c2654730cf8" providerId="ADAL" clId="{D8223DFC-60E3-E647-9F97-73A3C21D44AF}" dt="2024-02-27T18:16:51.767" v="14" actId="20577"/>
          <ac:graphicFrameMkLst>
            <pc:docMk/>
            <pc:sldMk cId="753498539" sldId="926"/>
            <ac:graphicFrameMk id="3" creationId="{509991B1-57F9-26E4-2E72-EA5094B8B907}"/>
          </ac:graphicFrameMkLst>
        </pc:graphicFrameChg>
      </pc:sldChg>
      <pc:sldChg chg="modSp mod">
        <pc:chgData name="Jasmin Silver" userId="f1ad1a87-e10a-4dd0-87b2-6c2654730cf8" providerId="ADAL" clId="{D8223DFC-60E3-E647-9F97-73A3C21D44AF}" dt="2024-02-27T18:19:03.310" v="15" actId="6549"/>
        <pc:sldMkLst>
          <pc:docMk/>
          <pc:sldMk cId="4024623537" sldId="950"/>
        </pc:sldMkLst>
        <pc:graphicFrameChg chg="modGraphic">
          <ac:chgData name="Jasmin Silver" userId="f1ad1a87-e10a-4dd0-87b2-6c2654730cf8" providerId="ADAL" clId="{D8223DFC-60E3-E647-9F97-73A3C21D44AF}" dt="2024-02-27T18:19:03.310" v="15" actId="6549"/>
          <ac:graphicFrameMkLst>
            <pc:docMk/>
            <pc:sldMk cId="4024623537" sldId="950"/>
            <ac:graphicFrameMk id="3" creationId="{509991B1-57F9-26E4-2E72-EA5094B8B907}"/>
          </ac:graphicFrameMkLst>
        </pc:graphicFrameChg>
      </pc:sldChg>
      <pc:sldChg chg="modNotesTx">
        <pc:chgData name="Jasmin Silver" userId="f1ad1a87-e10a-4dd0-87b2-6c2654730cf8" providerId="ADAL" clId="{D8223DFC-60E3-E647-9F97-73A3C21D44AF}" dt="2024-02-27T18:16:01.567" v="6" actId="20577"/>
        <pc:sldMkLst>
          <pc:docMk/>
          <pc:sldMk cId="898858177" sldId="954"/>
        </pc:sldMkLst>
      </pc:sldChg>
      <pc:sldChg chg="modNotesTx">
        <pc:chgData name="Jasmin Silver" userId="f1ad1a87-e10a-4dd0-87b2-6c2654730cf8" providerId="ADAL" clId="{D8223DFC-60E3-E647-9F97-73A3C21D44AF}" dt="2024-02-27T18:16:09.415" v="13" actId="20577"/>
        <pc:sldMkLst>
          <pc:docMk/>
          <pc:sldMk cId="2934974528" sldId="956"/>
        </pc:sldMkLst>
      </pc:sldChg>
    </pc:docChg>
  </pc:docChgLst>
  <pc:docChgLst>
    <pc:chgData name="Jasmin Silver" userId="f1ad1a87-e10a-4dd0-87b2-6c2654730cf8" providerId="ADAL" clId="{F425F55E-560A-A84A-8F70-E7C157C01F5A}"/>
    <pc:docChg chg="undo custSel addSld delSld modSld">
      <pc:chgData name="Jasmin Silver" userId="f1ad1a87-e10a-4dd0-87b2-6c2654730cf8" providerId="ADAL" clId="{F425F55E-560A-A84A-8F70-E7C157C01F5A}" dt="2024-02-27T15:45:46.972" v="1001" actId="2696"/>
      <pc:docMkLst>
        <pc:docMk/>
      </pc:docMkLst>
      <pc:sldChg chg="modSp mod modNotesTx">
        <pc:chgData name="Jasmin Silver" userId="f1ad1a87-e10a-4dd0-87b2-6c2654730cf8" providerId="ADAL" clId="{F425F55E-560A-A84A-8F70-E7C157C01F5A}" dt="2024-02-27T15:11:05.278" v="258" actId="20577"/>
        <pc:sldMkLst>
          <pc:docMk/>
          <pc:sldMk cId="0" sldId="261"/>
        </pc:sldMkLst>
        <pc:spChg chg="mod">
          <ac:chgData name="Jasmin Silver" userId="f1ad1a87-e10a-4dd0-87b2-6c2654730cf8" providerId="ADAL" clId="{F425F55E-560A-A84A-8F70-E7C157C01F5A}" dt="2024-02-27T15:08:13.512" v="5" actId="20577"/>
          <ac:spMkLst>
            <pc:docMk/>
            <pc:sldMk cId="0" sldId="261"/>
            <ac:spMk id="5" creationId="{F7DFAA06-AE60-7321-4573-E55BE892E465}"/>
          </ac:spMkLst>
        </pc:spChg>
        <pc:graphicFrameChg chg="modGraphic">
          <ac:chgData name="Jasmin Silver" userId="f1ad1a87-e10a-4dd0-87b2-6c2654730cf8" providerId="ADAL" clId="{F425F55E-560A-A84A-8F70-E7C157C01F5A}" dt="2024-02-27T15:09:32.907" v="118" actId="6549"/>
          <ac:graphicFrameMkLst>
            <pc:docMk/>
            <pc:sldMk cId="0" sldId="261"/>
            <ac:graphicFrameMk id="9" creationId="{11AD8479-334A-E98E-D758-079F68C6F95D}"/>
          </ac:graphicFrameMkLst>
        </pc:graphicFrameChg>
      </pc:sldChg>
      <pc:sldChg chg="modSp mod modNotesTx">
        <pc:chgData name="Jasmin Silver" userId="f1ad1a87-e10a-4dd0-87b2-6c2654730cf8" providerId="ADAL" clId="{F425F55E-560A-A84A-8F70-E7C157C01F5A}" dt="2024-02-27T15:11:28.814" v="292" actId="20577"/>
        <pc:sldMkLst>
          <pc:docMk/>
          <pc:sldMk cId="753498539" sldId="926"/>
        </pc:sldMkLst>
        <pc:graphicFrameChg chg="modGraphic">
          <ac:chgData name="Jasmin Silver" userId="f1ad1a87-e10a-4dd0-87b2-6c2654730cf8" providerId="ADAL" clId="{F425F55E-560A-A84A-8F70-E7C157C01F5A}" dt="2024-02-27T15:10:23.099" v="235" actId="20577"/>
          <ac:graphicFrameMkLst>
            <pc:docMk/>
            <pc:sldMk cId="753498539" sldId="926"/>
            <ac:graphicFrameMk id="3" creationId="{509991B1-57F9-26E4-2E72-EA5094B8B907}"/>
          </ac:graphicFrameMkLst>
        </pc:graphicFrameChg>
      </pc:sldChg>
      <pc:sldChg chg="modSp mod modNotesTx">
        <pc:chgData name="Jasmin Silver" userId="f1ad1a87-e10a-4dd0-87b2-6c2654730cf8" providerId="ADAL" clId="{F425F55E-560A-A84A-8F70-E7C157C01F5A}" dt="2024-02-27T15:13:12.799" v="460" actId="20577"/>
        <pc:sldMkLst>
          <pc:docMk/>
          <pc:sldMk cId="3517781387" sldId="927"/>
        </pc:sldMkLst>
        <pc:graphicFrameChg chg="modGraphic">
          <ac:chgData name="Jasmin Silver" userId="f1ad1a87-e10a-4dd0-87b2-6c2654730cf8" providerId="ADAL" clId="{F425F55E-560A-A84A-8F70-E7C157C01F5A}" dt="2024-02-27T15:12:48.931" v="436" actId="6549"/>
          <ac:graphicFrameMkLst>
            <pc:docMk/>
            <pc:sldMk cId="3517781387" sldId="927"/>
            <ac:graphicFrameMk id="12" creationId="{8683F011-42C4-2606-DBC2-494978603FCF}"/>
          </ac:graphicFrameMkLst>
        </pc:graphicFrameChg>
      </pc:sldChg>
      <pc:sldChg chg="modSp mod modNotesTx">
        <pc:chgData name="Jasmin Silver" userId="f1ad1a87-e10a-4dd0-87b2-6c2654730cf8" providerId="ADAL" clId="{F425F55E-560A-A84A-8F70-E7C157C01F5A}" dt="2024-02-27T15:14:53.282" v="639" actId="20577"/>
        <pc:sldMkLst>
          <pc:docMk/>
          <pc:sldMk cId="2350375005" sldId="929"/>
        </pc:sldMkLst>
        <pc:graphicFrameChg chg="modGraphic">
          <ac:chgData name="Jasmin Silver" userId="f1ad1a87-e10a-4dd0-87b2-6c2654730cf8" providerId="ADAL" clId="{F425F55E-560A-A84A-8F70-E7C157C01F5A}" dt="2024-02-27T15:14:32.448" v="622" actId="20577"/>
          <ac:graphicFrameMkLst>
            <pc:docMk/>
            <pc:sldMk cId="2350375005" sldId="929"/>
            <ac:graphicFrameMk id="12" creationId="{8683F011-42C4-2606-DBC2-494978603FCF}"/>
          </ac:graphicFrameMkLst>
        </pc:graphicFrameChg>
      </pc:sldChg>
      <pc:sldChg chg="modSp mod">
        <pc:chgData name="Jasmin Silver" userId="f1ad1a87-e10a-4dd0-87b2-6c2654730cf8" providerId="ADAL" clId="{F425F55E-560A-A84A-8F70-E7C157C01F5A}" dt="2024-02-27T15:16:16.972" v="648" actId="20577"/>
        <pc:sldMkLst>
          <pc:docMk/>
          <pc:sldMk cId="1562063120" sldId="930"/>
        </pc:sldMkLst>
        <pc:spChg chg="mod">
          <ac:chgData name="Jasmin Silver" userId="f1ad1a87-e10a-4dd0-87b2-6c2654730cf8" providerId="ADAL" clId="{F425F55E-560A-A84A-8F70-E7C157C01F5A}" dt="2024-02-27T15:16:16.972" v="648" actId="20577"/>
          <ac:spMkLst>
            <pc:docMk/>
            <pc:sldMk cId="1562063120" sldId="930"/>
            <ac:spMk id="14" creationId="{874FAF9E-38E3-4BC5-8F1E-C2E36F55B6D0}"/>
          </ac:spMkLst>
        </pc:spChg>
      </pc:sldChg>
      <pc:sldChg chg="modSp mod">
        <pc:chgData name="Jasmin Silver" userId="f1ad1a87-e10a-4dd0-87b2-6c2654730cf8" providerId="ADAL" clId="{F425F55E-560A-A84A-8F70-E7C157C01F5A}" dt="2024-02-27T15:17:04.387" v="668" actId="20577"/>
        <pc:sldMkLst>
          <pc:docMk/>
          <pc:sldMk cId="1208020041" sldId="931"/>
        </pc:sldMkLst>
        <pc:spChg chg="mod">
          <ac:chgData name="Jasmin Silver" userId="f1ad1a87-e10a-4dd0-87b2-6c2654730cf8" providerId="ADAL" clId="{F425F55E-560A-A84A-8F70-E7C157C01F5A}" dt="2024-02-27T15:17:04.387" v="668" actId="20577"/>
          <ac:spMkLst>
            <pc:docMk/>
            <pc:sldMk cId="1208020041" sldId="931"/>
            <ac:spMk id="7" creationId="{1B8E5340-97D6-E665-1CF4-F707ECA0C7FA}"/>
          </ac:spMkLst>
        </pc:spChg>
      </pc:sldChg>
      <pc:sldChg chg="addSp delSp modSp mod">
        <pc:chgData name="Jasmin Silver" userId="f1ad1a87-e10a-4dd0-87b2-6c2654730cf8" providerId="ADAL" clId="{F425F55E-560A-A84A-8F70-E7C157C01F5A}" dt="2024-02-27T15:19:03.491" v="691" actId="1037"/>
        <pc:sldMkLst>
          <pc:docMk/>
          <pc:sldMk cId="4019602446" sldId="932"/>
        </pc:sldMkLst>
        <pc:spChg chg="add del mod">
          <ac:chgData name="Jasmin Silver" userId="f1ad1a87-e10a-4dd0-87b2-6c2654730cf8" providerId="ADAL" clId="{F425F55E-560A-A84A-8F70-E7C157C01F5A}" dt="2024-02-27T15:17:57.034" v="671"/>
          <ac:spMkLst>
            <pc:docMk/>
            <pc:sldMk cId="4019602446" sldId="932"/>
            <ac:spMk id="3" creationId="{12EAF9D3-F780-0B4E-B57B-CDE2CB61D3CC}"/>
          </ac:spMkLst>
        </pc:spChg>
        <pc:spChg chg="add del mod">
          <ac:chgData name="Jasmin Silver" userId="f1ad1a87-e10a-4dd0-87b2-6c2654730cf8" providerId="ADAL" clId="{F425F55E-560A-A84A-8F70-E7C157C01F5A}" dt="2024-02-27T15:17:57.034" v="671"/>
          <ac:spMkLst>
            <pc:docMk/>
            <pc:sldMk cId="4019602446" sldId="932"/>
            <ac:spMk id="4" creationId="{6565555C-D4B3-778B-1A62-63E73B9DECC9}"/>
          </ac:spMkLst>
        </pc:spChg>
        <pc:spChg chg="add del mod">
          <ac:chgData name="Jasmin Silver" userId="f1ad1a87-e10a-4dd0-87b2-6c2654730cf8" providerId="ADAL" clId="{F425F55E-560A-A84A-8F70-E7C157C01F5A}" dt="2024-02-27T15:17:57.034" v="671"/>
          <ac:spMkLst>
            <pc:docMk/>
            <pc:sldMk cId="4019602446" sldId="932"/>
            <ac:spMk id="5" creationId="{FC4A4B5D-3EA4-577B-469E-54A8D89CCA67}"/>
          </ac:spMkLst>
        </pc:spChg>
        <pc:spChg chg="add del mod">
          <ac:chgData name="Jasmin Silver" userId="f1ad1a87-e10a-4dd0-87b2-6c2654730cf8" providerId="ADAL" clId="{F425F55E-560A-A84A-8F70-E7C157C01F5A}" dt="2024-02-27T15:17:57.034" v="671"/>
          <ac:spMkLst>
            <pc:docMk/>
            <pc:sldMk cId="4019602446" sldId="932"/>
            <ac:spMk id="7" creationId="{00FEE0E1-E524-D35E-DC08-E70591CE65C6}"/>
          </ac:spMkLst>
        </pc:spChg>
        <pc:spChg chg="del">
          <ac:chgData name="Jasmin Silver" userId="f1ad1a87-e10a-4dd0-87b2-6c2654730cf8" providerId="ADAL" clId="{F425F55E-560A-A84A-8F70-E7C157C01F5A}" dt="2024-02-27T15:17:59.768" v="672" actId="478"/>
          <ac:spMkLst>
            <pc:docMk/>
            <pc:sldMk cId="4019602446" sldId="932"/>
            <ac:spMk id="12" creationId="{4D62392C-621B-5DC4-C2E5-20F838F50976}"/>
          </ac:spMkLst>
        </pc:spChg>
        <pc:spChg chg="add del mod">
          <ac:chgData name="Jasmin Silver" userId="f1ad1a87-e10a-4dd0-87b2-6c2654730cf8" providerId="ADAL" clId="{F425F55E-560A-A84A-8F70-E7C157C01F5A}" dt="2024-02-27T15:17:57.034" v="671"/>
          <ac:spMkLst>
            <pc:docMk/>
            <pc:sldMk cId="4019602446" sldId="932"/>
            <ac:spMk id="13" creationId="{3BF55BC2-C607-304D-4EC5-C133558FB5A2}"/>
          </ac:spMkLst>
        </pc:spChg>
        <pc:spChg chg="add del mod">
          <ac:chgData name="Jasmin Silver" userId="f1ad1a87-e10a-4dd0-87b2-6c2654730cf8" providerId="ADAL" clId="{F425F55E-560A-A84A-8F70-E7C157C01F5A}" dt="2024-02-27T15:17:57.034" v="671"/>
          <ac:spMkLst>
            <pc:docMk/>
            <pc:sldMk cId="4019602446" sldId="932"/>
            <ac:spMk id="14" creationId="{13B46048-754B-F7A7-94EE-E83D4986C56F}"/>
          </ac:spMkLst>
        </pc:spChg>
        <pc:spChg chg="add mod">
          <ac:chgData name="Jasmin Silver" userId="f1ad1a87-e10a-4dd0-87b2-6c2654730cf8" providerId="ADAL" clId="{F425F55E-560A-A84A-8F70-E7C157C01F5A}" dt="2024-02-27T15:18:29.055" v="680" actId="1076"/>
          <ac:spMkLst>
            <pc:docMk/>
            <pc:sldMk cId="4019602446" sldId="932"/>
            <ac:spMk id="16" creationId="{84985956-C8DA-81DF-C1F3-4715FE5EC505}"/>
          </ac:spMkLst>
        </pc:spChg>
        <pc:spChg chg="add mod">
          <ac:chgData name="Jasmin Silver" userId="f1ad1a87-e10a-4dd0-87b2-6c2654730cf8" providerId="ADAL" clId="{F425F55E-560A-A84A-8F70-E7C157C01F5A}" dt="2024-02-27T15:18:32.456" v="681" actId="1076"/>
          <ac:spMkLst>
            <pc:docMk/>
            <pc:sldMk cId="4019602446" sldId="932"/>
            <ac:spMk id="17" creationId="{8C6C45A8-F9DC-4A58-C040-75ACA3763AA7}"/>
          </ac:spMkLst>
        </pc:spChg>
        <pc:spChg chg="del">
          <ac:chgData name="Jasmin Silver" userId="f1ad1a87-e10a-4dd0-87b2-6c2654730cf8" providerId="ADAL" clId="{F425F55E-560A-A84A-8F70-E7C157C01F5A}" dt="2024-02-27T15:17:59.768" v="672" actId="478"/>
          <ac:spMkLst>
            <pc:docMk/>
            <pc:sldMk cId="4019602446" sldId="932"/>
            <ac:spMk id="18" creationId="{810A53E3-72CF-F4A6-4991-04314E9C77C4}"/>
          </ac:spMkLst>
        </pc:spChg>
        <pc:spChg chg="del">
          <ac:chgData name="Jasmin Silver" userId="f1ad1a87-e10a-4dd0-87b2-6c2654730cf8" providerId="ADAL" clId="{F425F55E-560A-A84A-8F70-E7C157C01F5A}" dt="2024-02-27T15:17:59.768" v="672" actId="478"/>
          <ac:spMkLst>
            <pc:docMk/>
            <pc:sldMk cId="4019602446" sldId="932"/>
            <ac:spMk id="19" creationId="{17F66065-F365-AEA0-FD24-10433A424083}"/>
          </ac:spMkLst>
        </pc:spChg>
        <pc:spChg chg="del">
          <ac:chgData name="Jasmin Silver" userId="f1ad1a87-e10a-4dd0-87b2-6c2654730cf8" providerId="ADAL" clId="{F425F55E-560A-A84A-8F70-E7C157C01F5A}" dt="2024-02-27T15:17:59.768" v="672" actId="478"/>
          <ac:spMkLst>
            <pc:docMk/>
            <pc:sldMk cId="4019602446" sldId="932"/>
            <ac:spMk id="20" creationId="{1FF75CCF-1270-7079-E108-B6F35E80CB3C}"/>
          </ac:spMkLst>
        </pc:spChg>
        <pc:spChg chg="del">
          <ac:chgData name="Jasmin Silver" userId="f1ad1a87-e10a-4dd0-87b2-6c2654730cf8" providerId="ADAL" clId="{F425F55E-560A-A84A-8F70-E7C157C01F5A}" dt="2024-02-27T15:17:59.768" v="672" actId="478"/>
          <ac:spMkLst>
            <pc:docMk/>
            <pc:sldMk cId="4019602446" sldId="932"/>
            <ac:spMk id="21" creationId="{1E6DFF6D-9461-0607-34EF-A0194DEC908A}"/>
          </ac:spMkLst>
        </pc:spChg>
        <pc:spChg chg="del">
          <ac:chgData name="Jasmin Silver" userId="f1ad1a87-e10a-4dd0-87b2-6c2654730cf8" providerId="ADAL" clId="{F425F55E-560A-A84A-8F70-E7C157C01F5A}" dt="2024-02-27T15:17:59.768" v="672" actId="478"/>
          <ac:spMkLst>
            <pc:docMk/>
            <pc:sldMk cId="4019602446" sldId="932"/>
            <ac:spMk id="22" creationId="{33A0EE49-C801-C6E9-0105-9FEB7D962058}"/>
          </ac:spMkLst>
        </pc:spChg>
        <pc:spChg chg="add mod">
          <ac:chgData name="Jasmin Silver" userId="f1ad1a87-e10a-4dd0-87b2-6c2654730cf8" providerId="ADAL" clId="{F425F55E-560A-A84A-8F70-E7C157C01F5A}" dt="2024-02-27T15:19:03.491" v="691" actId="1037"/>
          <ac:spMkLst>
            <pc:docMk/>
            <pc:sldMk cId="4019602446" sldId="932"/>
            <ac:spMk id="23" creationId="{84DFEFBE-9DD5-0C8F-9F53-25EC8892019E}"/>
          </ac:spMkLst>
        </pc:spChg>
        <pc:spChg chg="add mod">
          <ac:chgData name="Jasmin Silver" userId="f1ad1a87-e10a-4dd0-87b2-6c2654730cf8" providerId="ADAL" clId="{F425F55E-560A-A84A-8F70-E7C157C01F5A}" dt="2024-02-27T15:19:03.491" v="691" actId="1037"/>
          <ac:spMkLst>
            <pc:docMk/>
            <pc:sldMk cId="4019602446" sldId="932"/>
            <ac:spMk id="24" creationId="{9CB18C16-BA50-1941-0F5B-08A797E28390}"/>
          </ac:spMkLst>
        </pc:spChg>
        <pc:spChg chg="add mod">
          <ac:chgData name="Jasmin Silver" userId="f1ad1a87-e10a-4dd0-87b2-6c2654730cf8" providerId="ADAL" clId="{F425F55E-560A-A84A-8F70-E7C157C01F5A}" dt="2024-02-27T15:18:36.276" v="682" actId="1076"/>
          <ac:spMkLst>
            <pc:docMk/>
            <pc:sldMk cId="4019602446" sldId="932"/>
            <ac:spMk id="25" creationId="{D98B8639-7E52-D180-965B-39D7DFB664DB}"/>
          </ac:spMkLst>
        </pc:spChg>
        <pc:spChg chg="add mod">
          <ac:chgData name="Jasmin Silver" userId="f1ad1a87-e10a-4dd0-87b2-6c2654730cf8" providerId="ADAL" clId="{F425F55E-560A-A84A-8F70-E7C157C01F5A}" dt="2024-02-27T15:19:03.491" v="691" actId="1037"/>
          <ac:spMkLst>
            <pc:docMk/>
            <pc:sldMk cId="4019602446" sldId="932"/>
            <ac:spMk id="26" creationId="{4D0F4DBD-B44B-3B27-F67A-CDACB25FB653}"/>
          </ac:spMkLst>
        </pc:spChg>
        <pc:graphicFrameChg chg="add del mod">
          <ac:chgData name="Jasmin Silver" userId="f1ad1a87-e10a-4dd0-87b2-6c2654730cf8" providerId="ADAL" clId="{F425F55E-560A-A84A-8F70-E7C157C01F5A}" dt="2024-02-27T15:17:57.034" v="671"/>
          <ac:graphicFrameMkLst>
            <pc:docMk/>
            <pc:sldMk cId="4019602446" sldId="932"/>
            <ac:graphicFrameMk id="2" creationId="{A677C3D5-E772-7B74-198B-EA2D5F2AE650}"/>
          </ac:graphicFrameMkLst>
        </pc:graphicFrameChg>
        <pc:graphicFrameChg chg="del">
          <ac:chgData name="Jasmin Silver" userId="f1ad1a87-e10a-4dd0-87b2-6c2654730cf8" providerId="ADAL" clId="{F425F55E-560A-A84A-8F70-E7C157C01F5A}" dt="2024-02-27T15:17:45.999" v="669" actId="478"/>
          <ac:graphicFrameMkLst>
            <pc:docMk/>
            <pc:sldMk cId="4019602446" sldId="932"/>
            <ac:graphicFrameMk id="11" creationId="{02547709-923B-B8D3-6CC2-F7B19B2A2BD6}"/>
          </ac:graphicFrameMkLst>
        </pc:graphicFrameChg>
        <pc:graphicFrameChg chg="add mod modGraphic">
          <ac:chgData name="Jasmin Silver" userId="f1ad1a87-e10a-4dd0-87b2-6c2654730cf8" providerId="ADAL" clId="{F425F55E-560A-A84A-8F70-E7C157C01F5A}" dt="2024-02-27T15:18:20.601" v="679" actId="1076"/>
          <ac:graphicFrameMkLst>
            <pc:docMk/>
            <pc:sldMk cId="4019602446" sldId="932"/>
            <ac:graphicFrameMk id="15" creationId="{30ACA7D1-E115-199B-5A94-9A65846CAE16}"/>
          </ac:graphicFrameMkLst>
        </pc:graphicFrameChg>
      </pc:sldChg>
      <pc:sldChg chg="addSp delSp modSp mod">
        <pc:chgData name="Jasmin Silver" userId="f1ad1a87-e10a-4dd0-87b2-6c2654730cf8" providerId="ADAL" clId="{F425F55E-560A-A84A-8F70-E7C157C01F5A}" dt="2024-02-27T15:19:43.382" v="701" actId="1076"/>
        <pc:sldMkLst>
          <pc:docMk/>
          <pc:sldMk cId="2194429557" sldId="933"/>
        </pc:sldMkLst>
        <pc:graphicFrameChg chg="add mod modGraphic">
          <ac:chgData name="Jasmin Silver" userId="f1ad1a87-e10a-4dd0-87b2-6c2654730cf8" providerId="ADAL" clId="{F425F55E-560A-A84A-8F70-E7C157C01F5A}" dt="2024-02-27T15:19:43.382" v="701" actId="1076"/>
          <ac:graphicFrameMkLst>
            <pc:docMk/>
            <pc:sldMk cId="2194429557" sldId="933"/>
            <ac:graphicFrameMk id="2" creationId="{D5567F46-FD64-B916-F22B-D23DA15D5B86}"/>
          </ac:graphicFrameMkLst>
        </pc:graphicFrameChg>
        <pc:graphicFrameChg chg="del">
          <ac:chgData name="Jasmin Silver" userId="f1ad1a87-e10a-4dd0-87b2-6c2654730cf8" providerId="ADAL" clId="{F425F55E-560A-A84A-8F70-E7C157C01F5A}" dt="2024-02-27T15:19:15.624" v="692" actId="478"/>
          <ac:graphicFrameMkLst>
            <pc:docMk/>
            <pc:sldMk cId="2194429557" sldId="933"/>
            <ac:graphicFrameMk id="3" creationId="{ADAA36EA-7DBA-D447-5A16-20CBD87216D9}"/>
          </ac:graphicFrameMkLst>
        </pc:graphicFrameChg>
      </pc:sldChg>
      <pc:sldChg chg="addSp delSp modSp mod">
        <pc:chgData name="Jasmin Silver" userId="f1ad1a87-e10a-4dd0-87b2-6c2654730cf8" providerId="ADAL" clId="{F425F55E-560A-A84A-8F70-E7C157C01F5A}" dt="2024-02-27T15:21:12.170" v="721" actId="20577"/>
        <pc:sldMkLst>
          <pc:docMk/>
          <pc:sldMk cId="3259090796" sldId="934"/>
        </pc:sldMkLst>
        <pc:spChg chg="mod">
          <ac:chgData name="Jasmin Silver" userId="f1ad1a87-e10a-4dd0-87b2-6c2654730cf8" providerId="ADAL" clId="{F425F55E-560A-A84A-8F70-E7C157C01F5A}" dt="2024-02-27T15:21:12.170" v="721" actId="20577"/>
          <ac:spMkLst>
            <pc:docMk/>
            <pc:sldMk cId="3259090796" sldId="934"/>
            <ac:spMk id="4" creationId="{9E2D166B-CF0B-A134-C52B-A7172476BB0F}"/>
          </ac:spMkLst>
        </pc:spChg>
        <pc:graphicFrameChg chg="del">
          <ac:chgData name="Jasmin Silver" userId="f1ad1a87-e10a-4dd0-87b2-6c2654730cf8" providerId="ADAL" clId="{F425F55E-560A-A84A-8F70-E7C157C01F5A}" dt="2024-02-27T15:19:57.316" v="702" actId="478"/>
          <ac:graphicFrameMkLst>
            <pc:docMk/>
            <pc:sldMk cId="3259090796" sldId="934"/>
            <ac:graphicFrameMk id="2" creationId="{B70667F8-723B-A356-3F85-C2746294207F}"/>
          </ac:graphicFrameMkLst>
        </pc:graphicFrameChg>
        <pc:graphicFrameChg chg="add mod modGraphic">
          <ac:chgData name="Jasmin Silver" userId="f1ad1a87-e10a-4dd0-87b2-6c2654730cf8" providerId="ADAL" clId="{F425F55E-560A-A84A-8F70-E7C157C01F5A}" dt="2024-02-27T15:20:13.003" v="708" actId="14100"/>
          <ac:graphicFrameMkLst>
            <pc:docMk/>
            <pc:sldMk cId="3259090796" sldId="934"/>
            <ac:graphicFrameMk id="3" creationId="{42CDA744-B90F-24D9-283B-96797DEF9D84}"/>
          </ac:graphicFrameMkLst>
        </pc:graphicFrameChg>
        <pc:graphicFrameChg chg="add mod modGraphic">
          <ac:chgData name="Jasmin Silver" userId="f1ad1a87-e10a-4dd0-87b2-6c2654730cf8" providerId="ADAL" clId="{F425F55E-560A-A84A-8F70-E7C157C01F5A}" dt="2024-02-27T15:20:39.201" v="712" actId="14100"/>
          <ac:graphicFrameMkLst>
            <pc:docMk/>
            <pc:sldMk cId="3259090796" sldId="934"/>
            <ac:graphicFrameMk id="5" creationId="{E9D8E11F-D541-C502-26AB-3501BBD6947D}"/>
          </ac:graphicFrameMkLst>
        </pc:graphicFrameChg>
        <pc:graphicFrameChg chg="del">
          <ac:chgData name="Jasmin Silver" userId="f1ad1a87-e10a-4dd0-87b2-6c2654730cf8" providerId="ADAL" clId="{F425F55E-560A-A84A-8F70-E7C157C01F5A}" dt="2024-02-27T15:20:29.683" v="709" actId="478"/>
          <ac:graphicFrameMkLst>
            <pc:docMk/>
            <pc:sldMk cId="3259090796" sldId="934"/>
            <ac:graphicFrameMk id="7" creationId="{DBC31E2B-9BF5-49C3-C4B2-54E5A7E6B0E5}"/>
          </ac:graphicFrameMkLst>
        </pc:graphicFrameChg>
      </pc:sldChg>
      <pc:sldChg chg="addSp delSp modSp mod">
        <pc:chgData name="Jasmin Silver" userId="f1ad1a87-e10a-4dd0-87b2-6c2654730cf8" providerId="ADAL" clId="{F425F55E-560A-A84A-8F70-E7C157C01F5A}" dt="2024-02-27T15:23:01.271" v="734" actId="14100"/>
        <pc:sldMkLst>
          <pc:docMk/>
          <pc:sldMk cId="3782547444" sldId="935"/>
        </pc:sldMkLst>
        <pc:spChg chg="mod">
          <ac:chgData name="Jasmin Silver" userId="f1ad1a87-e10a-4dd0-87b2-6c2654730cf8" providerId="ADAL" clId="{F425F55E-560A-A84A-8F70-E7C157C01F5A}" dt="2024-02-27T15:21:47.657" v="722"/>
          <ac:spMkLst>
            <pc:docMk/>
            <pc:sldMk cId="3782547444" sldId="935"/>
            <ac:spMk id="8" creationId="{E8A2E376-9903-540F-BACF-7350CFD08BD0}"/>
          </ac:spMkLst>
        </pc:spChg>
        <pc:spChg chg="mod">
          <ac:chgData name="Jasmin Silver" userId="f1ad1a87-e10a-4dd0-87b2-6c2654730cf8" providerId="ADAL" clId="{F425F55E-560A-A84A-8F70-E7C157C01F5A}" dt="2024-02-27T15:22:34.667" v="728" actId="14100"/>
          <ac:spMkLst>
            <pc:docMk/>
            <pc:sldMk cId="3782547444" sldId="935"/>
            <ac:spMk id="9" creationId="{79403465-24D3-B169-7547-20EA34B2B188}"/>
          </ac:spMkLst>
        </pc:spChg>
        <pc:graphicFrameChg chg="del">
          <ac:chgData name="Jasmin Silver" userId="f1ad1a87-e10a-4dd0-87b2-6c2654730cf8" providerId="ADAL" clId="{F425F55E-560A-A84A-8F70-E7C157C01F5A}" dt="2024-02-27T15:21:58.643" v="723" actId="478"/>
          <ac:graphicFrameMkLst>
            <pc:docMk/>
            <pc:sldMk cId="3782547444" sldId="935"/>
            <ac:graphicFrameMk id="4" creationId="{B6A83760-FD1C-B009-F1A2-01991FC575CE}"/>
          </ac:graphicFrameMkLst>
        </pc:graphicFrameChg>
        <pc:graphicFrameChg chg="del">
          <ac:chgData name="Jasmin Silver" userId="f1ad1a87-e10a-4dd0-87b2-6c2654730cf8" providerId="ADAL" clId="{F425F55E-560A-A84A-8F70-E7C157C01F5A}" dt="2024-02-27T15:22:47.997" v="729" actId="478"/>
          <ac:graphicFrameMkLst>
            <pc:docMk/>
            <pc:sldMk cId="3782547444" sldId="935"/>
            <ac:graphicFrameMk id="5" creationId="{0BDC8CE8-D3D9-50E7-7E77-F03B5001CA12}"/>
          </ac:graphicFrameMkLst>
        </pc:graphicFrameChg>
        <pc:graphicFrameChg chg="add mod modGraphic">
          <ac:chgData name="Jasmin Silver" userId="f1ad1a87-e10a-4dd0-87b2-6c2654730cf8" providerId="ADAL" clId="{F425F55E-560A-A84A-8F70-E7C157C01F5A}" dt="2024-02-27T15:22:05.586" v="726" actId="14100"/>
          <ac:graphicFrameMkLst>
            <pc:docMk/>
            <pc:sldMk cId="3782547444" sldId="935"/>
            <ac:graphicFrameMk id="7" creationId="{BA3959B7-B14B-72C2-86FD-BCCFC48197EA}"/>
          </ac:graphicFrameMkLst>
        </pc:graphicFrameChg>
        <pc:graphicFrameChg chg="add mod modGraphic">
          <ac:chgData name="Jasmin Silver" userId="f1ad1a87-e10a-4dd0-87b2-6c2654730cf8" providerId="ADAL" clId="{F425F55E-560A-A84A-8F70-E7C157C01F5A}" dt="2024-02-27T15:23:01.271" v="734" actId="14100"/>
          <ac:graphicFrameMkLst>
            <pc:docMk/>
            <pc:sldMk cId="3782547444" sldId="935"/>
            <ac:graphicFrameMk id="10" creationId="{BD12CA52-2965-6F24-EF17-73B327FACFE0}"/>
          </ac:graphicFrameMkLst>
        </pc:graphicFrameChg>
      </pc:sldChg>
      <pc:sldChg chg="addSp delSp modSp mod">
        <pc:chgData name="Jasmin Silver" userId="f1ad1a87-e10a-4dd0-87b2-6c2654730cf8" providerId="ADAL" clId="{F425F55E-560A-A84A-8F70-E7C157C01F5A}" dt="2024-02-27T15:25:23.618" v="766" actId="1035"/>
        <pc:sldMkLst>
          <pc:docMk/>
          <pc:sldMk cId="3321263576" sldId="936"/>
        </pc:sldMkLst>
        <pc:spChg chg="mod">
          <ac:chgData name="Jasmin Silver" userId="f1ad1a87-e10a-4dd0-87b2-6c2654730cf8" providerId="ADAL" clId="{F425F55E-560A-A84A-8F70-E7C157C01F5A}" dt="2024-02-27T15:23:22.714" v="736" actId="20577"/>
          <ac:spMkLst>
            <pc:docMk/>
            <pc:sldMk cId="3321263576" sldId="936"/>
            <ac:spMk id="8" creationId="{E8A2E376-9903-540F-BACF-7350CFD08BD0}"/>
          </ac:spMkLst>
        </pc:spChg>
        <pc:spChg chg="mod">
          <ac:chgData name="Jasmin Silver" userId="f1ad1a87-e10a-4dd0-87b2-6c2654730cf8" providerId="ADAL" clId="{F425F55E-560A-A84A-8F70-E7C157C01F5A}" dt="2024-02-27T15:24:15.310" v="746" actId="20577"/>
          <ac:spMkLst>
            <pc:docMk/>
            <pc:sldMk cId="3321263576" sldId="936"/>
            <ac:spMk id="9" creationId="{79403465-24D3-B169-7547-20EA34B2B188}"/>
          </ac:spMkLst>
        </pc:spChg>
        <pc:spChg chg="add mod">
          <ac:chgData name="Jasmin Silver" userId="f1ad1a87-e10a-4dd0-87b2-6c2654730cf8" providerId="ADAL" clId="{F425F55E-560A-A84A-8F70-E7C157C01F5A}" dt="2024-02-27T15:25:01.855" v="756" actId="14100"/>
          <ac:spMkLst>
            <pc:docMk/>
            <pc:sldMk cId="3321263576" sldId="936"/>
            <ac:spMk id="12" creationId="{47D7E147-B7A5-6B87-201D-60FF087008CE}"/>
          </ac:spMkLst>
        </pc:spChg>
        <pc:graphicFrameChg chg="add mod modGraphic">
          <ac:chgData name="Jasmin Silver" userId="f1ad1a87-e10a-4dd0-87b2-6c2654730cf8" providerId="ADAL" clId="{F425F55E-560A-A84A-8F70-E7C157C01F5A}" dt="2024-02-27T15:23:45.088" v="742" actId="14100"/>
          <ac:graphicFrameMkLst>
            <pc:docMk/>
            <pc:sldMk cId="3321263576" sldId="936"/>
            <ac:graphicFrameMk id="4" creationId="{F6074C77-3052-9F70-ABF0-0C29C6805BA4}"/>
          </ac:graphicFrameMkLst>
        </pc:graphicFrameChg>
        <pc:graphicFrameChg chg="add mod modGraphic">
          <ac:chgData name="Jasmin Silver" userId="f1ad1a87-e10a-4dd0-87b2-6c2654730cf8" providerId="ADAL" clId="{F425F55E-560A-A84A-8F70-E7C157C01F5A}" dt="2024-02-27T15:24:34.088" v="750" actId="14100"/>
          <ac:graphicFrameMkLst>
            <pc:docMk/>
            <pc:sldMk cId="3321263576" sldId="936"/>
            <ac:graphicFrameMk id="5" creationId="{8FC22740-928F-CF2D-0CF7-5BFA794E2630}"/>
          </ac:graphicFrameMkLst>
        </pc:graphicFrameChg>
        <pc:graphicFrameChg chg="del modGraphic">
          <ac:chgData name="Jasmin Silver" userId="f1ad1a87-e10a-4dd0-87b2-6c2654730cf8" providerId="ADAL" clId="{F425F55E-560A-A84A-8F70-E7C157C01F5A}" dt="2024-02-27T15:23:26.287" v="738" actId="478"/>
          <ac:graphicFrameMkLst>
            <pc:docMk/>
            <pc:sldMk cId="3321263576" sldId="936"/>
            <ac:graphicFrameMk id="10" creationId="{594A2398-6F33-6069-0EA2-98832224AD40}"/>
          </ac:graphicFrameMkLst>
        </pc:graphicFrameChg>
        <pc:graphicFrameChg chg="del">
          <ac:chgData name="Jasmin Silver" userId="f1ad1a87-e10a-4dd0-87b2-6c2654730cf8" providerId="ADAL" clId="{F425F55E-560A-A84A-8F70-E7C157C01F5A}" dt="2024-02-27T15:24:38.626" v="751" actId="478"/>
          <ac:graphicFrameMkLst>
            <pc:docMk/>
            <pc:sldMk cId="3321263576" sldId="936"/>
            <ac:graphicFrameMk id="11" creationId="{CE21738F-9203-10C5-7EC0-CBE5E3EB5486}"/>
          </ac:graphicFrameMkLst>
        </pc:graphicFrameChg>
        <pc:graphicFrameChg chg="add mod modGraphic">
          <ac:chgData name="Jasmin Silver" userId="f1ad1a87-e10a-4dd0-87b2-6c2654730cf8" providerId="ADAL" clId="{F425F55E-560A-A84A-8F70-E7C157C01F5A}" dt="2024-02-27T15:25:23.618" v="766" actId="1035"/>
          <ac:graphicFrameMkLst>
            <pc:docMk/>
            <pc:sldMk cId="3321263576" sldId="936"/>
            <ac:graphicFrameMk id="13" creationId="{181B9373-809A-788D-BCDD-A94E7D33FB53}"/>
          </ac:graphicFrameMkLst>
        </pc:graphicFrameChg>
      </pc:sldChg>
      <pc:sldChg chg="del">
        <pc:chgData name="Jasmin Silver" userId="f1ad1a87-e10a-4dd0-87b2-6c2654730cf8" providerId="ADAL" clId="{F425F55E-560A-A84A-8F70-E7C157C01F5A}" dt="2024-02-27T15:25:27.990" v="767" actId="2696"/>
        <pc:sldMkLst>
          <pc:docMk/>
          <pc:sldMk cId="3649204672" sldId="937"/>
        </pc:sldMkLst>
      </pc:sldChg>
      <pc:sldChg chg="del">
        <pc:chgData name="Jasmin Silver" userId="f1ad1a87-e10a-4dd0-87b2-6c2654730cf8" providerId="ADAL" clId="{F425F55E-560A-A84A-8F70-E7C157C01F5A}" dt="2024-02-27T15:45:42.483" v="992" actId="2696"/>
        <pc:sldMkLst>
          <pc:docMk/>
          <pc:sldMk cId="1641450532" sldId="938"/>
        </pc:sldMkLst>
      </pc:sldChg>
      <pc:sldChg chg="del">
        <pc:chgData name="Jasmin Silver" userId="f1ad1a87-e10a-4dd0-87b2-6c2654730cf8" providerId="ADAL" clId="{F425F55E-560A-A84A-8F70-E7C157C01F5A}" dt="2024-02-27T15:45:42.984" v="993" actId="2696"/>
        <pc:sldMkLst>
          <pc:docMk/>
          <pc:sldMk cId="419678548" sldId="939"/>
        </pc:sldMkLst>
      </pc:sldChg>
      <pc:sldChg chg="del">
        <pc:chgData name="Jasmin Silver" userId="f1ad1a87-e10a-4dd0-87b2-6c2654730cf8" providerId="ADAL" clId="{F425F55E-560A-A84A-8F70-E7C157C01F5A}" dt="2024-02-27T15:45:43.511" v="994" actId="2696"/>
        <pc:sldMkLst>
          <pc:docMk/>
          <pc:sldMk cId="769915246" sldId="940"/>
        </pc:sldMkLst>
      </pc:sldChg>
      <pc:sldChg chg="del">
        <pc:chgData name="Jasmin Silver" userId="f1ad1a87-e10a-4dd0-87b2-6c2654730cf8" providerId="ADAL" clId="{F425F55E-560A-A84A-8F70-E7C157C01F5A}" dt="2024-02-27T15:45:44.008" v="995" actId="2696"/>
        <pc:sldMkLst>
          <pc:docMk/>
          <pc:sldMk cId="3272953961" sldId="941"/>
        </pc:sldMkLst>
      </pc:sldChg>
      <pc:sldChg chg="del">
        <pc:chgData name="Jasmin Silver" userId="f1ad1a87-e10a-4dd0-87b2-6c2654730cf8" providerId="ADAL" clId="{F425F55E-560A-A84A-8F70-E7C157C01F5A}" dt="2024-02-27T15:45:44.494" v="996" actId="2696"/>
        <pc:sldMkLst>
          <pc:docMk/>
          <pc:sldMk cId="2396387508" sldId="942"/>
        </pc:sldMkLst>
      </pc:sldChg>
      <pc:sldChg chg="del">
        <pc:chgData name="Jasmin Silver" userId="f1ad1a87-e10a-4dd0-87b2-6c2654730cf8" providerId="ADAL" clId="{F425F55E-560A-A84A-8F70-E7C157C01F5A}" dt="2024-02-27T15:45:45.014" v="997" actId="2696"/>
        <pc:sldMkLst>
          <pc:docMk/>
          <pc:sldMk cId="3822086888" sldId="943"/>
        </pc:sldMkLst>
      </pc:sldChg>
      <pc:sldChg chg="del">
        <pc:chgData name="Jasmin Silver" userId="f1ad1a87-e10a-4dd0-87b2-6c2654730cf8" providerId="ADAL" clId="{F425F55E-560A-A84A-8F70-E7C157C01F5A}" dt="2024-02-27T15:45:45.531" v="998" actId="2696"/>
        <pc:sldMkLst>
          <pc:docMk/>
          <pc:sldMk cId="3047010613" sldId="944"/>
        </pc:sldMkLst>
      </pc:sldChg>
      <pc:sldChg chg="del">
        <pc:chgData name="Jasmin Silver" userId="f1ad1a87-e10a-4dd0-87b2-6c2654730cf8" providerId="ADAL" clId="{F425F55E-560A-A84A-8F70-E7C157C01F5A}" dt="2024-02-27T15:45:46.012" v="999" actId="2696"/>
        <pc:sldMkLst>
          <pc:docMk/>
          <pc:sldMk cId="1718700212" sldId="945"/>
        </pc:sldMkLst>
      </pc:sldChg>
      <pc:sldChg chg="del">
        <pc:chgData name="Jasmin Silver" userId="f1ad1a87-e10a-4dd0-87b2-6c2654730cf8" providerId="ADAL" clId="{F425F55E-560A-A84A-8F70-E7C157C01F5A}" dt="2024-02-27T15:45:46.489" v="1000" actId="2696"/>
        <pc:sldMkLst>
          <pc:docMk/>
          <pc:sldMk cId="1153196819" sldId="946"/>
        </pc:sldMkLst>
      </pc:sldChg>
      <pc:sldChg chg="del">
        <pc:chgData name="Jasmin Silver" userId="f1ad1a87-e10a-4dd0-87b2-6c2654730cf8" providerId="ADAL" clId="{F425F55E-560A-A84A-8F70-E7C157C01F5A}" dt="2024-02-27T15:45:46.972" v="1001" actId="2696"/>
        <pc:sldMkLst>
          <pc:docMk/>
          <pc:sldMk cId="89146455" sldId="947"/>
        </pc:sldMkLst>
      </pc:sldChg>
      <pc:sldChg chg="del mod modShow">
        <pc:chgData name="Jasmin Silver" userId="f1ad1a87-e10a-4dd0-87b2-6c2654730cf8" providerId="ADAL" clId="{F425F55E-560A-A84A-8F70-E7C157C01F5A}" dt="2024-02-27T15:34:31.966" v="794" actId="2696"/>
        <pc:sldMkLst>
          <pc:docMk/>
          <pc:sldMk cId="3174677802" sldId="948"/>
        </pc:sldMkLst>
      </pc:sldChg>
      <pc:sldChg chg="addSp modSp add mod modAnim modNotesTx">
        <pc:chgData name="Jasmin Silver" userId="f1ad1a87-e10a-4dd0-87b2-6c2654730cf8" providerId="ADAL" clId="{F425F55E-560A-A84A-8F70-E7C157C01F5A}" dt="2024-02-27T15:34:16.918" v="793" actId="1038"/>
        <pc:sldMkLst>
          <pc:docMk/>
          <pc:sldMk cId="443068644" sldId="949"/>
        </pc:sldMkLst>
        <pc:picChg chg="add mod">
          <ac:chgData name="Jasmin Silver" userId="f1ad1a87-e10a-4dd0-87b2-6c2654730cf8" providerId="ADAL" clId="{F425F55E-560A-A84A-8F70-E7C157C01F5A}" dt="2024-02-27T15:33:28.447" v="779" actId="1076"/>
          <ac:picMkLst>
            <pc:docMk/>
            <pc:sldMk cId="443068644" sldId="949"/>
            <ac:picMk id="3" creationId="{3FE60D6F-16EC-36CD-C4EE-FDCCDA0DA917}"/>
          </ac:picMkLst>
        </pc:picChg>
        <pc:picChg chg="add mod">
          <ac:chgData name="Jasmin Silver" userId="f1ad1a87-e10a-4dd0-87b2-6c2654730cf8" providerId="ADAL" clId="{F425F55E-560A-A84A-8F70-E7C157C01F5A}" dt="2024-02-27T15:33:44.273" v="786" actId="1035"/>
          <ac:picMkLst>
            <pc:docMk/>
            <pc:sldMk cId="443068644" sldId="949"/>
            <ac:picMk id="8" creationId="{B7587C91-F13A-DFC3-BD03-8164FAA2B086}"/>
          </ac:picMkLst>
        </pc:picChg>
        <pc:picChg chg="add mod">
          <ac:chgData name="Jasmin Silver" userId="f1ad1a87-e10a-4dd0-87b2-6c2654730cf8" providerId="ADAL" clId="{F425F55E-560A-A84A-8F70-E7C157C01F5A}" dt="2024-02-27T15:33:58.321" v="788" actId="1076"/>
          <ac:picMkLst>
            <pc:docMk/>
            <pc:sldMk cId="443068644" sldId="949"/>
            <ac:picMk id="10" creationId="{FF443717-9581-AD54-B244-7CC4F87CFCB0}"/>
          </ac:picMkLst>
        </pc:picChg>
        <pc:picChg chg="add mod">
          <ac:chgData name="Jasmin Silver" userId="f1ad1a87-e10a-4dd0-87b2-6c2654730cf8" providerId="ADAL" clId="{F425F55E-560A-A84A-8F70-E7C157C01F5A}" dt="2024-02-27T15:34:16.918" v="793" actId="1038"/>
          <ac:picMkLst>
            <pc:docMk/>
            <pc:sldMk cId="443068644" sldId="949"/>
            <ac:picMk id="12" creationId="{3DA44C17-B500-45FF-5BFD-9F5685D72950}"/>
          </ac:picMkLst>
        </pc:picChg>
      </pc:sldChg>
      <pc:sldChg chg="del">
        <pc:chgData name="Jasmin Silver" userId="f1ad1a87-e10a-4dd0-87b2-6c2654730cf8" providerId="ADAL" clId="{F425F55E-560A-A84A-8F70-E7C157C01F5A}" dt="2024-02-27T15:25:28.871" v="768" actId="2696"/>
        <pc:sldMkLst>
          <pc:docMk/>
          <pc:sldMk cId="3167457335" sldId="949"/>
        </pc:sldMkLst>
      </pc:sldChg>
      <pc:sldChg chg="addSp delSp modSp add mod modAnim">
        <pc:chgData name="Jasmin Silver" userId="f1ad1a87-e10a-4dd0-87b2-6c2654730cf8" providerId="ADAL" clId="{F425F55E-560A-A84A-8F70-E7C157C01F5A}" dt="2024-02-27T15:35:47.099" v="808" actId="1076"/>
        <pc:sldMkLst>
          <pc:docMk/>
          <pc:sldMk cId="4024623537" sldId="950"/>
        </pc:sldMkLst>
        <pc:picChg chg="add mod">
          <ac:chgData name="Jasmin Silver" userId="f1ad1a87-e10a-4dd0-87b2-6c2654730cf8" providerId="ADAL" clId="{F425F55E-560A-A84A-8F70-E7C157C01F5A}" dt="2024-02-27T15:35:06.733" v="796" actId="1076"/>
          <ac:picMkLst>
            <pc:docMk/>
            <pc:sldMk cId="4024623537" sldId="950"/>
            <ac:picMk id="4" creationId="{1F718F74-722D-150E-2B11-E44E53A77409}"/>
          </ac:picMkLst>
        </pc:picChg>
        <pc:picChg chg="add del mod">
          <ac:chgData name="Jasmin Silver" userId="f1ad1a87-e10a-4dd0-87b2-6c2654730cf8" providerId="ADAL" clId="{F425F55E-560A-A84A-8F70-E7C157C01F5A}" dt="2024-02-27T15:35:14.735" v="798"/>
          <ac:picMkLst>
            <pc:docMk/>
            <pc:sldMk cId="4024623537" sldId="950"/>
            <ac:picMk id="5" creationId="{93761ABF-1D3C-E7BF-5E76-FF44FE5EDA72}"/>
          </ac:picMkLst>
        </pc:picChg>
        <pc:picChg chg="add mod">
          <ac:chgData name="Jasmin Silver" userId="f1ad1a87-e10a-4dd0-87b2-6c2654730cf8" providerId="ADAL" clId="{F425F55E-560A-A84A-8F70-E7C157C01F5A}" dt="2024-02-27T15:35:33.368" v="806" actId="1036"/>
          <ac:picMkLst>
            <pc:docMk/>
            <pc:sldMk cId="4024623537" sldId="950"/>
            <ac:picMk id="9" creationId="{F2D3720C-9134-A97A-C215-251DC9BF0190}"/>
          </ac:picMkLst>
        </pc:picChg>
        <pc:picChg chg="add mod">
          <ac:chgData name="Jasmin Silver" userId="f1ad1a87-e10a-4dd0-87b2-6c2654730cf8" providerId="ADAL" clId="{F425F55E-560A-A84A-8F70-E7C157C01F5A}" dt="2024-02-27T15:35:42.320" v="807" actId="1076"/>
          <ac:picMkLst>
            <pc:docMk/>
            <pc:sldMk cId="4024623537" sldId="950"/>
            <ac:picMk id="12" creationId="{35EA4C21-D861-AB78-3A5D-E892712E7248}"/>
          </ac:picMkLst>
        </pc:picChg>
        <pc:picChg chg="add mod">
          <ac:chgData name="Jasmin Silver" userId="f1ad1a87-e10a-4dd0-87b2-6c2654730cf8" providerId="ADAL" clId="{F425F55E-560A-A84A-8F70-E7C157C01F5A}" dt="2024-02-27T15:35:47.099" v="808" actId="1076"/>
          <ac:picMkLst>
            <pc:docMk/>
            <pc:sldMk cId="4024623537" sldId="950"/>
            <ac:picMk id="14" creationId="{47F52AD3-8457-6A29-4B98-0A2308439EC0}"/>
          </ac:picMkLst>
        </pc:picChg>
      </pc:sldChg>
      <pc:sldChg chg="addSp modSp add mod modAnim modNotesTx">
        <pc:chgData name="Jasmin Silver" userId="f1ad1a87-e10a-4dd0-87b2-6c2654730cf8" providerId="ADAL" clId="{F425F55E-560A-A84A-8F70-E7C157C01F5A}" dt="2024-02-27T15:36:25.785" v="823" actId="1076"/>
        <pc:sldMkLst>
          <pc:docMk/>
          <pc:sldMk cId="3387342470" sldId="951"/>
        </pc:sldMkLst>
        <pc:picChg chg="add mod">
          <ac:chgData name="Jasmin Silver" userId="f1ad1a87-e10a-4dd0-87b2-6c2654730cf8" providerId="ADAL" clId="{F425F55E-560A-A84A-8F70-E7C157C01F5A}" dt="2024-02-27T15:36:11.267" v="820" actId="1076"/>
          <ac:picMkLst>
            <pc:docMk/>
            <pc:sldMk cId="3387342470" sldId="951"/>
            <ac:picMk id="3" creationId="{D6C11475-7791-27FB-6CF4-F331CD1320E3}"/>
          </ac:picMkLst>
        </pc:picChg>
        <pc:picChg chg="add mod">
          <ac:chgData name="Jasmin Silver" userId="f1ad1a87-e10a-4dd0-87b2-6c2654730cf8" providerId="ADAL" clId="{F425F55E-560A-A84A-8F70-E7C157C01F5A}" dt="2024-02-27T15:36:16" v="821" actId="1076"/>
          <ac:picMkLst>
            <pc:docMk/>
            <pc:sldMk cId="3387342470" sldId="951"/>
            <ac:picMk id="4" creationId="{6CB4A161-89F7-0B31-284A-57D4CC34CC53}"/>
          </ac:picMkLst>
        </pc:picChg>
        <pc:picChg chg="add mod">
          <ac:chgData name="Jasmin Silver" userId="f1ad1a87-e10a-4dd0-87b2-6c2654730cf8" providerId="ADAL" clId="{F425F55E-560A-A84A-8F70-E7C157C01F5A}" dt="2024-02-27T15:36:21.988" v="822" actId="1076"/>
          <ac:picMkLst>
            <pc:docMk/>
            <pc:sldMk cId="3387342470" sldId="951"/>
            <ac:picMk id="5" creationId="{74590563-1EC5-E846-3F27-531BEB74B199}"/>
          </ac:picMkLst>
        </pc:picChg>
        <pc:picChg chg="add mod">
          <ac:chgData name="Jasmin Silver" userId="f1ad1a87-e10a-4dd0-87b2-6c2654730cf8" providerId="ADAL" clId="{F425F55E-560A-A84A-8F70-E7C157C01F5A}" dt="2024-02-27T15:36:25.785" v="823" actId="1076"/>
          <ac:picMkLst>
            <pc:docMk/>
            <pc:sldMk cId="3387342470" sldId="951"/>
            <ac:picMk id="9" creationId="{F561F75A-43EB-DA2B-DD32-CF9D0280C8BA}"/>
          </ac:picMkLst>
        </pc:picChg>
      </pc:sldChg>
      <pc:sldChg chg="addSp modSp add mod modAnim">
        <pc:chgData name="Jasmin Silver" userId="f1ad1a87-e10a-4dd0-87b2-6c2654730cf8" providerId="ADAL" clId="{F425F55E-560A-A84A-8F70-E7C157C01F5A}" dt="2024-02-27T15:36:59.021" v="835" actId="1076"/>
        <pc:sldMkLst>
          <pc:docMk/>
          <pc:sldMk cId="3642953584" sldId="952"/>
        </pc:sldMkLst>
        <pc:picChg chg="add mod">
          <ac:chgData name="Jasmin Silver" userId="f1ad1a87-e10a-4dd0-87b2-6c2654730cf8" providerId="ADAL" clId="{F425F55E-560A-A84A-8F70-E7C157C01F5A}" dt="2024-02-27T15:36:42.406" v="832" actId="1037"/>
          <ac:picMkLst>
            <pc:docMk/>
            <pc:sldMk cId="3642953584" sldId="952"/>
            <ac:picMk id="3" creationId="{6E00B44C-013E-9090-68F0-1C792CE1DDD3}"/>
          </ac:picMkLst>
        </pc:picChg>
        <pc:picChg chg="add mod">
          <ac:chgData name="Jasmin Silver" userId="f1ad1a87-e10a-4dd0-87b2-6c2654730cf8" providerId="ADAL" clId="{F425F55E-560A-A84A-8F70-E7C157C01F5A}" dt="2024-02-27T15:36:47.889" v="833" actId="1076"/>
          <ac:picMkLst>
            <pc:docMk/>
            <pc:sldMk cId="3642953584" sldId="952"/>
            <ac:picMk id="4" creationId="{5DFF63BB-F2FB-1185-D3D6-79A239D44381}"/>
          </ac:picMkLst>
        </pc:picChg>
        <pc:picChg chg="add mod">
          <ac:chgData name="Jasmin Silver" userId="f1ad1a87-e10a-4dd0-87b2-6c2654730cf8" providerId="ADAL" clId="{F425F55E-560A-A84A-8F70-E7C157C01F5A}" dt="2024-02-27T15:36:54.712" v="834" actId="1076"/>
          <ac:picMkLst>
            <pc:docMk/>
            <pc:sldMk cId="3642953584" sldId="952"/>
            <ac:picMk id="5" creationId="{8D5FCDD9-8F61-AF7E-60BD-A4BAA704BEBB}"/>
          </ac:picMkLst>
        </pc:picChg>
        <pc:picChg chg="add mod">
          <ac:chgData name="Jasmin Silver" userId="f1ad1a87-e10a-4dd0-87b2-6c2654730cf8" providerId="ADAL" clId="{F425F55E-560A-A84A-8F70-E7C157C01F5A}" dt="2024-02-27T15:36:59.021" v="835" actId="1076"/>
          <ac:picMkLst>
            <pc:docMk/>
            <pc:sldMk cId="3642953584" sldId="952"/>
            <ac:picMk id="9" creationId="{F1EB63A8-4E61-8611-7294-E1DFFCAEE7AF}"/>
          </ac:picMkLst>
        </pc:picChg>
      </pc:sldChg>
      <pc:sldChg chg="modSp add mod modNotesTx">
        <pc:chgData name="Jasmin Silver" userId="f1ad1a87-e10a-4dd0-87b2-6c2654730cf8" providerId="ADAL" clId="{F425F55E-560A-A84A-8F70-E7C157C01F5A}" dt="2024-02-27T15:37:57.818" v="857" actId="20577"/>
        <pc:sldMkLst>
          <pc:docMk/>
          <pc:sldMk cId="366936314" sldId="953"/>
        </pc:sldMkLst>
        <pc:spChg chg="mod">
          <ac:chgData name="Jasmin Silver" userId="f1ad1a87-e10a-4dd0-87b2-6c2654730cf8" providerId="ADAL" clId="{F425F55E-560A-A84A-8F70-E7C157C01F5A}" dt="2024-02-27T15:37:49.452" v="850" actId="20577"/>
          <ac:spMkLst>
            <pc:docMk/>
            <pc:sldMk cId="366936314" sldId="953"/>
            <ac:spMk id="14" creationId="{874FAF9E-38E3-4BC5-8F1E-C2E36F55B6D0}"/>
          </ac:spMkLst>
        </pc:spChg>
      </pc:sldChg>
      <pc:sldChg chg="modSp add mod">
        <pc:chgData name="Jasmin Silver" userId="f1ad1a87-e10a-4dd0-87b2-6c2654730cf8" providerId="ADAL" clId="{F425F55E-560A-A84A-8F70-E7C157C01F5A}" dt="2024-02-27T15:39:00.573" v="871" actId="6549"/>
        <pc:sldMkLst>
          <pc:docMk/>
          <pc:sldMk cId="898858177" sldId="954"/>
        </pc:sldMkLst>
        <pc:spChg chg="mod">
          <ac:chgData name="Jasmin Silver" userId="f1ad1a87-e10a-4dd0-87b2-6c2654730cf8" providerId="ADAL" clId="{F425F55E-560A-A84A-8F70-E7C157C01F5A}" dt="2024-02-27T15:39:00.573" v="871" actId="6549"/>
          <ac:spMkLst>
            <pc:docMk/>
            <pc:sldMk cId="898858177" sldId="954"/>
            <ac:spMk id="7" creationId="{1B8E5340-97D6-E665-1CF4-F707ECA0C7FA}"/>
          </ac:spMkLst>
        </pc:spChg>
      </pc:sldChg>
      <pc:sldChg chg="addSp delSp modSp add mod modAnim modNotesTx">
        <pc:chgData name="Jasmin Silver" userId="f1ad1a87-e10a-4dd0-87b2-6c2654730cf8" providerId="ADAL" clId="{F425F55E-560A-A84A-8F70-E7C157C01F5A}" dt="2024-02-27T15:40:24.963" v="906" actId="20577"/>
        <pc:sldMkLst>
          <pc:docMk/>
          <pc:sldMk cId="2014010222" sldId="955"/>
        </pc:sldMkLst>
        <pc:spChg chg="add del">
          <ac:chgData name="Jasmin Silver" userId="f1ad1a87-e10a-4dd0-87b2-6c2654730cf8" providerId="ADAL" clId="{F425F55E-560A-A84A-8F70-E7C157C01F5A}" dt="2024-02-27T15:39:13.108" v="873" actId="22"/>
          <ac:spMkLst>
            <pc:docMk/>
            <pc:sldMk cId="2014010222" sldId="955"/>
            <ac:spMk id="3" creationId="{53C151F1-42CD-B963-635A-6C4DFB426671}"/>
          </ac:spMkLst>
        </pc:spChg>
        <pc:picChg chg="add mod">
          <ac:chgData name="Jasmin Silver" userId="f1ad1a87-e10a-4dd0-87b2-6c2654730cf8" providerId="ADAL" clId="{F425F55E-560A-A84A-8F70-E7C157C01F5A}" dt="2024-02-27T15:39:37.132" v="884" actId="1036"/>
          <ac:picMkLst>
            <pc:docMk/>
            <pc:sldMk cId="2014010222" sldId="955"/>
            <ac:picMk id="4" creationId="{B27B916C-2D43-24AB-9AC1-B2CF1C897EEC}"/>
          </ac:picMkLst>
        </pc:picChg>
        <pc:picChg chg="add mod">
          <ac:chgData name="Jasmin Silver" userId="f1ad1a87-e10a-4dd0-87b2-6c2654730cf8" providerId="ADAL" clId="{F425F55E-560A-A84A-8F70-E7C157C01F5A}" dt="2024-02-27T15:39:44.795" v="885" actId="1076"/>
          <ac:picMkLst>
            <pc:docMk/>
            <pc:sldMk cId="2014010222" sldId="955"/>
            <ac:picMk id="5" creationId="{B16070A6-86DC-6387-8622-D2C738E8E88A}"/>
          </ac:picMkLst>
        </pc:picChg>
        <pc:picChg chg="add mod">
          <ac:chgData name="Jasmin Silver" userId="f1ad1a87-e10a-4dd0-87b2-6c2654730cf8" providerId="ADAL" clId="{F425F55E-560A-A84A-8F70-E7C157C01F5A}" dt="2024-02-27T15:39:51.415" v="886" actId="1076"/>
          <ac:picMkLst>
            <pc:docMk/>
            <pc:sldMk cId="2014010222" sldId="955"/>
            <ac:picMk id="7" creationId="{280932B0-4A69-E70F-556B-C7B9E50F9BB7}"/>
          </ac:picMkLst>
        </pc:picChg>
        <pc:picChg chg="add mod">
          <ac:chgData name="Jasmin Silver" userId="f1ad1a87-e10a-4dd0-87b2-6c2654730cf8" providerId="ADAL" clId="{F425F55E-560A-A84A-8F70-E7C157C01F5A}" dt="2024-02-27T15:39:58.447" v="889" actId="1038"/>
          <ac:picMkLst>
            <pc:docMk/>
            <pc:sldMk cId="2014010222" sldId="955"/>
            <ac:picMk id="11" creationId="{560F9272-EE71-345C-406B-14543AE9BA5C}"/>
          </ac:picMkLst>
        </pc:picChg>
        <pc:picChg chg="add mod">
          <ac:chgData name="Jasmin Silver" userId="f1ad1a87-e10a-4dd0-87b2-6c2654730cf8" providerId="ADAL" clId="{F425F55E-560A-A84A-8F70-E7C157C01F5A}" dt="2024-02-27T15:40:05.782" v="890" actId="1076"/>
          <ac:picMkLst>
            <pc:docMk/>
            <pc:sldMk cId="2014010222" sldId="955"/>
            <ac:picMk id="12" creationId="{8C7F89A9-757A-C0E0-7129-74E18817C805}"/>
          </ac:picMkLst>
        </pc:picChg>
        <pc:picChg chg="add mod">
          <ac:chgData name="Jasmin Silver" userId="f1ad1a87-e10a-4dd0-87b2-6c2654730cf8" providerId="ADAL" clId="{F425F55E-560A-A84A-8F70-E7C157C01F5A}" dt="2024-02-27T15:40:13.885" v="899" actId="1036"/>
          <ac:picMkLst>
            <pc:docMk/>
            <pc:sldMk cId="2014010222" sldId="955"/>
            <ac:picMk id="13" creationId="{01B286B6-AB03-400A-9294-69FC5D750B7E}"/>
          </ac:picMkLst>
        </pc:picChg>
      </pc:sldChg>
      <pc:sldChg chg="addSp modSp add mod modAnim">
        <pc:chgData name="Jasmin Silver" userId="f1ad1a87-e10a-4dd0-87b2-6c2654730cf8" providerId="ADAL" clId="{F425F55E-560A-A84A-8F70-E7C157C01F5A}" dt="2024-02-27T15:41:00.765" v="917" actId="1036"/>
        <pc:sldMkLst>
          <pc:docMk/>
          <pc:sldMk cId="2934974528" sldId="956"/>
        </pc:sldMkLst>
        <pc:picChg chg="add mod">
          <ac:chgData name="Jasmin Silver" userId="f1ad1a87-e10a-4dd0-87b2-6c2654730cf8" providerId="ADAL" clId="{F425F55E-560A-A84A-8F70-E7C157C01F5A}" dt="2024-02-27T15:40:38.241" v="911" actId="1076"/>
          <ac:picMkLst>
            <pc:docMk/>
            <pc:sldMk cId="2934974528" sldId="956"/>
            <ac:picMk id="3" creationId="{0F4E0CAA-16CE-013B-9564-D6B5DA517C91}"/>
          </ac:picMkLst>
        </pc:picChg>
        <pc:picChg chg="add mod">
          <ac:chgData name="Jasmin Silver" userId="f1ad1a87-e10a-4dd0-87b2-6c2654730cf8" providerId="ADAL" clId="{F425F55E-560A-A84A-8F70-E7C157C01F5A}" dt="2024-02-27T15:40:44.287" v="912" actId="1076"/>
          <ac:picMkLst>
            <pc:docMk/>
            <pc:sldMk cId="2934974528" sldId="956"/>
            <ac:picMk id="4" creationId="{D44CE9DA-1DF3-03CF-5E86-DA6E2C98E19F}"/>
          </ac:picMkLst>
        </pc:picChg>
        <pc:picChg chg="add mod">
          <ac:chgData name="Jasmin Silver" userId="f1ad1a87-e10a-4dd0-87b2-6c2654730cf8" providerId="ADAL" clId="{F425F55E-560A-A84A-8F70-E7C157C01F5A}" dt="2024-02-27T15:40:51.257" v="913" actId="1076"/>
          <ac:picMkLst>
            <pc:docMk/>
            <pc:sldMk cId="2934974528" sldId="956"/>
            <ac:picMk id="5" creationId="{54D17193-918B-C598-83F5-577829011D33}"/>
          </ac:picMkLst>
        </pc:picChg>
        <pc:picChg chg="add mod">
          <ac:chgData name="Jasmin Silver" userId="f1ad1a87-e10a-4dd0-87b2-6c2654730cf8" providerId="ADAL" clId="{F425F55E-560A-A84A-8F70-E7C157C01F5A}" dt="2024-02-27T15:41:00.765" v="917" actId="1036"/>
          <ac:picMkLst>
            <pc:docMk/>
            <pc:sldMk cId="2934974528" sldId="956"/>
            <ac:picMk id="7" creationId="{36B6B72C-125D-36BA-AD65-B070DA327DCC}"/>
          </ac:picMkLst>
        </pc:picChg>
      </pc:sldChg>
      <pc:sldChg chg="addSp modSp add mod modAnim modNotesTx">
        <pc:chgData name="Jasmin Silver" userId="f1ad1a87-e10a-4dd0-87b2-6c2654730cf8" providerId="ADAL" clId="{F425F55E-560A-A84A-8F70-E7C157C01F5A}" dt="2024-02-27T15:42:13.686" v="934" actId="20577"/>
        <pc:sldMkLst>
          <pc:docMk/>
          <pc:sldMk cId="1441362353" sldId="957"/>
        </pc:sldMkLst>
        <pc:picChg chg="add mod">
          <ac:chgData name="Jasmin Silver" userId="f1ad1a87-e10a-4dd0-87b2-6c2654730cf8" providerId="ADAL" clId="{F425F55E-560A-A84A-8F70-E7C157C01F5A}" dt="2024-02-27T15:41:41.131" v="923" actId="1076"/>
          <ac:picMkLst>
            <pc:docMk/>
            <pc:sldMk cId="1441362353" sldId="957"/>
            <ac:picMk id="2" creationId="{F72F230F-7301-E480-D57E-C5D4FB295BA3}"/>
          </ac:picMkLst>
        </pc:picChg>
        <pc:picChg chg="add mod">
          <ac:chgData name="Jasmin Silver" userId="f1ad1a87-e10a-4dd0-87b2-6c2654730cf8" providerId="ADAL" clId="{F425F55E-560A-A84A-8F70-E7C157C01F5A}" dt="2024-02-27T15:41:46.250" v="924" actId="1076"/>
          <ac:picMkLst>
            <pc:docMk/>
            <pc:sldMk cId="1441362353" sldId="957"/>
            <ac:picMk id="7" creationId="{20D70B7A-20EB-00AA-ABEA-5AB2B12E805B}"/>
          </ac:picMkLst>
        </pc:picChg>
        <pc:picChg chg="add mod">
          <ac:chgData name="Jasmin Silver" userId="f1ad1a87-e10a-4dd0-87b2-6c2654730cf8" providerId="ADAL" clId="{F425F55E-560A-A84A-8F70-E7C157C01F5A}" dt="2024-02-27T15:41:55.117" v="925" actId="1076"/>
          <ac:picMkLst>
            <pc:docMk/>
            <pc:sldMk cId="1441362353" sldId="957"/>
            <ac:picMk id="11" creationId="{81210356-5F5A-8957-2D62-7BB00E486431}"/>
          </ac:picMkLst>
        </pc:picChg>
        <pc:picChg chg="add mod">
          <ac:chgData name="Jasmin Silver" userId="f1ad1a87-e10a-4dd0-87b2-6c2654730cf8" providerId="ADAL" clId="{F425F55E-560A-A84A-8F70-E7C157C01F5A}" dt="2024-02-27T15:41:59.872" v="926" actId="1076"/>
          <ac:picMkLst>
            <pc:docMk/>
            <pc:sldMk cId="1441362353" sldId="957"/>
            <ac:picMk id="12" creationId="{48C812AC-3FAA-C850-1DCD-7A52ACC1FE99}"/>
          </ac:picMkLst>
        </pc:picChg>
        <pc:picChg chg="add mod">
          <ac:chgData name="Jasmin Silver" userId="f1ad1a87-e10a-4dd0-87b2-6c2654730cf8" providerId="ADAL" clId="{F425F55E-560A-A84A-8F70-E7C157C01F5A}" dt="2024-02-27T15:42:05.189" v="927" actId="1076"/>
          <ac:picMkLst>
            <pc:docMk/>
            <pc:sldMk cId="1441362353" sldId="957"/>
            <ac:picMk id="13" creationId="{FF8E4586-722B-B556-522E-D189ED6DFAA0}"/>
          </ac:picMkLst>
        </pc:picChg>
      </pc:sldChg>
      <pc:sldChg chg="addSp delSp modSp add mod delAnim modAnim modNotesTx">
        <pc:chgData name="Jasmin Silver" userId="f1ad1a87-e10a-4dd0-87b2-6c2654730cf8" providerId="ADAL" clId="{F425F55E-560A-A84A-8F70-E7C157C01F5A}" dt="2024-02-27T15:45:26.047" v="984" actId="20577"/>
        <pc:sldMkLst>
          <pc:docMk/>
          <pc:sldMk cId="3816582014" sldId="958"/>
        </pc:sldMkLst>
        <pc:graphicFrameChg chg="mod modGraphic">
          <ac:chgData name="Jasmin Silver" userId="f1ad1a87-e10a-4dd0-87b2-6c2654730cf8" providerId="ADAL" clId="{F425F55E-560A-A84A-8F70-E7C157C01F5A}" dt="2024-02-27T15:43:24.168" v="953" actId="20577"/>
          <ac:graphicFrameMkLst>
            <pc:docMk/>
            <pc:sldMk cId="3816582014" sldId="958"/>
            <ac:graphicFrameMk id="10" creationId="{BD12CA52-2965-6F24-EF17-73B327FACFE0}"/>
          </ac:graphicFrameMkLst>
        </pc:graphicFrameChg>
        <pc:picChg chg="add mod">
          <ac:chgData name="Jasmin Silver" userId="f1ad1a87-e10a-4dd0-87b2-6c2654730cf8" providerId="ADAL" clId="{F425F55E-560A-A84A-8F70-E7C157C01F5A}" dt="2024-02-27T15:42:25.547" v="939" actId="1076"/>
          <ac:picMkLst>
            <pc:docMk/>
            <pc:sldMk cId="3816582014" sldId="958"/>
            <ac:picMk id="4" creationId="{45FE1EB4-DF78-1B2E-BB48-AE051BE252DA}"/>
          </ac:picMkLst>
        </pc:picChg>
        <pc:picChg chg="add mod">
          <ac:chgData name="Jasmin Silver" userId="f1ad1a87-e10a-4dd0-87b2-6c2654730cf8" providerId="ADAL" clId="{F425F55E-560A-A84A-8F70-E7C157C01F5A}" dt="2024-02-27T15:42:30.085" v="940" actId="1076"/>
          <ac:picMkLst>
            <pc:docMk/>
            <pc:sldMk cId="3816582014" sldId="958"/>
            <ac:picMk id="5" creationId="{C54ECF8C-2DCF-34F4-20C2-C18264965F16}"/>
          </ac:picMkLst>
        </pc:picChg>
        <pc:picChg chg="add del mod">
          <ac:chgData name="Jasmin Silver" userId="f1ad1a87-e10a-4dd0-87b2-6c2654730cf8" providerId="ADAL" clId="{F425F55E-560A-A84A-8F70-E7C157C01F5A}" dt="2024-02-27T15:42:37.396" v="942" actId="478"/>
          <ac:picMkLst>
            <pc:docMk/>
            <pc:sldMk cId="3816582014" sldId="958"/>
            <ac:picMk id="11" creationId="{2FBDA276-9B66-5C10-C8FA-AB506D8D6CA4}"/>
          </ac:picMkLst>
        </pc:picChg>
        <pc:picChg chg="add del mod">
          <ac:chgData name="Jasmin Silver" userId="f1ad1a87-e10a-4dd0-87b2-6c2654730cf8" providerId="ADAL" clId="{F425F55E-560A-A84A-8F70-E7C157C01F5A}" dt="2024-02-27T15:42:39.082" v="943" actId="478"/>
          <ac:picMkLst>
            <pc:docMk/>
            <pc:sldMk cId="3816582014" sldId="958"/>
            <ac:picMk id="12" creationId="{D0E5DED0-B8A9-F29A-82CA-BE924D085DDE}"/>
          </ac:picMkLst>
        </pc:picChg>
      </pc:sldChg>
      <pc:sldChg chg="modSp add mod modNotesTx">
        <pc:chgData name="Jasmin Silver" userId="f1ad1a87-e10a-4dd0-87b2-6c2654730cf8" providerId="ADAL" clId="{F425F55E-560A-A84A-8F70-E7C157C01F5A}" dt="2024-02-27T15:45:35.117" v="991" actId="20577"/>
        <pc:sldMkLst>
          <pc:docMk/>
          <pc:sldMk cId="2355049941" sldId="959"/>
        </pc:sldMkLst>
        <pc:graphicFrameChg chg="mod modGraphic">
          <ac:chgData name="Jasmin Silver" userId="f1ad1a87-e10a-4dd0-87b2-6c2654730cf8" providerId="ADAL" clId="{F425F55E-560A-A84A-8F70-E7C157C01F5A}" dt="2024-02-27T15:44:05.363" v="961" actId="115"/>
          <ac:graphicFrameMkLst>
            <pc:docMk/>
            <pc:sldMk cId="2355049941" sldId="959"/>
            <ac:graphicFrameMk id="4" creationId="{F6074C77-3052-9F70-ABF0-0C29C6805BA4}"/>
          </ac:graphicFrameMkLst>
        </pc:graphicFrameChg>
        <pc:graphicFrameChg chg="mod modGraphic">
          <ac:chgData name="Jasmin Silver" userId="f1ad1a87-e10a-4dd0-87b2-6c2654730cf8" providerId="ADAL" clId="{F425F55E-560A-A84A-8F70-E7C157C01F5A}" dt="2024-02-27T15:44:40.366" v="969" actId="115"/>
          <ac:graphicFrameMkLst>
            <pc:docMk/>
            <pc:sldMk cId="2355049941" sldId="959"/>
            <ac:graphicFrameMk id="5" creationId="{8FC22740-928F-CF2D-0CF7-5BFA794E2630}"/>
          </ac:graphicFrameMkLst>
        </pc:graphicFrameChg>
        <pc:graphicFrameChg chg="mod modGraphic">
          <ac:chgData name="Jasmin Silver" userId="f1ad1a87-e10a-4dd0-87b2-6c2654730cf8" providerId="ADAL" clId="{F425F55E-560A-A84A-8F70-E7C157C01F5A}" dt="2024-02-27T15:45:11.628" v="977" actId="115"/>
          <ac:graphicFrameMkLst>
            <pc:docMk/>
            <pc:sldMk cId="2355049941" sldId="959"/>
            <ac:graphicFrameMk id="13" creationId="{181B9373-809A-788D-BCDD-A94E7D33FB5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07/05/2024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latin typeface="Arial"/>
              </a:rPr>
              <a:t>This lesson contains vocabulary and grammar assessments to check progress in the words and structures introduced and practised in the first 12 weeks of this year’s</a:t>
            </a:r>
          </a:p>
          <a:p>
            <a:pPr marL="216000" indent="-216000">
              <a:lnSpc>
                <a:spcPct val="100000"/>
              </a:lnSpc>
            </a:pPr>
            <a:r>
              <a:rPr lang="en-GB" sz="1200" b="0" strike="noStrike" spc="-1" dirty="0">
                <a:latin typeface="Arial"/>
              </a:rPr>
              <a:t>course, as well as those from the previous two years. </a:t>
            </a:r>
          </a:p>
          <a:p>
            <a:pPr marL="216000" indent="-216000">
              <a:lnSpc>
                <a:spcPct val="100000"/>
              </a:lnSpc>
            </a:pPr>
            <a:r>
              <a:rPr lang="en-GB" sz="1200" b="0" strike="noStrike" spc="-1" dirty="0">
                <a:latin typeface="Arial"/>
              </a:rPr>
              <a:t>The ratio of old to new language in the quiz is very approximately 50:50.</a:t>
            </a: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53867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grammar features.</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00440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grammar features.</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79025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ANSWERS</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Fluss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gehen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Grund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brauchen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604457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[2/2]</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0" lvl="0" indent="0">
              <a:lnSpc>
                <a:spcPct val="107000"/>
              </a:lnSpc>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Nachmittag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6. Kino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7. Wörter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8. einunddreißig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03195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ANSWERS</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Abend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Dom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Dienstag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Lehrerin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840695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000" b="1" strike="noStrike" spc="-1" dirty="0">
                <a:solidFill>
                  <a:srgbClr val="000000"/>
                </a:solidFill>
                <a:latin typeface="Calibri"/>
                <a:ea typeface="Calibri"/>
              </a:rPr>
              <a:t>[2/2]</a:t>
            </a:r>
            <a:endParaRPr lang="en-GB" sz="1000" b="0" strike="noStrike" spc="-1" dirty="0">
              <a:solidFill>
                <a:srgbClr val="000000"/>
              </a:solidFill>
              <a:latin typeface="Calibri"/>
            </a:endParaRPr>
          </a:p>
          <a:p>
            <a:pPr marL="216000" indent="-216000">
              <a:lnSpc>
                <a:spcPct val="100000"/>
              </a:lnSpc>
            </a:pPr>
            <a:endParaRPr lang="en-GB" sz="1000" b="1" strike="noStrike" spc="-1" dirty="0">
              <a:solidFill>
                <a:srgbClr val="000000"/>
              </a:solidFill>
              <a:latin typeface="Calibri"/>
            </a:endParaRPr>
          </a:p>
          <a:p>
            <a:pPr marL="216000" indent="-216000">
              <a:lnSpc>
                <a:spcPct val="100000"/>
              </a:lnSpc>
            </a:pPr>
            <a:r>
              <a:rPr lang="en-GB" sz="1000" b="1" strike="noStrike" spc="-1" dirty="0">
                <a:solidFill>
                  <a:srgbClr val="000000"/>
                </a:solidFill>
                <a:latin typeface="Calibri"/>
              </a:rPr>
              <a:t>Transcript:</a:t>
            </a:r>
          </a:p>
          <a:p>
            <a:pPr marL="0" lvl="0" indent="0">
              <a:lnSpc>
                <a:spcPct val="107000"/>
              </a:lnSpc>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de-DE"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Auto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6. wohin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7. Glas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8. oben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062238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881076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98629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20-25 minutes (all assessment slides)</a:t>
            </a:r>
            <a:br>
              <a:rPr lang="en-GB"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aural comprehension of vocabulary taught in weeks 1-12 of the course.</a:t>
            </a:r>
            <a:br>
              <a:rPr lang="en-GB"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p>
          <a:p>
            <a:pPr marL="216000" indent="-216000">
              <a:lnSpc>
                <a:spcPct val="100000"/>
              </a:lnSpc>
            </a:pPr>
            <a:r>
              <a:rPr lang="en-GB" sz="1200" b="0" strike="noStrike" spc="-1" dirty="0">
                <a:solidFill>
                  <a:srgbClr val="000000"/>
                </a:solidFill>
                <a:latin typeface="Calibri"/>
              </a:rPr>
              <a:t>1. Click the audio buttons to play each item. (The words are recorded twice with a pause to allow pupils to process the information).</a:t>
            </a:r>
          </a:p>
          <a:p>
            <a:pPr marL="216000" indent="-216000">
              <a:lnSpc>
                <a:spcPct val="100000"/>
              </a:lnSpc>
            </a:pPr>
            <a:r>
              <a:rPr lang="en-GB" sz="1200" b="0" strike="noStrike" spc="-1" dirty="0">
                <a:solidFill>
                  <a:srgbClr val="000000"/>
                </a:solidFill>
                <a:latin typeface="Calibri"/>
              </a:rPr>
              <a:t>2. Pupils can either write 1C, etc.. or if they have the assessment on a print out they can put a X in the correct box. </a:t>
            </a:r>
            <a:endParaRPr lang="en-GB" sz="1200" b="1" strike="noStrike" spc="-1" dirty="0">
              <a:solidFill>
                <a:srgbClr val="000000"/>
              </a:solidFill>
              <a:latin typeface="Calibri"/>
            </a:endParaRPr>
          </a:p>
          <a:p>
            <a:pPr marL="216000" indent="-216000">
              <a:lnSpc>
                <a:spcPct val="100000"/>
              </a:lnSpc>
            </a:pPr>
            <a:r>
              <a:rPr lang="en-GB" sz="1200" b="0" strike="noStrike" spc="-1" dirty="0">
                <a:solidFill>
                  <a:srgbClr val="000000"/>
                </a:solidFill>
                <a:latin typeface="Calibri"/>
              </a:rPr>
              <a:t>3. After items 1-4, continue to the next slide to complete the remainder of the task.</a:t>
            </a: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Fluss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gehen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Grund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brauchen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633916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497539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56705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ANSWERS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954099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418293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[2/2]</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0" lvl="0" indent="0">
              <a:lnSpc>
                <a:spcPct val="107000"/>
              </a:lnSpc>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Nachmittag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6. Kino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7. Wörter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8. einunddreißig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25352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Procedure:</a:t>
            </a:r>
          </a:p>
          <a:p>
            <a:pPr marL="216000" indent="-216000">
              <a:lnSpc>
                <a:spcPct val="100000"/>
              </a:lnSpc>
            </a:pPr>
            <a:r>
              <a:rPr lang="en-GB" sz="1200" b="0" strike="noStrike" spc="-1" dirty="0">
                <a:solidFill>
                  <a:srgbClr val="000000"/>
                </a:solidFill>
                <a:latin typeface="Calibri"/>
              </a:rPr>
              <a:t>1. Click the audio buttons to play each item. (The words are recorded twice with a pause to allow pupils to process the information).</a:t>
            </a:r>
          </a:p>
          <a:p>
            <a:pPr marL="216000" indent="-216000">
              <a:lnSpc>
                <a:spcPct val="100000"/>
              </a:lnSpc>
            </a:pPr>
            <a:r>
              <a:rPr lang="en-GB" sz="1200" b="0" strike="noStrike" spc="-1" dirty="0">
                <a:solidFill>
                  <a:srgbClr val="000000"/>
                </a:solidFill>
                <a:latin typeface="Calibri"/>
              </a:rPr>
              <a:t>2. Pupils can either write 1C, etc.. or if they have the assessment on a print out they can put a X in the correct box. </a:t>
            </a:r>
            <a:endParaRPr lang="en-GB" sz="1200" b="1" strike="noStrike" spc="-1" dirty="0">
              <a:solidFill>
                <a:srgbClr val="000000"/>
              </a:solidFill>
              <a:latin typeface="Calibri"/>
            </a:endParaRPr>
          </a:p>
          <a:p>
            <a:pPr marL="216000" indent="-216000">
              <a:lnSpc>
                <a:spcPct val="100000"/>
              </a:lnSpc>
            </a:pPr>
            <a:r>
              <a:rPr lang="en-GB" sz="1200" b="0" strike="noStrike" spc="-1" dirty="0">
                <a:solidFill>
                  <a:srgbClr val="000000"/>
                </a:solidFill>
                <a:latin typeface="Calibri"/>
              </a:rPr>
              <a:t>3. After items 1-4, continue to the next slide to complete the remainder of the task.</a:t>
            </a: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Abend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Dom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Dienstag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Lehrerin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99463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000" b="1" strike="noStrike" spc="-1" dirty="0">
                <a:solidFill>
                  <a:srgbClr val="000000"/>
                </a:solidFill>
                <a:latin typeface="Calibri"/>
                <a:ea typeface="Calibri"/>
              </a:rPr>
              <a:t>[2/2]</a:t>
            </a:r>
            <a:endParaRPr lang="en-GB" sz="1000" b="0" strike="noStrike" spc="-1" dirty="0">
              <a:solidFill>
                <a:srgbClr val="000000"/>
              </a:solidFill>
              <a:latin typeface="Calibri"/>
            </a:endParaRPr>
          </a:p>
          <a:p>
            <a:pPr marL="216000" indent="-216000">
              <a:lnSpc>
                <a:spcPct val="100000"/>
              </a:lnSpc>
            </a:pPr>
            <a:endParaRPr lang="en-GB" sz="1000" b="1" strike="noStrike" spc="-1" dirty="0">
              <a:solidFill>
                <a:srgbClr val="000000"/>
              </a:solidFill>
              <a:latin typeface="Calibri"/>
            </a:endParaRPr>
          </a:p>
          <a:p>
            <a:pPr marL="216000" indent="-216000">
              <a:lnSpc>
                <a:spcPct val="100000"/>
              </a:lnSpc>
            </a:pPr>
            <a:r>
              <a:rPr lang="en-GB" sz="1000" b="1" strike="noStrike" spc="-1" dirty="0">
                <a:solidFill>
                  <a:srgbClr val="000000"/>
                </a:solidFill>
                <a:latin typeface="Calibri"/>
              </a:rPr>
              <a:t>Transcript:</a:t>
            </a:r>
          </a:p>
          <a:p>
            <a:pPr marL="0" lvl="0" indent="0">
              <a:lnSpc>
                <a:spcPct val="107000"/>
              </a:lnSpc>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de-DE"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Auto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6. wohin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7. Glas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8. oben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55119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recall of previously taught vocabulary.</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1 – 10 and the individual English word meanings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74960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vocabulary.</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1 – 10 and the individual German word meanings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38959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1 – 6 and the correct English pronoun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25040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15448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3.png"/><Relationship Id="rId7"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4.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image" Target="../media/image3.png"/><Relationship Id="rId7" Type="http://schemas.openxmlformats.org/officeDocument/2006/relationships/audio" Target="../media/audio7.wav"/><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image" Target="../media/image4.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image" Target="../media/image3.png"/><Relationship Id="rId7" Type="http://schemas.openxmlformats.org/officeDocument/2006/relationships/audio" Target="../media/audio11.wav"/><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image" Target="../media/image4.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image" Target="../media/image3.png"/><Relationship Id="rId7" Type="http://schemas.openxmlformats.org/officeDocument/2006/relationships/audio" Target="../media/audio15.wav"/><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image" Target="../media/image4.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3.png"/><Relationship Id="rId7"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image" Target="../media/image3.png"/><Relationship Id="rId7" Type="http://schemas.openxmlformats.org/officeDocument/2006/relationships/audio" Target="../media/audio7.wav"/><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image" Target="../media/image3.png"/><Relationship Id="rId7" Type="http://schemas.openxmlformats.org/officeDocument/2006/relationships/audio" Target="../media/audio11.wav"/><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image" Target="../media/image3.png"/><Relationship Id="rId7" Type="http://schemas.openxmlformats.org/officeDocument/2006/relationships/audio" Target="../media/audio15.wav"/><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100DF08E-F49B-4B01-82DC-A9BE96DF7F26}"/>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70C0"/>
                </a:solidFill>
                <a:latin typeface="Modern Love" panose="04090805081005020601" pitchFamily="82" charset="0"/>
                <a:cs typeface="Arial"/>
                <a:sym typeface="Arial"/>
              </a:rPr>
              <a:t>blau</a:t>
            </a:r>
            <a:endParaRPr lang="en-GB" sz="1400" kern="0" dirty="0">
              <a:solidFill>
                <a:srgbClr val="0070C0"/>
              </a:solidFill>
              <a:latin typeface="Modern Love" panose="04090805081005020601" pitchFamily="82" charset="0"/>
              <a:cs typeface="Arial"/>
              <a:sym typeface="Arial"/>
            </a:endParaRPr>
          </a:p>
        </p:txBody>
      </p:sp>
      <p:sp>
        <p:nvSpPr>
          <p:cNvPr id="47" name="CustomShape 3"/>
          <p:cNvSpPr/>
          <p:nvPr/>
        </p:nvSpPr>
        <p:spPr>
          <a:xfrm>
            <a:off x="43047" y="5329800"/>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rPr>
              <a:t>Vocabulary</a:t>
            </a: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 &amp; Grammar Quiz</a:t>
            </a: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1"/>
                </a:solidFill>
                <a:latin typeface="Century Gothic" panose="020B0502020202020204" pitchFamily="34" charset="0"/>
                <a:ea typeface="Century Gothic"/>
              </a:rPr>
              <a:t>Interacting</a:t>
            </a:r>
            <a:endParaRPr lang="en-GB" sz="4000" dirty="0"/>
          </a:p>
        </p:txBody>
      </p:sp>
      <p:pic>
        <p:nvPicPr>
          <p:cNvPr id="8" name="Picture 7" descr="Map&#10;&#10;Description automatically generated">
            <a:extLst>
              <a:ext uri="{FF2B5EF4-FFF2-40B4-BE49-F238E27FC236}">
                <a16:creationId xmlns:a16="http://schemas.microsoft.com/office/drawing/2014/main" id="{D221C529-BF74-4965-96AD-9519D65DB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3FB254EC-1FC5-4D22-BD0A-34EB0D0AE9D2}"/>
              </a:ext>
            </a:extLst>
          </p:cNvPr>
          <p:cNvSpPr txBox="1"/>
          <p:nvPr/>
        </p:nvSpPr>
        <p:spPr>
          <a:xfrm>
            <a:off x="8161501" y="6457890"/>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2 Week 13</a:t>
            </a:r>
          </a:p>
        </p:txBody>
      </p:sp>
      <p:pic>
        <p:nvPicPr>
          <p:cNvPr id="3" name="Picture 2" descr="Free quiz mystery letters illustration">
            <a:extLst>
              <a:ext uri="{FF2B5EF4-FFF2-40B4-BE49-F238E27FC236}">
                <a16:creationId xmlns:a16="http://schemas.microsoft.com/office/drawing/2014/main" id="{48455CFC-F8D0-C897-9C87-660A7C040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92" y="1572594"/>
            <a:ext cx="3429000"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Put X next to the object that is being described.</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4" name="TextBox 3">
            <a:extLst>
              <a:ext uri="{FF2B5EF4-FFF2-40B4-BE49-F238E27FC236}">
                <a16:creationId xmlns:a16="http://schemas.microsoft.com/office/drawing/2014/main" id="{9E2D166B-CF0B-A134-C52B-A7172476BB0F}"/>
              </a:ext>
            </a:extLst>
          </p:cNvPr>
          <p:cNvSpPr txBox="1"/>
          <p:nvPr/>
        </p:nvSpPr>
        <p:spPr>
          <a:xfrm>
            <a:off x="1378669" y="3602850"/>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X next to the location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2CDA744-B90F-24D9-283B-96797DEF9D84}"/>
              </a:ext>
            </a:extLst>
          </p:cNvPr>
          <p:cNvGraphicFramePr>
            <a:graphicFrameLocks noGrp="1"/>
          </p:cNvGraphicFramePr>
          <p:nvPr>
            <p:extLst>
              <p:ext uri="{D42A27DB-BD31-4B8C-83A1-F6EECF244321}">
                <p14:modId xmlns:p14="http://schemas.microsoft.com/office/powerpoint/2010/main" val="2260686256"/>
              </p:ext>
            </p:extLst>
          </p:nvPr>
        </p:nvGraphicFramePr>
        <p:xfrm>
          <a:off x="1453173" y="1274816"/>
          <a:ext cx="8570959" cy="1980332"/>
        </p:xfrm>
        <a:graphic>
          <a:graphicData uri="http://schemas.openxmlformats.org/drawingml/2006/table">
            <a:tbl>
              <a:tblPr firstRow="1" firstCol="1" bandRow="1"/>
              <a:tblGrid>
                <a:gridCol w="972815">
                  <a:extLst>
                    <a:ext uri="{9D8B030D-6E8A-4147-A177-3AD203B41FA5}">
                      <a16:colId xmlns:a16="http://schemas.microsoft.com/office/drawing/2014/main" val="1480961209"/>
                    </a:ext>
                  </a:extLst>
                </a:gridCol>
                <a:gridCol w="2404380">
                  <a:extLst>
                    <a:ext uri="{9D8B030D-6E8A-4147-A177-3AD203B41FA5}">
                      <a16:colId xmlns:a16="http://schemas.microsoft.com/office/drawing/2014/main" val="2614384416"/>
                    </a:ext>
                  </a:extLst>
                </a:gridCol>
                <a:gridCol w="5193764">
                  <a:extLst>
                    <a:ext uri="{9D8B030D-6E8A-4147-A177-3AD203B41FA5}">
                      <a16:colId xmlns:a16="http://schemas.microsoft.com/office/drawing/2014/main" val="2188698196"/>
                    </a:ext>
                  </a:extLst>
                </a:gridCol>
              </a:tblGrid>
              <a:tr h="990166">
                <a:tc>
                  <a:txBody>
                    <a:bodyPr/>
                    <a:lstStyle/>
                    <a:p>
                      <a:pPr algn="ct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128" marR="1171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Sie sind ruhig!</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128" marR="1171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der Text              </a:t>
                      </a:r>
                      <a:r>
                        <a:rPr lang="en-GB" sz="200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die Klassen</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128" marR="1171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1480"/>
                  </a:ext>
                </a:extLst>
              </a:tr>
              <a:tr h="990166">
                <a:tc>
                  <a:txBody>
                    <a:bodyPr/>
                    <a:lstStyle/>
                    <a:p>
                      <a:pPr algn="ct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128" marR="1171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Er ist toll!</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128" marR="1171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dirty="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2000" dirty="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der Song            </a:t>
                      </a:r>
                      <a:r>
                        <a:rPr lang="en-GB" sz="2000" dirty="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2000" dirty="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das Spiel</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17128" marR="1171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208937"/>
                  </a:ext>
                </a:extLst>
              </a:tr>
            </a:tbl>
          </a:graphicData>
        </a:graphic>
      </p:graphicFrame>
      <p:graphicFrame>
        <p:nvGraphicFramePr>
          <p:cNvPr id="5" name="Table 4">
            <a:extLst>
              <a:ext uri="{FF2B5EF4-FFF2-40B4-BE49-F238E27FC236}">
                <a16:creationId xmlns:a16="http://schemas.microsoft.com/office/drawing/2014/main" id="{E9D8E11F-D541-C502-26AB-3501BBD6947D}"/>
              </a:ext>
            </a:extLst>
          </p:cNvPr>
          <p:cNvGraphicFramePr>
            <a:graphicFrameLocks noGrp="1"/>
          </p:cNvGraphicFramePr>
          <p:nvPr>
            <p:extLst>
              <p:ext uri="{D42A27DB-BD31-4B8C-83A1-F6EECF244321}">
                <p14:modId xmlns:p14="http://schemas.microsoft.com/office/powerpoint/2010/main" val="2150253345"/>
              </p:ext>
            </p:extLst>
          </p:nvPr>
        </p:nvGraphicFramePr>
        <p:xfrm>
          <a:off x="1453173" y="4375221"/>
          <a:ext cx="6900468" cy="2308245"/>
        </p:xfrm>
        <a:graphic>
          <a:graphicData uri="http://schemas.openxmlformats.org/drawingml/2006/table">
            <a:tbl>
              <a:tblPr firstRow="1" firstCol="1" bandRow="1"/>
              <a:tblGrid>
                <a:gridCol w="1160058">
                  <a:extLst>
                    <a:ext uri="{9D8B030D-6E8A-4147-A177-3AD203B41FA5}">
                      <a16:colId xmlns:a16="http://schemas.microsoft.com/office/drawing/2014/main" val="1472282760"/>
                    </a:ext>
                  </a:extLst>
                </a:gridCol>
                <a:gridCol w="3295458">
                  <a:extLst>
                    <a:ext uri="{9D8B030D-6E8A-4147-A177-3AD203B41FA5}">
                      <a16:colId xmlns:a16="http://schemas.microsoft.com/office/drawing/2014/main" val="1262119352"/>
                    </a:ext>
                  </a:extLst>
                </a:gridCol>
                <a:gridCol w="2444952">
                  <a:extLst>
                    <a:ext uri="{9D8B030D-6E8A-4147-A177-3AD203B41FA5}">
                      <a16:colId xmlns:a16="http://schemas.microsoft.com/office/drawing/2014/main" val="3818115702"/>
                    </a:ext>
                  </a:extLst>
                </a:gridCol>
              </a:tblGrid>
              <a:tr h="769415">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Ich gehe in den</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Dom (m).</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9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Schule (f).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848051"/>
                  </a:ext>
                </a:extLst>
              </a:tr>
              <a:tr h="769415">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Anna ist in der</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Stadt (f).</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9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Kino (nt).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395863"/>
                  </a:ext>
                </a:extLst>
              </a:tr>
              <a:tr h="769415">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Die Katze springt auf die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Stuhl (m).</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9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Blume (f).</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099760"/>
                  </a:ext>
                </a:extLst>
              </a:tr>
            </a:tbl>
          </a:graphicData>
        </a:graphic>
      </p:graphicFrame>
    </p:spTree>
    <p:extLst>
      <p:ext uri="{BB962C8B-B14F-4D97-AF65-F5344CB8AC3E}">
        <p14:creationId xmlns:p14="http://schemas.microsoft.com/office/powerpoint/2010/main" val="325909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78669" y="172847"/>
            <a:ext cx="8676510"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E</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Put X next to the correct ending for each sentence.</a:t>
            </a:r>
            <a:r>
              <a:rPr lang="en-GB" sz="2000"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378668" y="3429000"/>
            <a:ext cx="9986017" cy="656462"/>
          </a:xfrm>
          <a:prstGeom prst="rect">
            <a:avLst/>
          </a:prstGeom>
          <a:noFill/>
        </p:spPr>
        <p:txBody>
          <a:bodyPr wrap="square">
            <a:spAutoFit/>
          </a:bodyPr>
          <a:lstStyle/>
          <a:p>
            <a:pPr>
              <a:lnSpc>
                <a:spcPct val="150000"/>
              </a:lnSpc>
              <a:spcAft>
                <a:spcPts val="800"/>
              </a:spcAft>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F</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Complete sentence 2 with the </a:t>
            </a:r>
            <a:r>
              <a:rPr lang="en-GB" sz="1800" b="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plural</a:t>
            </a:r>
            <a:r>
              <a:rPr lang="en-GB"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form of the </a:t>
            </a:r>
            <a:r>
              <a:rPr lang="en-GB" sz="1800" b="1" u="sng"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underlined noun</a:t>
            </a:r>
            <a:r>
              <a:rPr lang="en-GB" sz="1800" b="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in sentence 1.</a:t>
            </a:r>
            <a:r>
              <a:rPr lang="en-GB"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7" name="Table 6">
            <a:extLst>
              <a:ext uri="{FF2B5EF4-FFF2-40B4-BE49-F238E27FC236}">
                <a16:creationId xmlns:a16="http://schemas.microsoft.com/office/drawing/2014/main" id="{BA3959B7-B14B-72C2-86FD-BCCFC48197EA}"/>
              </a:ext>
            </a:extLst>
          </p:cNvPr>
          <p:cNvGraphicFramePr>
            <a:graphicFrameLocks noGrp="1"/>
          </p:cNvGraphicFramePr>
          <p:nvPr>
            <p:extLst>
              <p:ext uri="{D42A27DB-BD31-4B8C-83A1-F6EECF244321}">
                <p14:modId xmlns:p14="http://schemas.microsoft.com/office/powerpoint/2010/main" val="2532060704"/>
              </p:ext>
            </p:extLst>
          </p:nvPr>
        </p:nvGraphicFramePr>
        <p:xfrm>
          <a:off x="1403385" y="898215"/>
          <a:ext cx="7921881" cy="1766608"/>
        </p:xfrm>
        <a:graphic>
          <a:graphicData uri="http://schemas.openxmlformats.org/drawingml/2006/table">
            <a:tbl>
              <a:tblPr firstRow="1" firstCol="1" bandRow="1"/>
              <a:tblGrid>
                <a:gridCol w="1331771">
                  <a:extLst>
                    <a:ext uri="{9D8B030D-6E8A-4147-A177-3AD203B41FA5}">
                      <a16:colId xmlns:a16="http://schemas.microsoft.com/office/drawing/2014/main" val="2082214578"/>
                    </a:ext>
                  </a:extLst>
                </a:gridCol>
                <a:gridCol w="2461970">
                  <a:extLst>
                    <a:ext uri="{9D8B030D-6E8A-4147-A177-3AD203B41FA5}">
                      <a16:colId xmlns:a16="http://schemas.microsoft.com/office/drawing/2014/main" val="1854298508"/>
                    </a:ext>
                  </a:extLst>
                </a:gridCol>
                <a:gridCol w="4128140">
                  <a:extLst>
                    <a:ext uri="{9D8B030D-6E8A-4147-A177-3AD203B41FA5}">
                      <a16:colId xmlns:a16="http://schemas.microsoft.com/office/drawing/2014/main" val="2257863070"/>
                    </a:ext>
                  </a:extLst>
                </a:gridCol>
              </a:tblGrid>
              <a:tr h="883304">
                <a:tc>
                  <a:txBody>
                    <a:bodyPr/>
                    <a:lstStyle/>
                    <a:p>
                      <a:pPr algn="ctr">
                        <a:lnSpc>
                          <a:spcPct val="107000"/>
                        </a:lnSpc>
                        <a:spcAft>
                          <a:spcPts val="800"/>
                        </a:spcAft>
                      </a:pPr>
                      <a:r>
                        <a:rPr lang="en-GB" sz="22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5837" marR="12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2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Im Norden</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5837" marR="12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2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22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es gibt eine Insel.</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2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22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gibt es eine Insel.      </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5837" marR="12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412403"/>
                  </a:ext>
                </a:extLst>
              </a:tr>
              <a:tr h="883304">
                <a:tc>
                  <a:txBody>
                    <a:bodyPr/>
                    <a:lstStyle/>
                    <a:p>
                      <a:pPr algn="ctr">
                        <a:lnSpc>
                          <a:spcPct val="107000"/>
                        </a:lnSpc>
                        <a:spcAft>
                          <a:spcPts val="800"/>
                        </a:spcAft>
                      </a:pPr>
                      <a:r>
                        <a:rPr lang="en-GB" sz="22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5837" marR="12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2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Jeden Tag</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5837" marR="12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2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22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ich spiele Tennis.</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2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22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spiele ich Tennis.                      </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txBody>
                  <a:tcPr marL="125837" marR="12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135842"/>
                  </a:ext>
                </a:extLst>
              </a:tr>
            </a:tbl>
          </a:graphicData>
        </a:graphic>
      </p:graphicFrame>
      <p:graphicFrame>
        <p:nvGraphicFramePr>
          <p:cNvPr id="10" name="Table 9">
            <a:extLst>
              <a:ext uri="{FF2B5EF4-FFF2-40B4-BE49-F238E27FC236}">
                <a16:creationId xmlns:a16="http://schemas.microsoft.com/office/drawing/2014/main" id="{BD12CA52-2965-6F24-EF17-73B327FACFE0}"/>
              </a:ext>
            </a:extLst>
          </p:cNvPr>
          <p:cNvGraphicFramePr>
            <a:graphicFrameLocks noGrp="1"/>
          </p:cNvGraphicFramePr>
          <p:nvPr>
            <p:extLst>
              <p:ext uri="{D42A27DB-BD31-4B8C-83A1-F6EECF244321}">
                <p14:modId xmlns:p14="http://schemas.microsoft.com/office/powerpoint/2010/main" val="3802521187"/>
              </p:ext>
            </p:extLst>
          </p:nvPr>
        </p:nvGraphicFramePr>
        <p:xfrm>
          <a:off x="1378668" y="4261385"/>
          <a:ext cx="10260339" cy="1612353"/>
        </p:xfrm>
        <a:graphic>
          <a:graphicData uri="http://schemas.openxmlformats.org/drawingml/2006/table">
            <a:tbl>
              <a:tblPr firstRow="1" firstCol="1" bandRow="1"/>
              <a:tblGrid>
                <a:gridCol w="454017">
                  <a:extLst>
                    <a:ext uri="{9D8B030D-6E8A-4147-A177-3AD203B41FA5}">
                      <a16:colId xmlns:a16="http://schemas.microsoft.com/office/drawing/2014/main" val="3113109388"/>
                    </a:ext>
                  </a:extLst>
                </a:gridCol>
                <a:gridCol w="4903161">
                  <a:extLst>
                    <a:ext uri="{9D8B030D-6E8A-4147-A177-3AD203B41FA5}">
                      <a16:colId xmlns:a16="http://schemas.microsoft.com/office/drawing/2014/main" val="3114890933"/>
                    </a:ext>
                  </a:extLst>
                </a:gridCol>
                <a:gridCol w="4903161">
                  <a:extLst>
                    <a:ext uri="{9D8B030D-6E8A-4147-A177-3AD203B41FA5}">
                      <a16:colId xmlns:a16="http://schemas.microsoft.com/office/drawing/2014/main" val="2834589073"/>
                    </a:ext>
                  </a:extLst>
                </a:gridCol>
              </a:tblGrid>
              <a:tr h="537451">
                <a:tc>
                  <a:txBody>
                    <a:bodyPr/>
                    <a:lstStyle/>
                    <a:p>
                      <a:pPr algn="ct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Sentence 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Sentence 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665743"/>
                  </a:ext>
                </a:extLst>
              </a:tr>
              <a:tr h="537451">
                <a:tc>
                  <a:txBody>
                    <a:bodyPr/>
                    <a:lstStyle/>
                    <a:p>
                      <a:pPr algn="ct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000">
                          <a:solidFill>
                            <a:srgbClr val="2F5496"/>
                          </a:solidFill>
                          <a:effectLst/>
                          <a:latin typeface="Century Gothic" panose="020B0502020202020204" pitchFamily="34" charset="0"/>
                          <a:ea typeface="Times New Roman" panose="02020603050405020304" pitchFamily="18" charset="0"/>
                          <a:cs typeface="Helvetica" pitchFamily="2" charset="0"/>
                        </a:rPr>
                        <a:t>Hier ist ein </a:t>
                      </a:r>
                      <a:r>
                        <a:rPr lang="de-DE" sz="2000" b="1" u="sng">
                          <a:solidFill>
                            <a:srgbClr val="2F5496"/>
                          </a:solidFill>
                          <a:effectLst/>
                          <a:latin typeface="Century Gothic" panose="020B0502020202020204" pitchFamily="34" charset="0"/>
                          <a:ea typeface="Times New Roman" panose="02020603050405020304" pitchFamily="18" charset="0"/>
                          <a:cs typeface="Helvetica" pitchFamily="2" charset="0"/>
                        </a:rPr>
                        <a:t>Ball</a:t>
                      </a:r>
                      <a:r>
                        <a:rPr lang="de-DE" sz="2000">
                          <a:solidFill>
                            <a:srgbClr val="2F5496"/>
                          </a:solidFill>
                          <a:effectLst/>
                          <a:latin typeface="Century Gothic" panose="020B0502020202020204" pitchFamily="34" charset="0"/>
                          <a:ea typeface="Times New Roman" panose="02020603050405020304" pitchFamily="18" charset="0"/>
                          <a:cs typeface="Helvetica" pitchFamily="2" charset="0"/>
                        </a:rPr>
                        <a:t>.</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000">
                          <a:solidFill>
                            <a:srgbClr val="2F5496"/>
                          </a:solidFill>
                          <a:effectLst/>
                          <a:latin typeface="Century Gothic" panose="020B0502020202020204" pitchFamily="34" charset="0"/>
                          <a:ea typeface="Malgun Gothic" panose="020B0503020000020004" pitchFamily="34" charset="-127"/>
                          <a:cs typeface="Helvetica" pitchFamily="2" charset="0"/>
                        </a:rPr>
                        <a:t>Hier sind zwei </a:t>
                      </a:r>
                      <a:r>
                        <a:rPr lang="en-GB" sz="20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a:t>
                      </a:r>
                      <a:r>
                        <a:rPr lang="de-DE" sz="2000">
                          <a:solidFill>
                            <a:srgbClr val="2F5496"/>
                          </a:solidFill>
                          <a:effectLst/>
                          <a:latin typeface="Century Gothic" panose="020B0502020202020204" pitchFamily="34" charset="0"/>
                          <a:ea typeface="Malgun Gothic" panose="020B0503020000020004" pitchFamily="34" charset="-127"/>
                          <a:cs typeface="Helvetica" pitchFamily="2" charset="0"/>
                        </a:rPr>
                        <a:t>.</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608290"/>
                  </a:ext>
                </a:extLst>
              </a:tr>
              <a:tr h="537451">
                <a:tc>
                  <a:txBody>
                    <a:bodyPr/>
                    <a:lstStyle/>
                    <a:p>
                      <a:pPr algn="ct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000">
                          <a:solidFill>
                            <a:srgbClr val="2F5496"/>
                          </a:solidFill>
                          <a:effectLst/>
                          <a:latin typeface="Century Gothic" panose="020B0502020202020204" pitchFamily="34" charset="0"/>
                          <a:ea typeface="Malgun Gothic" panose="020B0503020000020004" pitchFamily="34" charset="-127"/>
                          <a:cs typeface="Helvetica" pitchFamily="2" charset="0"/>
                        </a:rPr>
                        <a:t>Hier ist eine </a:t>
                      </a:r>
                      <a:r>
                        <a:rPr lang="de-DE" sz="2000" b="1" u="sng">
                          <a:solidFill>
                            <a:srgbClr val="2F5496"/>
                          </a:solidFill>
                          <a:effectLst/>
                          <a:latin typeface="Century Gothic" panose="020B0502020202020204" pitchFamily="34" charset="0"/>
                          <a:ea typeface="Malgun Gothic" panose="020B0503020000020004" pitchFamily="34" charset="-127"/>
                          <a:cs typeface="Helvetica" pitchFamily="2" charset="0"/>
                        </a:rPr>
                        <a:t>Uhr</a:t>
                      </a:r>
                      <a:r>
                        <a:rPr lang="de-DE" sz="2000">
                          <a:solidFill>
                            <a:srgbClr val="2F5496"/>
                          </a:solidFill>
                          <a:effectLst/>
                          <a:latin typeface="Century Gothic" panose="020B0502020202020204" pitchFamily="34" charset="0"/>
                          <a:ea typeface="Malgun Gothic" panose="020B0503020000020004" pitchFamily="34" charset="-127"/>
                          <a:cs typeface="Helvetica" pitchFamily="2" charset="0"/>
                        </a:rPr>
                        <a:t>.</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000" dirty="0">
                          <a:solidFill>
                            <a:srgbClr val="2F5496"/>
                          </a:solidFill>
                          <a:effectLst/>
                          <a:latin typeface="Century Gothic" panose="020B0502020202020204" pitchFamily="34" charset="0"/>
                          <a:ea typeface="Malgun Gothic" panose="020B0503020000020004" pitchFamily="34" charset="-127"/>
                          <a:cs typeface="Helvetica" pitchFamily="2" charset="0"/>
                        </a:rPr>
                        <a:t>Hier sind zwei </a:t>
                      </a:r>
                      <a:r>
                        <a:rPr lang="en-GB" sz="20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a:t>
                      </a:r>
                      <a:r>
                        <a:rPr lang="de-DE" sz="2000" dirty="0">
                          <a:solidFill>
                            <a:srgbClr val="2F5496"/>
                          </a:solidFill>
                          <a:effectLst/>
                          <a:latin typeface="Century Gothic" panose="020B0502020202020204" pitchFamily="34" charset="0"/>
                          <a:ea typeface="Malgun Gothic" panose="020B0503020000020004" pitchFamily="34" charset="-127"/>
                          <a:cs typeface="Helvetica" pitchFamily="2" charset="0"/>
                        </a:rPr>
                        <a:t>.</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405864"/>
                  </a:ext>
                </a:extLst>
              </a:tr>
            </a:tbl>
          </a:graphicData>
        </a:graphic>
      </p:graphicFrame>
    </p:spTree>
    <p:extLst>
      <p:ext uri="{BB962C8B-B14F-4D97-AF65-F5344CB8AC3E}">
        <p14:creationId xmlns:p14="http://schemas.microsoft.com/office/powerpoint/2010/main" val="3782547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78669" y="172847"/>
            <a:ext cx="9309318"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G</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Write the German for the English given in brackets. Use the clues to help you.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403385" y="2313391"/>
            <a:ext cx="9186358"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Write the German article ‘the’.  The gender of the noun is provided.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4" name="Table 3">
            <a:extLst>
              <a:ext uri="{FF2B5EF4-FFF2-40B4-BE49-F238E27FC236}">
                <a16:creationId xmlns:a16="http://schemas.microsoft.com/office/drawing/2014/main" id="{F6074C77-3052-9F70-ABF0-0C29C6805BA4}"/>
              </a:ext>
            </a:extLst>
          </p:cNvPr>
          <p:cNvGraphicFramePr>
            <a:graphicFrameLocks noGrp="1"/>
          </p:cNvGraphicFramePr>
          <p:nvPr>
            <p:extLst>
              <p:ext uri="{D42A27DB-BD31-4B8C-83A1-F6EECF244321}">
                <p14:modId xmlns:p14="http://schemas.microsoft.com/office/powerpoint/2010/main" val="2689096317"/>
              </p:ext>
            </p:extLst>
          </p:nvPr>
        </p:nvGraphicFramePr>
        <p:xfrm>
          <a:off x="1504012" y="784954"/>
          <a:ext cx="9037281" cy="1357356"/>
        </p:xfrm>
        <a:graphic>
          <a:graphicData uri="http://schemas.openxmlformats.org/drawingml/2006/table">
            <a:tbl>
              <a:tblPr firstRow="1" firstCol="1" bandRow="1"/>
              <a:tblGrid>
                <a:gridCol w="352560">
                  <a:extLst>
                    <a:ext uri="{9D8B030D-6E8A-4147-A177-3AD203B41FA5}">
                      <a16:colId xmlns:a16="http://schemas.microsoft.com/office/drawing/2014/main" val="770142952"/>
                    </a:ext>
                  </a:extLst>
                </a:gridCol>
                <a:gridCol w="6430018">
                  <a:extLst>
                    <a:ext uri="{9D8B030D-6E8A-4147-A177-3AD203B41FA5}">
                      <a16:colId xmlns:a16="http://schemas.microsoft.com/office/drawing/2014/main" val="1326169029"/>
                    </a:ext>
                  </a:extLst>
                </a:gridCol>
                <a:gridCol w="2254703">
                  <a:extLst>
                    <a:ext uri="{9D8B030D-6E8A-4147-A177-3AD203B41FA5}">
                      <a16:colId xmlns:a16="http://schemas.microsoft.com/office/drawing/2014/main" val="2085147362"/>
                    </a:ext>
                  </a:extLst>
                </a:gridCol>
              </a:tblGrid>
              <a:tr h="452452">
                <a:tc>
                  <a:txBody>
                    <a:bodyPr/>
                    <a:lstStyle/>
                    <a:p>
                      <a:pPr>
                        <a:lnSpc>
                          <a:spcPct val="107000"/>
                        </a:lnSpc>
                        <a:spcAft>
                          <a:spcPts val="800"/>
                        </a:spcAft>
                      </a:pPr>
                      <a:r>
                        <a:rPr lang="en-GB" sz="15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500" b="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Clues</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216564"/>
                  </a:ext>
                </a:extLst>
              </a:tr>
              <a:tr h="452452">
                <a:tc>
                  <a:txBody>
                    <a:bodyPr/>
                    <a:lstStyle/>
                    <a:p>
                      <a:pPr>
                        <a:lnSpc>
                          <a:spcPct val="107000"/>
                        </a:lnSpc>
                        <a:spcAft>
                          <a:spcPts val="800"/>
                        </a:spcAft>
                      </a:pPr>
                      <a:r>
                        <a:rPr lang="de-DE"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Ich </a:t>
                      </a:r>
                      <a:r>
                        <a:rPr lang="en-GB" sz="16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wunderbar! (am)</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500" b="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to be</a:t>
                      </a:r>
                      <a:r>
                        <a:rPr lang="de-DE" sz="1500" i="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 sein</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093402"/>
                  </a:ext>
                </a:extLst>
              </a:tr>
              <a:tr h="452452">
                <a:tc>
                  <a:txBody>
                    <a:bodyPr/>
                    <a:lstStyle/>
                    <a:p>
                      <a:pPr>
                        <a:lnSpc>
                          <a:spcPct val="107000"/>
                        </a:lnSpc>
                        <a:spcAft>
                          <a:spcPts val="800"/>
                        </a:spcAft>
                      </a:pPr>
                      <a:r>
                        <a:rPr lang="de-DE"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Du </a:t>
                      </a:r>
                      <a:r>
                        <a:rPr lang="en-GB" sz="16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a-DK"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den Computer. (have)	</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500" b="1"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to</a:t>
                      </a:r>
                      <a:r>
                        <a:rPr lang="de-DE" sz="1500" b="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r>
                        <a:rPr lang="de-DE" sz="1500" b="1"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have</a:t>
                      </a:r>
                      <a:r>
                        <a:rPr lang="de-DE" sz="1500" i="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 haben</a:t>
                      </a:r>
                      <a:endParaRPr lang="en-GB" sz="1500" dirty="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215055"/>
                  </a:ext>
                </a:extLst>
              </a:tr>
            </a:tbl>
          </a:graphicData>
        </a:graphic>
      </p:graphicFrame>
      <p:graphicFrame>
        <p:nvGraphicFramePr>
          <p:cNvPr id="5" name="Table 4">
            <a:extLst>
              <a:ext uri="{FF2B5EF4-FFF2-40B4-BE49-F238E27FC236}">
                <a16:creationId xmlns:a16="http://schemas.microsoft.com/office/drawing/2014/main" id="{8FC22740-928F-CF2D-0CF7-5BFA794E2630}"/>
              </a:ext>
            </a:extLst>
          </p:cNvPr>
          <p:cNvGraphicFramePr>
            <a:graphicFrameLocks noGrp="1"/>
          </p:cNvGraphicFramePr>
          <p:nvPr>
            <p:extLst>
              <p:ext uri="{D42A27DB-BD31-4B8C-83A1-F6EECF244321}">
                <p14:modId xmlns:p14="http://schemas.microsoft.com/office/powerpoint/2010/main" val="2229999361"/>
              </p:ext>
            </p:extLst>
          </p:nvPr>
        </p:nvGraphicFramePr>
        <p:xfrm>
          <a:off x="1504012" y="3118025"/>
          <a:ext cx="6372892" cy="1243660"/>
        </p:xfrm>
        <a:graphic>
          <a:graphicData uri="http://schemas.openxmlformats.org/drawingml/2006/table">
            <a:tbl>
              <a:tblPr firstRow="1" firstCol="1" bandRow="1"/>
              <a:tblGrid>
                <a:gridCol w="646057">
                  <a:extLst>
                    <a:ext uri="{9D8B030D-6E8A-4147-A177-3AD203B41FA5}">
                      <a16:colId xmlns:a16="http://schemas.microsoft.com/office/drawing/2014/main" val="4240630851"/>
                    </a:ext>
                  </a:extLst>
                </a:gridCol>
                <a:gridCol w="5726835">
                  <a:extLst>
                    <a:ext uri="{9D8B030D-6E8A-4147-A177-3AD203B41FA5}">
                      <a16:colId xmlns:a16="http://schemas.microsoft.com/office/drawing/2014/main" val="2484422500"/>
                    </a:ext>
                  </a:extLst>
                </a:gridCol>
              </a:tblGrid>
              <a:tr h="621830">
                <a:tc>
                  <a:txBody>
                    <a:bodyPr/>
                    <a:lstStyle/>
                    <a:p>
                      <a:pPr>
                        <a:lnSpc>
                          <a:spcPct val="107000"/>
                        </a:lnSpc>
                        <a:spcAft>
                          <a:spcPts val="800"/>
                        </a:spcAft>
                      </a:pPr>
                      <a:r>
                        <a:rPr lang="en-GB" sz="22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2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Ich kaufe </a:t>
                      </a:r>
                      <a:r>
                        <a:rPr lang="en-GB" sz="22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2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Fahrrad (nt). </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724693"/>
                  </a:ext>
                </a:extLst>
              </a:tr>
              <a:tr h="621830">
                <a:tc>
                  <a:txBody>
                    <a:bodyPr/>
                    <a:lstStyle/>
                    <a:p>
                      <a:pPr>
                        <a:lnSpc>
                          <a:spcPct val="107000"/>
                        </a:lnSpc>
                        <a:spcAft>
                          <a:spcPts val="800"/>
                        </a:spcAft>
                      </a:pPr>
                      <a:r>
                        <a:rPr lang="en-GB" sz="22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2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Jacke (f) ist blau.</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771671"/>
                  </a:ext>
                </a:extLst>
              </a:tr>
            </a:tbl>
          </a:graphicData>
        </a:graphic>
      </p:graphicFrame>
      <p:sp>
        <p:nvSpPr>
          <p:cNvPr id="12" name="TextBox 11">
            <a:extLst>
              <a:ext uri="{FF2B5EF4-FFF2-40B4-BE49-F238E27FC236}">
                <a16:creationId xmlns:a16="http://schemas.microsoft.com/office/drawing/2014/main" id="{47D7E147-B7A5-6B87-201D-60FF087008CE}"/>
              </a:ext>
            </a:extLst>
          </p:cNvPr>
          <p:cNvSpPr txBox="1"/>
          <p:nvPr/>
        </p:nvSpPr>
        <p:spPr>
          <a:xfrm>
            <a:off x="1403385" y="4661613"/>
            <a:ext cx="7779804" cy="516360"/>
          </a:xfrm>
          <a:prstGeom prst="rect">
            <a:avLst/>
          </a:prstGeom>
          <a:noFill/>
        </p:spPr>
        <p:txBody>
          <a:bodyPr wrap="square">
            <a:spAutoFit/>
          </a:bodyPr>
          <a:lstStyle/>
          <a:p>
            <a:pPr>
              <a:lnSpc>
                <a:spcPct val="107000"/>
              </a:lnSpc>
              <a:spcAft>
                <a:spcPts val="800"/>
              </a:spcAft>
            </a:pPr>
            <a:r>
              <a:rPr lang="en-GB" sz="2800" b="1"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I</a:t>
            </a:r>
            <a:r>
              <a:rPr lang="en-GB"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 Write the German article ‘a’. The gender of the noun is provided.</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13" name="Table 12">
            <a:extLst>
              <a:ext uri="{FF2B5EF4-FFF2-40B4-BE49-F238E27FC236}">
                <a16:creationId xmlns:a16="http://schemas.microsoft.com/office/drawing/2014/main" id="{181B9373-809A-788D-BCDD-A94E7D33FB53}"/>
              </a:ext>
            </a:extLst>
          </p:cNvPr>
          <p:cNvGraphicFramePr>
            <a:graphicFrameLocks noGrp="1"/>
          </p:cNvGraphicFramePr>
          <p:nvPr>
            <p:extLst>
              <p:ext uri="{D42A27DB-BD31-4B8C-83A1-F6EECF244321}">
                <p14:modId xmlns:p14="http://schemas.microsoft.com/office/powerpoint/2010/main" val="1955801404"/>
              </p:ext>
            </p:extLst>
          </p:nvPr>
        </p:nvGraphicFramePr>
        <p:xfrm>
          <a:off x="1504012" y="5297075"/>
          <a:ext cx="6372892" cy="1243660"/>
        </p:xfrm>
        <a:graphic>
          <a:graphicData uri="http://schemas.openxmlformats.org/drawingml/2006/table">
            <a:tbl>
              <a:tblPr firstRow="1" firstCol="1" bandRow="1"/>
              <a:tblGrid>
                <a:gridCol w="646057">
                  <a:extLst>
                    <a:ext uri="{9D8B030D-6E8A-4147-A177-3AD203B41FA5}">
                      <a16:colId xmlns:a16="http://schemas.microsoft.com/office/drawing/2014/main" val="2881172839"/>
                    </a:ext>
                  </a:extLst>
                </a:gridCol>
                <a:gridCol w="5726835">
                  <a:extLst>
                    <a:ext uri="{9D8B030D-6E8A-4147-A177-3AD203B41FA5}">
                      <a16:colId xmlns:a16="http://schemas.microsoft.com/office/drawing/2014/main" val="1683985518"/>
                    </a:ext>
                  </a:extLst>
                </a:gridCol>
              </a:tblGrid>
              <a:tr h="621830">
                <a:tc>
                  <a:txBody>
                    <a:bodyPr/>
                    <a:lstStyle/>
                    <a:p>
                      <a:pPr>
                        <a:lnSpc>
                          <a:spcPct val="107000"/>
                        </a:lnSpc>
                        <a:spcAft>
                          <a:spcPts val="800"/>
                        </a:spcAft>
                      </a:pPr>
                      <a:r>
                        <a:rPr lang="en-GB" sz="22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2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Wir singen </a:t>
                      </a:r>
                      <a:r>
                        <a:rPr lang="en-GB" sz="22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2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Song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286881"/>
                  </a:ext>
                </a:extLst>
              </a:tr>
              <a:tr h="621830">
                <a:tc>
                  <a:txBody>
                    <a:bodyPr/>
                    <a:lstStyle/>
                    <a:p>
                      <a:pPr>
                        <a:lnSpc>
                          <a:spcPct val="107000"/>
                        </a:lnSpc>
                        <a:spcAft>
                          <a:spcPts val="800"/>
                        </a:spcAft>
                      </a:pPr>
                      <a:r>
                        <a:rPr lang="en-GB" sz="22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2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Katze (f) ist hier. </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385565"/>
                  </a:ext>
                </a:extLst>
              </a:tr>
            </a:tbl>
          </a:graphicData>
        </a:graphic>
      </p:graphicFrame>
    </p:spTree>
    <p:extLst>
      <p:ext uri="{BB962C8B-B14F-4D97-AF65-F5344CB8AC3E}">
        <p14:creationId xmlns:p14="http://schemas.microsoft.com/office/powerpoint/2010/main" val="332126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70C0"/>
                </a:solidFill>
                <a:latin typeface="Modern Love" panose="04090805081005020601" pitchFamily="82" charset="0"/>
                <a:cs typeface="Arial"/>
                <a:sym typeface="Arial"/>
              </a:rPr>
              <a:t>blau</a:t>
            </a:r>
            <a:endParaRPr lang="en-GB" sz="1400" kern="0" dirty="0">
              <a:solidFill>
                <a:srgbClr val="0070C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5" name="Rectangle 4">
            <a:extLst>
              <a:ext uri="{FF2B5EF4-FFF2-40B4-BE49-F238E27FC236}">
                <a16:creationId xmlns:a16="http://schemas.microsoft.com/office/drawing/2014/main" id="{F7DFAA06-AE60-7321-4573-E55BE892E465}"/>
              </a:ext>
            </a:extLst>
          </p:cNvPr>
          <p:cNvSpPr/>
          <p:nvPr/>
        </p:nvSpPr>
        <p:spPr>
          <a:xfrm>
            <a:off x="1239520" y="237630"/>
            <a:ext cx="98552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Robbie is from another planet. It likes earth and speaking German but often forgets word meanings, spellings and things like gender and verb forms. Help Robbie by answering the questions in this quiz. </a:t>
            </a:r>
            <a:endParaRPr kumimoji="0" lang="en-GB" sz="2800" b="0" i="0" u="none" strike="noStrike" kern="0" cap="none" spc="0" normalizeH="0" baseline="0" noProof="0" dirty="0">
              <a:ln>
                <a:noFill/>
              </a:ln>
              <a:solidFill>
                <a:sysClr val="windowText" lastClr="000000"/>
              </a:solidFill>
              <a:effectLst/>
              <a:uLnTx/>
              <a:uFillTx/>
              <a:latin typeface="Arial"/>
            </a:endParaRPr>
          </a:p>
        </p:txBody>
      </p:sp>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4" name="TextBox 3">
            <a:extLst>
              <a:ext uri="{FF2B5EF4-FFF2-40B4-BE49-F238E27FC236}">
                <a16:creationId xmlns:a16="http://schemas.microsoft.com/office/drawing/2014/main" id="{8AA771F9-55BB-47A6-C56B-49FE360E5B0A}"/>
              </a:ext>
            </a:extLst>
          </p:cNvPr>
          <p:cNvSpPr txBox="1"/>
          <p:nvPr/>
        </p:nvSpPr>
        <p:spPr>
          <a:xfrm>
            <a:off x="290648" y="1377288"/>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1AD8479-334A-E98E-D758-079F68C6F95D}"/>
              </a:ext>
            </a:extLst>
          </p:cNvPr>
          <p:cNvGraphicFramePr>
            <a:graphicFrameLocks noGrp="1"/>
          </p:cNvGraphicFramePr>
          <p:nvPr/>
        </p:nvGraphicFramePr>
        <p:xfrm>
          <a:off x="1239520" y="2163060"/>
          <a:ext cx="9157377" cy="4139240"/>
        </p:xfrm>
        <a:graphic>
          <a:graphicData uri="http://schemas.openxmlformats.org/drawingml/2006/table">
            <a:tbl>
              <a:tblPr firstRow="1" firstCol="1" bandRow="1"/>
              <a:tblGrid>
                <a:gridCol w="1830400">
                  <a:extLst>
                    <a:ext uri="{9D8B030D-6E8A-4147-A177-3AD203B41FA5}">
                      <a16:colId xmlns:a16="http://schemas.microsoft.com/office/drawing/2014/main" val="2478577031"/>
                    </a:ext>
                  </a:extLst>
                </a:gridCol>
                <a:gridCol w="1830400">
                  <a:extLst>
                    <a:ext uri="{9D8B030D-6E8A-4147-A177-3AD203B41FA5}">
                      <a16:colId xmlns:a16="http://schemas.microsoft.com/office/drawing/2014/main" val="6571379"/>
                    </a:ext>
                  </a:extLst>
                </a:gridCol>
                <a:gridCol w="1852684">
                  <a:extLst>
                    <a:ext uri="{9D8B030D-6E8A-4147-A177-3AD203B41FA5}">
                      <a16:colId xmlns:a16="http://schemas.microsoft.com/office/drawing/2014/main" val="2228890872"/>
                    </a:ext>
                  </a:extLst>
                </a:gridCol>
                <a:gridCol w="1852684">
                  <a:extLst>
                    <a:ext uri="{9D8B030D-6E8A-4147-A177-3AD203B41FA5}">
                      <a16:colId xmlns:a16="http://schemas.microsoft.com/office/drawing/2014/main" val="376357495"/>
                    </a:ext>
                  </a:extLst>
                </a:gridCol>
                <a:gridCol w="1791209">
                  <a:extLst>
                    <a:ext uri="{9D8B030D-6E8A-4147-A177-3AD203B41FA5}">
                      <a16:colId xmlns:a16="http://schemas.microsoft.com/office/drawing/2014/main" val="320185436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60735"/>
                  </a:ext>
                </a:extLst>
              </a:tr>
              <a:tr h="349053">
                <a:tc rowSpan="2">
                  <a:txBody>
                    <a:bodyPr/>
                    <a:lstStyle/>
                    <a:p>
                      <a:pPr algn="ctr">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a:solidFill>
                            <a:srgbClr val="1F4E79"/>
                          </a:solidFill>
                          <a:effectLst/>
                          <a:latin typeface="+mj-lt"/>
                          <a:ea typeface="SimSun" panose="02010600030101010101" pitchFamily="2" charset="-122"/>
                          <a:cs typeface="Times New Roman" panose="02020603050405020304" pitchFamily="18" charset="0"/>
                        </a:rPr>
                        <a:t>1.</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island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river</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castle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forest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44418548"/>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6458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2.</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find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go</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come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wash</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63639982"/>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238400"/>
                  </a:ext>
                </a:extLst>
              </a:tr>
              <a:tr h="417851">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3.</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reason</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idea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help</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sport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00248802"/>
                  </a:ext>
                </a:extLst>
              </a:tr>
              <a:tr h="456116">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783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4.</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use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get</a:t>
                      </a:r>
                      <a:r>
                        <a:rPr lang="fr-FR"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err="1">
                          <a:solidFill>
                            <a:srgbClr val="1F4E79"/>
                          </a:solidFill>
                          <a:effectLst/>
                          <a:latin typeface="+mj-lt"/>
                          <a:ea typeface="SimSun" panose="02010600030101010101" pitchFamily="2" charset="-122"/>
                          <a:cs typeface="Times New Roman" panose="02020603050405020304" pitchFamily="18" charset="0"/>
                        </a:rPr>
                        <a:t>receive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need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work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24340244"/>
                  </a:ext>
                </a:extLst>
              </a:tr>
              <a:tr h="476390">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102558"/>
                  </a:ext>
                </a:extLst>
              </a:tr>
            </a:tbl>
          </a:graphicData>
        </a:graphic>
      </p:graphicFrame>
      <p:sp>
        <p:nvSpPr>
          <p:cNvPr id="16" name="Rectangle 15">
            <a:hlinkClick r:id="" action="ppaction://noaction">
              <a:snd r:embed="rId5" name="T2_Voc_A.4.wav"/>
            </a:hlinkClick>
            <a:extLst>
              <a:ext uri="{FF2B5EF4-FFF2-40B4-BE49-F238E27FC236}">
                <a16:creationId xmlns:a16="http://schemas.microsoft.com/office/drawing/2014/main" id="{9340163C-A3AE-2CBD-3A12-660B1ECD45DF}"/>
              </a:ext>
            </a:extLst>
          </p:cNvPr>
          <p:cNvSpPr/>
          <p:nvPr/>
        </p:nvSpPr>
        <p:spPr>
          <a:xfrm>
            <a:off x="1817580" y="5431860"/>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2_Voc_A.3.wav"/>
            </a:hlinkClick>
            <a:extLst>
              <a:ext uri="{FF2B5EF4-FFF2-40B4-BE49-F238E27FC236}">
                <a16:creationId xmlns:a16="http://schemas.microsoft.com/office/drawing/2014/main" id="{7D859164-DE70-DD35-5D16-216E47DBF055}"/>
              </a:ext>
            </a:extLst>
          </p:cNvPr>
          <p:cNvSpPr/>
          <p:nvPr/>
        </p:nvSpPr>
        <p:spPr>
          <a:xfrm>
            <a:off x="1813782" y="442901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2_Voc_A.1.wav"/>
            </a:hlinkClick>
            <a:extLst>
              <a:ext uri="{FF2B5EF4-FFF2-40B4-BE49-F238E27FC236}">
                <a16:creationId xmlns:a16="http://schemas.microsoft.com/office/drawing/2014/main" id="{4B089137-31CB-39FE-402A-306DD26A5FFD}"/>
              </a:ext>
            </a:extLst>
          </p:cNvPr>
          <p:cNvSpPr/>
          <p:nvPr/>
        </p:nvSpPr>
        <p:spPr>
          <a:xfrm>
            <a:off x="1813783" y="270853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2_Voc_A.2.wav"/>
            </a:hlinkClick>
            <a:extLst>
              <a:ext uri="{FF2B5EF4-FFF2-40B4-BE49-F238E27FC236}">
                <a16:creationId xmlns:a16="http://schemas.microsoft.com/office/drawing/2014/main" id="{11828BE4-54F6-A5AD-5C35-916DA72BC316}"/>
              </a:ext>
            </a:extLst>
          </p:cNvPr>
          <p:cNvSpPr/>
          <p:nvPr/>
        </p:nvSpPr>
        <p:spPr>
          <a:xfrm>
            <a:off x="1813782" y="361940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pic>
        <p:nvPicPr>
          <p:cNvPr id="3" name="Picture 2">
            <a:extLst>
              <a:ext uri="{FF2B5EF4-FFF2-40B4-BE49-F238E27FC236}">
                <a16:creationId xmlns:a16="http://schemas.microsoft.com/office/drawing/2014/main" id="{3FE60D6F-16EC-36CD-C4EE-FDCCDA0DA917}"/>
              </a:ext>
            </a:extLst>
          </p:cNvPr>
          <p:cNvPicPr>
            <a:picLocks noChangeAspect="1"/>
          </p:cNvPicPr>
          <p:nvPr/>
        </p:nvPicPr>
        <p:blipFill>
          <a:blip r:embed="rId9"/>
          <a:stretch>
            <a:fillRect/>
          </a:stretch>
        </p:blipFill>
        <p:spPr>
          <a:xfrm>
            <a:off x="5651521" y="2961841"/>
            <a:ext cx="333374" cy="330619"/>
          </a:xfrm>
          <a:prstGeom prst="rect">
            <a:avLst/>
          </a:prstGeom>
        </p:spPr>
      </p:pic>
      <p:pic>
        <p:nvPicPr>
          <p:cNvPr id="8" name="Picture 7">
            <a:extLst>
              <a:ext uri="{FF2B5EF4-FFF2-40B4-BE49-F238E27FC236}">
                <a16:creationId xmlns:a16="http://schemas.microsoft.com/office/drawing/2014/main" id="{B7587C91-F13A-DFC3-BD03-8164FAA2B086}"/>
              </a:ext>
            </a:extLst>
          </p:cNvPr>
          <p:cNvPicPr>
            <a:picLocks noChangeAspect="1"/>
          </p:cNvPicPr>
          <p:nvPr/>
        </p:nvPicPr>
        <p:blipFill>
          <a:blip r:embed="rId9"/>
          <a:stretch>
            <a:fillRect/>
          </a:stretch>
        </p:blipFill>
        <p:spPr>
          <a:xfrm>
            <a:off x="5651521" y="3799811"/>
            <a:ext cx="333374" cy="330619"/>
          </a:xfrm>
          <a:prstGeom prst="rect">
            <a:avLst/>
          </a:prstGeom>
        </p:spPr>
      </p:pic>
      <p:pic>
        <p:nvPicPr>
          <p:cNvPr id="10" name="Picture 9">
            <a:extLst>
              <a:ext uri="{FF2B5EF4-FFF2-40B4-BE49-F238E27FC236}">
                <a16:creationId xmlns:a16="http://schemas.microsoft.com/office/drawing/2014/main" id="{FF443717-9581-AD54-B244-7CC4F87CFCB0}"/>
              </a:ext>
            </a:extLst>
          </p:cNvPr>
          <p:cNvPicPr>
            <a:picLocks noChangeAspect="1"/>
          </p:cNvPicPr>
          <p:nvPr/>
        </p:nvPicPr>
        <p:blipFill>
          <a:blip r:embed="rId9"/>
          <a:stretch>
            <a:fillRect/>
          </a:stretch>
        </p:blipFill>
        <p:spPr>
          <a:xfrm>
            <a:off x="3808180" y="4682315"/>
            <a:ext cx="333374" cy="330619"/>
          </a:xfrm>
          <a:prstGeom prst="rect">
            <a:avLst/>
          </a:prstGeom>
        </p:spPr>
      </p:pic>
      <p:pic>
        <p:nvPicPr>
          <p:cNvPr id="12" name="Picture 11">
            <a:extLst>
              <a:ext uri="{FF2B5EF4-FFF2-40B4-BE49-F238E27FC236}">
                <a16:creationId xmlns:a16="http://schemas.microsoft.com/office/drawing/2014/main" id="{3DA44C17-B500-45FF-5BFD-9F5685D72950}"/>
              </a:ext>
            </a:extLst>
          </p:cNvPr>
          <p:cNvPicPr>
            <a:picLocks noChangeAspect="1"/>
          </p:cNvPicPr>
          <p:nvPr/>
        </p:nvPicPr>
        <p:blipFill>
          <a:blip r:embed="rId9"/>
          <a:stretch>
            <a:fillRect/>
          </a:stretch>
        </p:blipFill>
        <p:spPr>
          <a:xfrm>
            <a:off x="7518032" y="5887922"/>
            <a:ext cx="333374" cy="330619"/>
          </a:xfrm>
          <a:prstGeom prst="rect">
            <a:avLst/>
          </a:prstGeom>
        </p:spPr>
      </p:pic>
    </p:spTree>
    <p:extLst>
      <p:ext uri="{BB962C8B-B14F-4D97-AF65-F5344CB8AC3E}">
        <p14:creationId xmlns:p14="http://schemas.microsoft.com/office/powerpoint/2010/main" val="44306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09991B1-57F9-26E4-2E72-EA5094B8B907}"/>
              </a:ext>
            </a:extLst>
          </p:cNvPr>
          <p:cNvGraphicFramePr>
            <a:graphicFrameLocks noGrp="1"/>
          </p:cNvGraphicFramePr>
          <p:nvPr>
            <p:extLst>
              <p:ext uri="{D42A27DB-BD31-4B8C-83A1-F6EECF244321}">
                <p14:modId xmlns:p14="http://schemas.microsoft.com/office/powerpoint/2010/main" val="1437467748"/>
              </p:ext>
            </p:extLst>
          </p:nvPr>
        </p:nvGraphicFramePr>
        <p:xfrm>
          <a:off x="807308" y="2583989"/>
          <a:ext cx="9881406" cy="3368344"/>
        </p:xfrm>
        <a:graphic>
          <a:graphicData uri="http://schemas.openxmlformats.org/drawingml/2006/table">
            <a:tbl>
              <a:tblPr firstRow="1" firstCol="1" bandRow="1"/>
              <a:tblGrid>
                <a:gridCol w="1975121">
                  <a:extLst>
                    <a:ext uri="{9D8B030D-6E8A-4147-A177-3AD203B41FA5}">
                      <a16:colId xmlns:a16="http://schemas.microsoft.com/office/drawing/2014/main" val="1830189793"/>
                    </a:ext>
                  </a:extLst>
                </a:gridCol>
                <a:gridCol w="1975121">
                  <a:extLst>
                    <a:ext uri="{9D8B030D-6E8A-4147-A177-3AD203B41FA5}">
                      <a16:colId xmlns:a16="http://schemas.microsoft.com/office/drawing/2014/main" val="2183787282"/>
                    </a:ext>
                  </a:extLst>
                </a:gridCol>
                <a:gridCol w="1999166">
                  <a:extLst>
                    <a:ext uri="{9D8B030D-6E8A-4147-A177-3AD203B41FA5}">
                      <a16:colId xmlns:a16="http://schemas.microsoft.com/office/drawing/2014/main" val="322929055"/>
                    </a:ext>
                  </a:extLst>
                </a:gridCol>
                <a:gridCol w="1999166">
                  <a:extLst>
                    <a:ext uri="{9D8B030D-6E8A-4147-A177-3AD203B41FA5}">
                      <a16:colId xmlns:a16="http://schemas.microsoft.com/office/drawing/2014/main" val="3970593371"/>
                    </a:ext>
                  </a:extLst>
                </a:gridCol>
                <a:gridCol w="1932832">
                  <a:extLst>
                    <a:ext uri="{9D8B030D-6E8A-4147-A177-3AD203B41FA5}">
                      <a16:colId xmlns:a16="http://schemas.microsoft.com/office/drawing/2014/main" val="1539671233"/>
                    </a:ext>
                  </a:extLst>
                </a:gridCol>
              </a:tblGrid>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5..</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evening</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night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afternoon</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every</a:t>
                      </a:r>
                      <a:r>
                        <a:rPr lang="fr-FR"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err="1">
                          <a:solidFill>
                            <a:srgbClr val="1F4E79"/>
                          </a:solidFill>
                          <a:effectLst/>
                          <a:latin typeface="+mj-lt"/>
                          <a:ea typeface="SimSun" panose="02010600030101010101" pitchFamily="2" charset="-122"/>
                          <a:cs typeface="Times New Roman" panose="02020603050405020304" pitchFamily="18" charset="0"/>
                        </a:rPr>
                        <a:t>day</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96433256"/>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534085"/>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6.</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festival</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library</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cathedral</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cinema</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57578782"/>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657512"/>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7.</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words</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glasses</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books</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pictures</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36648203"/>
                  </a:ext>
                </a:extLst>
              </a:tr>
              <a:tr h="480898">
                <a:tc vMerge="1">
                  <a:txBody>
                    <a:bodyPr/>
                    <a:lstStyle/>
                    <a:p>
                      <a:endParaRPr lang="en-GB"/>
                    </a:p>
                  </a:txBody>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0133"/>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8.</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3</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13</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21</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31</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02660771"/>
                  </a:ext>
                </a:extLst>
              </a:tr>
              <a:tr h="480898">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287159"/>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2_Voc_A.8.wav"/>
            </a:hlinkClick>
            <a:extLst>
              <a:ext uri="{FF2B5EF4-FFF2-40B4-BE49-F238E27FC236}">
                <a16:creationId xmlns:a16="http://schemas.microsoft.com/office/drawing/2014/main" id="{9340163C-A3AE-2CBD-3A12-660B1ECD45DF}"/>
              </a:ext>
            </a:extLst>
          </p:cNvPr>
          <p:cNvSpPr/>
          <p:nvPr/>
        </p:nvSpPr>
        <p:spPr>
          <a:xfrm>
            <a:off x="1576375" y="5269518"/>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2_Voc_A.7.wav"/>
            </a:hlinkClick>
            <a:extLst>
              <a:ext uri="{FF2B5EF4-FFF2-40B4-BE49-F238E27FC236}">
                <a16:creationId xmlns:a16="http://schemas.microsoft.com/office/drawing/2014/main" id="{7D859164-DE70-DD35-5D16-216E47DBF055}"/>
              </a:ext>
            </a:extLst>
          </p:cNvPr>
          <p:cNvSpPr/>
          <p:nvPr/>
        </p:nvSpPr>
        <p:spPr>
          <a:xfrm>
            <a:off x="1576375" y="448971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7</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1" name="Rectangle 10">
            <a:hlinkClick r:id="" action="ppaction://noaction">
              <a:snd r:embed="rId7" name="T2_Voc_A.5.wav"/>
            </a:hlinkClick>
            <a:extLst>
              <a:ext uri="{FF2B5EF4-FFF2-40B4-BE49-F238E27FC236}">
                <a16:creationId xmlns:a16="http://schemas.microsoft.com/office/drawing/2014/main" id="{4B089137-31CB-39FE-402A-306DD26A5FFD}"/>
              </a:ext>
            </a:extLst>
          </p:cNvPr>
          <p:cNvSpPr/>
          <p:nvPr/>
        </p:nvSpPr>
        <p:spPr>
          <a:xfrm>
            <a:off x="1576377" y="279076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13" name="Rectangle 12">
            <a:hlinkClick r:id="" action="ppaction://noaction">
              <a:snd r:embed="rId8" name="T2_Voc_A.6.wav"/>
            </a:hlinkClick>
            <a:extLst>
              <a:ext uri="{FF2B5EF4-FFF2-40B4-BE49-F238E27FC236}">
                <a16:creationId xmlns:a16="http://schemas.microsoft.com/office/drawing/2014/main" id="{11828BE4-54F6-A5AD-5C35-916DA72BC316}"/>
              </a:ext>
            </a:extLst>
          </p:cNvPr>
          <p:cNvSpPr/>
          <p:nvPr/>
        </p:nvSpPr>
        <p:spPr>
          <a:xfrm>
            <a:off x="1576376" y="36402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6</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6D202782-DB5D-A6FE-6B39-6DC5015E166C}"/>
              </a:ext>
            </a:extLst>
          </p:cNvPr>
          <p:cNvGraphicFramePr>
            <a:graphicFrameLocks noGrp="1"/>
          </p:cNvGraphicFramePr>
          <p:nvPr/>
        </p:nvGraphicFramePr>
        <p:xfrm>
          <a:off x="807308" y="2222801"/>
          <a:ext cx="9881407" cy="361188"/>
        </p:xfrm>
        <a:graphic>
          <a:graphicData uri="http://schemas.openxmlformats.org/drawingml/2006/table">
            <a:tbl>
              <a:tblPr firstRow="1" firstCol="1" bandRow="1"/>
              <a:tblGrid>
                <a:gridCol w="1975121">
                  <a:extLst>
                    <a:ext uri="{9D8B030D-6E8A-4147-A177-3AD203B41FA5}">
                      <a16:colId xmlns:a16="http://schemas.microsoft.com/office/drawing/2014/main" val="4237966680"/>
                    </a:ext>
                  </a:extLst>
                </a:gridCol>
                <a:gridCol w="1975121">
                  <a:extLst>
                    <a:ext uri="{9D8B030D-6E8A-4147-A177-3AD203B41FA5}">
                      <a16:colId xmlns:a16="http://schemas.microsoft.com/office/drawing/2014/main" val="1540193922"/>
                    </a:ext>
                  </a:extLst>
                </a:gridCol>
                <a:gridCol w="1999167">
                  <a:extLst>
                    <a:ext uri="{9D8B030D-6E8A-4147-A177-3AD203B41FA5}">
                      <a16:colId xmlns:a16="http://schemas.microsoft.com/office/drawing/2014/main" val="434753518"/>
                    </a:ext>
                  </a:extLst>
                </a:gridCol>
                <a:gridCol w="1999167">
                  <a:extLst>
                    <a:ext uri="{9D8B030D-6E8A-4147-A177-3AD203B41FA5}">
                      <a16:colId xmlns:a16="http://schemas.microsoft.com/office/drawing/2014/main" val="1752695643"/>
                    </a:ext>
                  </a:extLst>
                </a:gridCol>
                <a:gridCol w="1932831">
                  <a:extLst>
                    <a:ext uri="{9D8B030D-6E8A-4147-A177-3AD203B41FA5}">
                      <a16:colId xmlns:a16="http://schemas.microsoft.com/office/drawing/2014/main" val="33817033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601110"/>
                  </a:ext>
                </a:extLst>
              </a:tr>
            </a:tbl>
          </a:graphicData>
        </a:graphic>
      </p:graphicFrame>
      <p:sp>
        <p:nvSpPr>
          <p:cNvPr id="10" name="TextBox 9">
            <a:extLst>
              <a:ext uri="{FF2B5EF4-FFF2-40B4-BE49-F238E27FC236}">
                <a16:creationId xmlns:a16="http://schemas.microsoft.com/office/drawing/2014/main" id="{EAF39B6D-EE63-4DBD-CD8E-7E94865A892C}"/>
              </a:ext>
            </a:extLst>
          </p:cNvPr>
          <p:cNvSpPr txBox="1"/>
          <p:nvPr/>
        </p:nvSpPr>
        <p:spPr>
          <a:xfrm>
            <a:off x="425799" y="1364741"/>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1F718F74-722D-150E-2B11-E44E53A77409}"/>
              </a:ext>
            </a:extLst>
          </p:cNvPr>
          <p:cNvPicPr>
            <a:picLocks noChangeAspect="1"/>
          </p:cNvPicPr>
          <p:nvPr/>
        </p:nvPicPr>
        <p:blipFill>
          <a:blip r:embed="rId9"/>
          <a:stretch>
            <a:fillRect/>
          </a:stretch>
        </p:blipFill>
        <p:spPr>
          <a:xfrm>
            <a:off x="7583346" y="3000071"/>
            <a:ext cx="333374" cy="330619"/>
          </a:xfrm>
          <a:prstGeom prst="rect">
            <a:avLst/>
          </a:prstGeom>
        </p:spPr>
      </p:pic>
      <p:pic>
        <p:nvPicPr>
          <p:cNvPr id="9" name="Picture 8">
            <a:extLst>
              <a:ext uri="{FF2B5EF4-FFF2-40B4-BE49-F238E27FC236}">
                <a16:creationId xmlns:a16="http://schemas.microsoft.com/office/drawing/2014/main" id="{F2D3720C-9134-A97A-C215-251DC9BF0190}"/>
              </a:ext>
            </a:extLst>
          </p:cNvPr>
          <p:cNvPicPr>
            <a:picLocks noChangeAspect="1"/>
          </p:cNvPicPr>
          <p:nvPr/>
        </p:nvPicPr>
        <p:blipFill>
          <a:blip r:embed="rId9"/>
          <a:stretch>
            <a:fillRect/>
          </a:stretch>
        </p:blipFill>
        <p:spPr>
          <a:xfrm>
            <a:off x="9554017" y="3849547"/>
            <a:ext cx="333374" cy="330619"/>
          </a:xfrm>
          <a:prstGeom prst="rect">
            <a:avLst/>
          </a:prstGeom>
        </p:spPr>
      </p:pic>
      <p:pic>
        <p:nvPicPr>
          <p:cNvPr id="12" name="Picture 11">
            <a:extLst>
              <a:ext uri="{FF2B5EF4-FFF2-40B4-BE49-F238E27FC236}">
                <a16:creationId xmlns:a16="http://schemas.microsoft.com/office/drawing/2014/main" id="{35EA4C21-D861-AB78-3A5D-E892712E7248}"/>
              </a:ext>
            </a:extLst>
          </p:cNvPr>
          <p:cNvPicPr>
            <a:picLocks noChangeAspect="1"/>
          </p:cNvPicPr>
          <p:nvPr/>
        </p:nvPicPr>
        <p:blipFill>
          <a:blip r:embed="rId9"/>
          <a:stretch>
            <a:fillRect/>
          </a:stretch>
        </p:blipFill>
        <p:spPr>
          <a:xfrm>
            <a:off x="3607883" y="4699023"/>
            <a:ext cx="333374" cy="330619"/>
          </a:xfrm>
          <a:prstGeom prst="rect">
            <a:avLst/>
          </a:prstGeom>
        </p:spPr>
      </p:pic>
      <p:pic>
        <p:nvPicPr>
          <p:cNvPr id="14" name="Picture 13">
            <a:extLst>
              <a:ext uri="{FF2B5EF4-FFF2-40B4-BE49-F238E27FC236}">
                <a16:creationId xmlns:a16="http://schemas.microsoft.com/office/drawing/2014/main" id="{47F52AD3-8457-6A29-4B98-0A2308439EC0}"/>
              </a:ext>
            </a:extLst>
          </p:cNvPr>
          <p:cNvPicPr>
            <a:picLocks noChangeAspect="1"/>
          </p:cNvPicPr>
          <p:nvPr/>
        </p:nvPicPr>
        <p:blipFill>
          <a:blip r:embed="rId9"/>
          <a:stretch>
            <a:fillRect/>
          </a:stretch>
        </p:blipFill>
        <p:spPr>
          <a:xfrm>
            <a:off x="9552825" y="5560270"/>
            <a:ext cx="333374" cy="330619"/>
          </a:xfrm>
          <a:prstGeom prst="rect">
            <a:avLst/>
          </a:prstGeom>
        </p:spPr>
      </p:pic>
    </p:spTree>
    <p:extLst>
      <p:ext uri="{BB962C8B-B14F-4D97-AF65-F5344CB8AC3E}">
        <p14:creationId xmlns:p14="http://schemas.microsoft.com/office/powerpoint/2010/main" val="402462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1.</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week</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 of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season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2.</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question word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3.</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direction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 of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4.</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an animal</a:t>
                      </a:r>
                      <a:endParaRPr lang="en-GB" sz="200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2_Voc_B.4.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2_Voc_B.3.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2_Voc_B.1.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2_Voc_B.2.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D6C11475-7791-27FB-6CF4-F331CD1320E3}"/>
              </a:ext>
            </a:extLst>
          </p:cNvPr>
          <p:cNvPicPr>
            <a:picLocks noChangeAspect="1"/>
          </p:cNvPicPr>
          <p:nvPr/>
        </p:nvPicPr>
        <p:blipFill>
          <a:blip r:embed="rId9"/>
          <a:stretch>
            <a:fillRect/>
          </a:stretch>
        </p:blipFill>
        <p:spPr>
          <a:xfrm>
            <a:off x="7818478" y="2843347"/>
            <a:ext cx="333374" cy="330619"/>
          </a:xfrm>
          <a:prstGeom prst="rect">
            <a:avLst/>
          </a:prstGeom>
        </p:spPr>
      </p:pic>
      <p:pic>
        <p:nvPicPr>
          <p:cNvPr id="4" name="Picture 3">
            <a:extLst>
              <a:ext uri="{FF2B5EF4-FFF2-40B4-BE49-F238E27FC236}">
                <a16:creationId xmlns:a16="http://schemas.microsoft.com/office/drawing/2014/main" id="{6CB4A161-89F7-0B31-284A-57D4CC34CC53}"/>
              </a:ext>
            </a:extLst>
          </p:cNvPr>
          <p:cNvPicPr>
            <a:picLocks noChangeAspect="1"/>
          </p:cNvPicPr>
          <p:nvPr/>
        </p:nvPicPr>
        <p:blipFill>
          <a:blip r:embed="rId9"/>
          <a:stretch>
            <a:fillRect/>
          </a:stretch>
        </p:blipFill>
        <p:spPr>
          <a:xfrm>
            <a:off x="2562854" y="3584350"/>
            <a:ext cx="333374" cy="330619"/>
          </a:xfrm>
          <a:prstGeom prst="rect">
            <a:avLst/>
          </a:prstGeom>
        </p:spPr>
      </p:pic>
      <p:pic>
        <p:nvPicPr>
          <p:cNvPr id="5" name="Picture 4">
            <a:extLst>
              <a:ext uri="{FF2B5EF4-FFF2-40B4-BE49-F238E27FC236}">
                <a16:creationId xmlns:a16="http://schemas.microsoft.com/office/drawing/2014/main" id="{74590563-1EC5-E846-3F27-531BEB74B199}"/>
              </a:ext>
            </a:extLst>
          </p:cNvPr>
          <p:cNvPicPr>
            <a:picLocks noChangeAspect="1"/>
          </p:cNvPicPr>
          <p:nvPr/>
        </p:nvPicPr>
        <p:blipFill>
          <a:blip r:embed="rId9"/>
          <a:stretch>
            <a:fillRect/>
          </a:stretch>
        </p:blipFill>
        <p:spPr>
          <a:xfrm>
            <a:off x="7818478" y="4314241"/>
            <a:ext cx="333374" cy="330619"/>
          </a:xfrm>
          <a:prstGeom prst="rect">
            <a:avLst/>
          </a:prstGeom>
        </p:spPr>
      </p:pic>
      <p:pic>
        <p:nvPicPr>
          <p:cNvPr id="9" name="Picture 8">
            <a:extLst>
              <a:ext uri="{FF2B5EF4-FFF2-40B4-BE49-F238E27FC236}">
                <a16:creationId xmlns:a16="http://schemas.microsoft.com/office/drawing/2014/main" id="{F561F75A-43EB-DA2B-DD32-CF9D0280C8BA}"/>
              </a:ext>
            </a:extLst>
          </p:cNvPr>
          <p:cNvPicPr>
            <a:picLocks noChangeAspect="1"/>
          </p:cNvPicPr>
          <p:nvPr/>
        </p:nvPicPr>
        <p:blipFill>
          <a:blip r:embed="rId9"/>
          <a:stretch>
            <a:fillRect/>
          </a:stretch>
        </p:blipFill>
        <p:spPr>
          <a:xfrm>
            <a:off x="10417987" y="5038261"/>
            <a:ext cx="333374" cy="330619"/>
          </a:xfrm>
          <a:prstGeom prst="rect">
            <a:avLst/>
          </a:prstGeom>
        </p:spPr>
      </p:pic>
    </p:spTree>
    <p:extLst>
      <p:ext uri="{BB962C8B-B14F-4D97-AF65-F5344CB8AC3E}">
        <p14:creationId xmlns:p14="http://schemas.microsoft.com/office/powerpoint/2010/main" val="338734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5.</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question word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6.</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personality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week</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question word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7.</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8.</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direction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season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2_Voc_B.8.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2_Voc_B.7.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p>
        </p:txBody>
      </p:sp>
      <p:sp>
        <p:nvSpPr>
          <p:cNvPr id="11" name="Rectangle 10">
            <a:hlinkClick r:id="" action="ppaction://noaction">
              <a:snd r:embed="rId7" name="T2_Voc_B.5.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5</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3" name="Rectangle 12">
            <a:hlinkClick r:id="" action="ppaction://noaction">
              <a:snd r:embed="rId8" name="T2_Voc_B.6.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6E00B44C-013E-9090-68F0-1C792CE1DDD3}"/>
              </a:ext>
            </a:extLst>
          </p:cNvPr>
          <p:cNvPicPr>
            <a:picLocks noChangeAspect="1"/>
          </p:cNvPicPr>
          <p:nvPr/>
        </p:nvPicPr>
        <p:blipFill>
          <a:blip r:embed="rId9"/>
          <a:stretch>
            <a:fillRect/>
          </a:stretch>
        </p:blipFill>
        <p:spPr>
          <a:xfrm>
            <a:off x="5197819" y="2852355"/>
            <a:ext cx="333374" cy="330619"/>
          </a:xfrm>
          <a:prstGeom prst="rect">
            <a:avLst/>
          </a:prstGeom>
        </p:spPr>
      </p:pic>
      <p:pic>
        <p:nvPicPr>
          <p:cNvPr id="4" name="Picture 3">
            <a:extLst>
              <a:ext uri="{FF2B5EF4-FFF2-40B4-BE49-F238E27FC236}">
                <a16:creationId xmlns:a16="http://schemas.microsoft.com/office/drawing/2014/main" id="{5DFF63BB-F2FB-1185-D3D6-79A239D44381}"/>
              </a:ext>
            </a:extLst>
          </p:cNvPr>
          <p:cNvPicPr>
            <a:picLocks noChangeAspect="1"/>
          </p:cNvPicPr>
          <p:nvPr/>
        </p:nvPicPr>
        <p:blipFill>
          <a:blip r:embed="rId9"/>
          <a:stretch>
            <a:fillRect/>
          </a:stretch>
        </p:blipFill>
        <p:spPr>
          <a:xfrm>
            <a:off x="10432856" y="3572108"/>
            <a:ext cx="333374" cy="330619"/>
          </a:xfrm>
          <a:prstGeom prst="rect">
            <a:avLst/>
          </a:prstGeom>
        </p:spPr>
      </p:pic>
      <p:pic>
        <p:nvPicPr>
          <p:cNvPr id="5" name="Picture 4">
            <a:extLst>
              <a:ext uri="{FF2B5EF4-FFF2-40B4-BE49-F238E27FC236}">
                <a16:creationId xmlns:a16="http://schemas.microsoft.com/office/drawing/2014/main" id="{8D5FCDD9-8F61-AF7E-60BD-A4BAA704BEBB}"/>
              </a:ext>
            </a:extLst>
          </p:cNvPr>
          <p:cNvPicPr>
            <a:picLocks noChangeAspect="1"/>
          </p:cNvPicPr>
          <p:nvPr/>
        </p:nvPicPr>
        <p:blipFill>
          <a:blip r:embed="rId9"/>
          <a:stretch>
            <a:fillRect/>
          </a:stretch>
        </p:blipFill>
        <p:spPr>
          <a:xfrm>
            <a:off x="2571563" y="4314241"/>
            <a:ext cx="333374" cy="330619"/>
          </a:xfrm>
          <a:prstGeom prst="rect">
            <a:avLst/>
          </a:prstGeom>
        </p:spPr>
      </p:pic>
      <p:pic>
        <p:nvPicPr>
          <p:cNvPr id="9" name="Picture 8">
            <a:extLst>
              <a:ext uri="{FF2B5EF4-FFF2-40B4-BE49-F238E27FC236}">
                <a16:creationId xmlns:a16="http://schemas.microsoft.com/office/drawing/2014/main" id="{F1EB63A8-4E61-8611-7294-E1DFFCAEE7AF}"/>
              </a:ext>
            </a:extLst>
          </p:cNvPr>
          <p:cNvPicPr>
            <a:picLocks noChangeAspect="1"/>
          </p:cNvPicPr>
          <p:nvPr/>
        </p:nvPicPr>
        <p:blipFill>
          <a:blip r:embed="rId9"/>
          <a:stretch>
            <a:fillRect/>
          </a:stretch>
        </p:blipFill>
        <p:spPr>
          <a:xfrm>
            <a:off x="5175452" y="5040520"/>
            <a:ext cx="333374" cy="330619"/>
          </a:xfrm>
          <a:prstGeom prst="rect">
            <a:avLst/>
          </a:prstGeom>
        </p:spPr>
      </p:pic>
    </p:spTree>
    <p:extLst>
      <p:ext uri="{BB962C8B-B14F-4D97-AF65-F5344CB8AC3E}">
        <p14:creationId xmlns:p14="http://schemas.microsoft.com/office/powerpoint/2010/main" val="364295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a:t>
            </a:r>
            <a:r>
              <a:rPr lang="en-US" sz="2000" b="1" u="sng"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German</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b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English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5" name="Title 2">
            <a:extLst>
              <a:ext uri="{FF2B5EF4-FFF2-40B4-BE49-F238E27FC236}">
                <a16:creationId xmlns:a16="http://schemas.microsoft.com/office/drawing/2014/main" id="{38DFC2D2-95C1-4284-24BB-0E84D3647F0D}"/>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9" name="Picture 8" descr="Icon&#10;&#10;Description automatically generated">
            <a:extLst>
              <a:ext uri="{FF2B5EF4-FFF2-40B4-BE49-F238E27FC236}">
                <a16:creationId xmlns:a16="http://schemas.microsoft.com/office/drawing/2014/main" id="{B98C8F89-33AC-A281-72DD-E5E8833F1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14" name="TextBox 13">
            <a:extLst>
              <a:ext uri="{FF2B5EF4-FFF2-40B4-BE49-F238E27FC236}">
                <a16:creationId xmlns:a16="http://schemas.microsoft.com/office/drawing/2014/main" id="{874FAF9E-38E3-4BC5-8F1E-C2E36F55B6D0}"/>
              </a:ext>
            </a:extLst>
          </p:cNvPr>
          <p:cNvSpPr txBox="1"/>
          <p:nvPr/>
        </p:nvSpPr>
        <p:spPr>
          <a:xfrm>
            <a:off x="904945" y="1821095"/>
            <a:ext cx="10989637" cy="4607352"/>
          </a:xfrm>
          <a:prstGeom prst="rect">
            <a:avLst/>
          </a:prstGeom>
          <a:noFill/>
        </p:spPr>
        <p:txBody>
          <a:bodyPr wrap="square">
            <a:spAutoFit/>
          </a:bodyPr>
          <a:lstStyle/>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Ich gehe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jeden</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Tag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zur Schule.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 go to school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every</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day</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Es gibt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viele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Bücher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der Bibliothek.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There are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lots of/many</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books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the library.</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Wie</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alt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du?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How</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old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are you?</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Er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kann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singen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He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can</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sing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Sie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tragen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ein</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Uniform</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They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wear/are wearing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uniform</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Der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Platz</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 im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Süden</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square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 in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South</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marL="2743200" indent="-2743200">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Ich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esse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nichts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don’t eat/am not eating</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anything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marL="3200400" indent="457200">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(Or: I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eat/am eating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nothing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Die</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Kinder</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sind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lieb</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children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are kind.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366936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D</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English word(s)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German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7" name="TextBox 6">
            <a:extLst>
              <a:ext uri="{FF2B5EF4-FFF2-40B4-BE49-F238E27FC236}">
                <a16:creationId xmlns:a16="http://schemas.microsoft.com/office/drawing/2014/main" id="{1B8E5340-97D6-E665-1CF4-F707ECA0C7FA}"/>
              </a:ext>
            </a:extLst>
          </p:cNvPr>
          <p:cNvSpPr txBox="1"/>
          <p:nvPr/>
        </p:nvSpPr>
        <p:spPr>
          <a:xfrm>
            <a:off x="444843" y="1579189"/>
            <a:ext cx="11405287" cy="5125442"/>
          </a:xfrm>
          <a:prstGeom prst="rect">
            <a:avLst/>
          </a:prstGeom>
          <a:noFill/>
        </p:spPr>
        <p:txBody>
          <a:bodyPr wrap="square">
            <a:spAutoFit/>
          </a:bodyPr>
          <a:lstStyle/>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castle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 well-known.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Das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Schloss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ist bekannt.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You come home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late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Du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kommst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spät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nach</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Hause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Where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photo?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das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Foto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She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likes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football.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Sie</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Fußball</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forest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 big.			Der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Wald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groß</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Do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you (formal)</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sell ice-cream?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Verkaufen</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Eis?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Good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idea</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Gute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Idee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Good morning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Class 5C!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Guten</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Morgen</a:t>
            </a:r>
            <a:r>
              <a:rPr lang="en-GB" sz="1800"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Klasse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5C!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9. What are you (all) doing on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Saturday</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Was macht ihr am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Samstag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10. I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sleep</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eight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o’clock</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Ich</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schlafe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um</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acht</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Uhr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898858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5" name="Rectangle 4">
            <a:extLst>
              <a:ext uri="{FF2B5EF4-FFF2-40B4-BE49-F238E27FC236}">
                <a16:creationId xmlns:a16="http://schemas.microsoft.com/office/drawing/2014/main" id="{F7DFAA06-AE60-7321-4573-E55BE892E465}"/>
              </a:ext>
            </a:extLst>
          </p:cNvPr>
          <p:cNvSpPr/>
          <p:nvPr/>
        </p:nvSpPr>
        <p:spPr>
          <a:xfrm>
            <a:off x="1239520" y="237630"/>
            <a:ext cx="98552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Robbie is from another planet. It likes earth and speaking German but often forgets word meanings, spellings and things like gender and verb forms. Help Robbie by answering the questions in this quiz. </a:t>
            </a:r>
            <a:endParaRPr kumimoji="0" lang="en-GB" sz="2800" b="0" i="0" u="none" strike="noStrike" kern="0" cap="none" spc="0" normalizeH="0" baseline="0" noProof="0" dirty="0">
              <a:ln>
                <a:noFill/>
              </a:ln>
              <a:solidFill>
                <a:sysClr val="windowText" lastClr="000000"/>
              </a:solidFill>
              <a:effectLst/>
              <a:uLnTx/>
              <a:uFillTx/>
              <a:latin typeface="Arial"/>
            </a:endParaRPr>
          </a:p>
        </p:txBody>
      </p:sp>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4" name="TextBox 3">
            <a:extLst>
              <a:ext uri="{FF2B5EF4-FFF2-40B4-BE49-F238E27FC236}">
                <a16:creationId xmlns:a16="http://schemas.microsoft.com/office/drawing/2014/main" id="{8AA771F9-55BB-47A6-C56B-49FE360E5B0A}"/>
              </a:ext>
            </a:extLst>
          </p:cNvPr>
          <p:cNvSpPr txBox="1"/>
          <p:nvPr/>
        </p:nvSpPr>
        <p:spPr>
          <a:xfrm>
            <a:off x="290648" y="1377288"/>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1AD8479-334A-E98E-D758-079F68C6F95D}"/>
              </a:ext>
            </a:extLst>
          </p:cNvPr>
          <p:cNvGraphicFramePr>
            <a:graphicFrameLocks noGrp="1"/>
          </p:cNvGraphicFramePr>
          <p:nvPr>
            <p:extLst>
              <p:ext uri="{D42A27DB-BD31-4B8C-83A1-F6EECF244321}">
                <p14:modId xmlns:p14="http://schemas.microsoft.com/office/powerpoint/2010/main" val="3219197218"/>
              </p:ext>
            </p:extLst>
          </p:nvPr>
        </p:nvGraphicFramePr>
        <p:xfrm>
          <a:off x="1239520" y="2163060"/>
          <a:ext cx="9157377" cy="4139240"/>
        </p:xfrm>
        <a:graphic>
          <a:graphicData uri="http://schemas.openxmlformats.org/drawingml/2006/table">
            <a:tbl>
              <a:tblPr firstRow="1" firstCol="1" bandRow="1"/>
              <a:tblGrid>
                <a:gridCol w="1830400">
                  <a:extLst>
                    <a:ext uri="{9D8B030D-6E8A-4147-A177-3AD203B41FA5}">
                      <a16:colId xmlns:a16="http://schemas.microsoft.com/office/drawing/2014/main" val="2478577031"/>
                    </a:ext>
                  </a:extLst>
                </a:gridCol>
                <a:gridCol w="1830400">
                  <a:extLst>
                    <a:ext uri="{9D8B030D-6E8A-4147-A177-3AD203B41FA5}">
                      <a16:colId xmlns:a16="http://schemas.microsoft.com/office/drawing/2014/main" val="6571379"/>
                    </a:ext>
                  </a:extLst>
                </a:gridCol>
                <a:gridCol w="1852684">
                  <a:extLst>
                    <a:ext uri="{9D8B030D-6E8A-4147-A177-3AD203B41FA5}">
                      <a16:colId xmlns:a16="http://schemas.microsoft.com/office/drawing/2014/main" val="2228890872"/>
                    </a:ext>
                  </a:extLst>
                </a:gridCol>
                <a:gridCol w="1852684">
                  <a:extLst>
                    <a:ext uri="{9D8B030D-6E8A-4147-A177-3AD203B41FA5}">
                      <a16:colId xmlns:a16="http://schemas.microsoft.com/office/drawing/2014/main" val="376357495"/>
                    </a:ext>
                  </a:extLst>
                </a:gridCol>
                <a:gridCol w="1791209">
                  <a:extLst>
                    <a:ext uri="{9D8B030D-6E8A-4147-A177-3AD203B41FA5}">
                      <a16:colId xmlns:a16="http://schemas.microsoft.com/office/drawing/2014/main" val="320185436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60735"/>
                  </a:ext>
                </a:extLst>
              </a:tr>
              <a:tr h="349053">
                <a:tc rowSpan="2">
                  <a:txBody>
                    <a:bodyPr/>
                    <a:lstStyle/>
                    <a:p>
                      <a:pPr algn="ctr">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a:solidFill>
                            <a:srgbClr val="1F4E79"/>
                          </a:solidFill>
                          <a:effectLst/>
                          <a:latin typeface="+mj-lt"/>
                          <a:ea typeface="SimSun" panose="02010600030101010101" pitchFamily="2" charset="-122"/>
                          <a:cs typeface="Times New Roman" panose="02020603050405020304" pitchFamily="18" charset="0"/>
                        </a:rPr>
                        <a:t>1.</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island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river</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castle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forest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44418548"/>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6458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2.</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find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go</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come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wash</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63639982"/>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238400"/>
                  </a:ext>
                </a:extLst>
              </a:tr>
              <a:tr h="417851">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3.</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reason</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idea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help</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sport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00248802"/>
                  </a:ext>
                </a:extLst>
              </a:tr>
              <a:tr h="456116">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783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4.</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use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get</a:t>
                      </a:r>
                      <a:r>
                        <a:rPr lang="fr-FR"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err="1">
                          <a:solidFill>
                            <a:srgbClr val="1F4E79"/>
                          </a:solidFill>
                          <a:effectLst/>
                          <a:latin typeface="+mj-lt"/>
                          <a:ea typeface="SimSun" panose="02010600030101010101" pitchFamily="2" charset="-122"/>
                          <a:cs typeface="Times New Roman" panose="02020603050405020304" pitchFamily="18" charset="0"/>
                        </a:rPr>
                        <a:t>receive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need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work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24340244"/>
                  </a:ext>
                </a:extLst>
              </a:tr>
              <a:tr h="476390">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102558"/>
                  </a:ext>
                </a:extLst>
              </a:tr>
            </a:tbl>
          </a:graphicData>
        </a:graphic>
      </p:graphicFrame>
      <p:sp>
        <p:nvSpPr>
          <p:cNvPr id="16" name="Rectangle 15">
            <a:hlinkClick r:id="" action="ppaction://noaction">
              <a:snd r:embed="rId5" name="T2_Voc_A.4.wav"/>
            </a:hlinkClick>
            <a:extLst>
              <a:ext uri="{FF2B5EF4-FFF2-40B4-BE49-F238E27FC236}">
                <a16:creationId xmlns:a16="http://schemas.microsoft.com/office/drawing/2014/main" id="{9340163C-A3AE-2CBD-3A12-660B1ECD45DF}"/>
              </a:ext>
            </a:extLst>
          </p:cNvPr>
          <p:cNvSpPr/>
          <p:nvPr/>
        </p:nvSpPr>
        <p:spPr>
          <a:xfrm>
            <a:off x="1817580" y="5346931"/>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2_Voc_A.3.wav"/>
            </a:hlinkClick>
            <a:extLst>
              <a:ext uri="{FF2B5EF4-FFF2-40B4-BE49-F238E27FC236}">
                <a16:creationId xmlns:a16="http://schemas.microsoft.com/office/drawing/2014/main" id="{7D859164-DE70-DD35-5D16-216E47DBF055}"/>
              </a:ext>
            </a:extLst>
          </p:cNvPr>
          <p:cNvSpPr/>
          <p:nvPr/>
        </p:nvSpPr>
        <p:spPr>
          <a:xfrm>
            <a:off x="1813782" y="442901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2_Voc_A.1.wav"/>
            </a:hlinkClick>
            <a:extLst>
              <a:ext uri="{FF2B5EF4-FFF2-40B4-BE49-F238E27FC236}">
                <a16:creationId xmlns:a16="http://schemas.microsoft.com/office/drawing/2014/main" id="{4B089137-31CB-39FE-402A-306DD26A5FFD}"/>
              </a:ext>
            </a:extLst>
          </p:cNvPr>
          <p:cNvSpPr/>
          <p:nvPr/>
        </p:nvSpPr>
        <p:spPr>
          <a:xfrm>
            <a:off x="1813783" y="270853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2_Voc_A.2.wav"/>
            </a:hlinkClick>
            <a:extLst>
              <a:ext uri="{FF2B5EF4-FFF2-40B4-BE49-F238E27FC236}">
                <a16:creationId xmlns:a16="http://schemas.microsoft.com/office/drawing/2014/main" id="{11828BE4-54F6-A5AD-5C35-916DA72BC316}"/>
              </a:ext>
            </a:extLst>
          </p:cNvPr>
          <p:cNvSpPr/>
          <p:nvPr/>
        </p:nvSpPr>
        <p:spPr>
          <a:xfrm>
            <a:off x="1813782" y="361940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person the sentence is about.</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15" name="Table 14">
            <a:extLst>
              <a:ext uri="{FF2B5EF4-FFF2-40B4-BE49-F238E27FC236}">
                <a16:creationId xmlns:a16="http://schemas.microsoft.com/office/drawing/2014/main" id="{30ACA7D1-E115-199B-5A94-9A65846CAE16}"/>
              </a:ext>
            </a:extLst>
          </p:cNvPr>
          <p:cNvGraphicFramePr>
            <a:graphicFrameLocks noGrp="1"/>
          </p:cNvGraphicFramePr>
          <p:nvPr/>
        </p:nvGraphicFramePr>
        <p:xfrm>
          <a:off x="1330960" y="1369576"/>
          <a:ext cx="10315937" cy="5273498"/>
        </p:xfrm>
        <a:graphic>
          <a:graphicData uri="http://schemas.openxmlformats.org/drawingml/2006/table">
            <a:tbl>
              <a:tblPr firstRow="1" firstCol="1" bandRow="1"/>
              <a:tblGrid>
                <a:gridCol w="481299">
                  <a:extLst>
                    <a:ext uri="{9D8B030D-6E8A-4147-A177-3AD203B41FA5}">
                      <a16:colId xmlns:a16="http://schemas.microsoft.com/office/drawing/2014/main" val="2227078598"/>
                    </a:ext>
                  </a:extLst>
                </a:gridCol>
                <a:gridCol w="1885825">
                  <a:extLst>
                    <a:ext uri="{9D8B030D-6E8A-4147-A177-3AD203B41FA5}">
                      <a16:colId xmlns:a16="http://schemas.microsoft.com/office/drawing/2014/main" val="1832394813"/>
                    </a:ext>
                  </a:extLst>
                </a:gridCol>
                <a:gridCol w="2494093">
                  <a:extLst>
                    <a:ext uri="{9D8B030D-6E8A-4147-A177-3AD203B41FA5}">
                      <a16:colId xmlns:a16="http://schemas.microsoft.com/office/drawing/2014/main" val="374650738"/>
                    </a:ext>
                  </a:extLst>
                </a:gridCol>
                <a:gridCol w="323819">
                  <a:extLst>
                    <a:ext uri="{9D8B030D-6E8A-4147-A177-3AD203B41FA5}">
                      <a16:colId xmlns:a16="http://schemas.microsoft.com/office/drawing/2014/main" val="3760268681"/>
                    </a:ext>
                  </a:extLst>
                </a:gridCol>
                <a:gridCol w="487204">
                  <a:extLst>
                    <a:ext uri="{9D8B030D-6E8A-4147-A177-3AD203B41FA5}">
                      <a16:colId xmlns:a16="http://schemas.microsoft.com/office/drawing/2014/main" val="4108251641"/>
                    </a:ext>
                  </a:extLst>
                </a:gridCol>
                <a:gridCol w="1857282">
                  <a:extLst>
                    <a:ext uri="{9D8B030D-6E8A-4147-A177-3AD203B41FA5}">
                      <a16:colId xmlns:a16="http://schemas.microsoft.com/office/drawing/2014/main" val="4152881747"/>
                    </a:ext>
                  </a:extLst>
                </a:gridCol>
                <a:gridCol w="2786415">
                  <a:extLst>
                    <a:ext uri="{9D8B030D-6E8A-4147-A177-3AD203B41FA5}">
                      <a16:colId xmlns:a16="http://schemas.microsoft.com/office/drawing/2014/main" val="1773418789"/>
                    </a:ext>
                  </a:extLst>
                </a:gridCol>
              </a:tblGrid>
              <a:tr h="1824174">
                <a:tc>
                  <a:txBody>
                    <a:bodyPr/>
                    <a:lstStyle/>
                    <a:p>
                      <a:pPr>
                        <a:lnSpc>
                          <a:spcPct val="107000"/>
                        </a:lnSpc>
                        <a:spcAft>
                          <a:spcPts val="800"/>
                        </a:spcAft>
                      </a:pPr>
                      <a:r>
                        <a:rPr lang="en-US" sz="19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1</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8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8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de-DE"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machst eine Karte.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9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8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vergessen alles.</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70721"/>
                  </a:ext>
                </a:extLst>
              </a:tr>
              <a:tr h="1704759">
                <a:tc>
                  <a:txBody>
                    <a:bodyPr/>
                    <a:lstStyle/>
                    <a:p>
                      <a:pPr>
                        <a:lnSpc>
                          <a:spcPct val="107000"/>
                        </a:lnSpc>
                        <a:spcAft>
                          <a:spcPts val="800"/>
                        </a:spcAft>
                      </a:pPr>
                      <a:r>
                        <a:rPr lang="en-US" sz="19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2</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8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you </a:t>
                      </a:r>
                      <a:r>
                        <a:rPr lang="en-GB" sz="1800" baseline="-250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[singular]</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8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schreibt Briefe.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9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5</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8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effectLst/>
                          <a:latin typeface="Calibri" panose="020F0502020204030204" pitchFamily="34" charset="0"/>
                          <a:ea typeface="Malgun Gothic" panose="020B0503020000020004" pitchFamily="34" charset="-127"/>
                          <a:cs typeface="Arial" panose="020B0604020202020204" pitchFamily="34" charset="0"/>
                        </a:rPr>
                        <a:t> </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seid in England.</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244998"/>
                  </a:ext>
                </a:extLst>
              </a:tr>
              <a:tr h="1744565">
                <a:tc>
                  <a:txBody>
                    <a:bodyPr/>
                    <a:lstStyle/>
                    <a:p>
                      <a:pPr>
                        <a:lnSpc>
                          <a:spcPct val="107000"/>
                        </a:lnSpc>
                        <a:spcAft>
                          <a:spcPts val="800"/>
                        </a:spcAft>
                      </a:pPr>
                      <a:r>
                        <a:rPr lang="en-US" sz="19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3</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8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8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r>
                        <a:rPr lang="en-GB" sz="1800">
                          <a:effectLst/>
                          <a:latin typeface="Calibri" panose="020F0502020204030204" pitchFamily="34" charset="0"/>
                          <a:ea typeface="Malgun Gothic" panose="020B0503020000020004" pitchFamily="34" charset="-127"/>
                          <a:cs typeface="Arial" panose="020B0604020202020204" pitchFamily="34" charset="0"/>
                        </a:rPr>
                        <a:t> </a:t>
                      </a: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wäscht den Hund.</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9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6</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8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8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r>
                        <a:rPr lang="en-GB" sz="1800">
                          <a:effectLst/>
                          <a:latin typeface="Calibri" panose="020F0502020204030204" pitchFamily="34" charset="0"/>
                          <a:ea typeface="Malgun Gothic" panose="020B0503020000020004" pitchFamily="34" charset="-127"/>
                          <a:cs typeface="Arial" panose="020B0604020202020204" pitchFamily="34" charset="0"/>
                        </a:rPr>
                        <a:t> </a:t>
                      </a: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9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spricht Deutsch.</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085180"/>
                  </a:ext>
                </a:extLst>
              </a:tr>
            </a:tbl>
          </a:graphicData>
        </a:graphic>
      </p:graphicFrame>
      <p:sp>
        <p:nvSpPr>
          <p:cNvPr id="16" name="Right Brace 15" descr="right brace to connect possible answers with the question">
            <a:extLst>
              <a:ext uri="{FF2B5EF4-FFF2-40B4-BE49-F238E27FC236}">
                <a16:creationId xmlns:a16="http://schemas.microsoft.com/office/drawing/2014/main" id="{84985956-C8DA-81DF-C1F3-4715FE5EC505}"/>
              </a:ext>
            </a:extLst>
          </p:cNvPr>
          <p:cNvSpPr/>
          <p:nvPr/>
        </p:nvSpPr>
        <p:spPr>
          <a:xfrm>
            <a:off x="3311342" y="1517907"/>
            <a:ext cx="339567" cy="1477766"/>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Right Brace 16" descr="right brace to connect possible answers with the question">
            <a:extLst>
              <a:ext uri="{FF2B5EF4-FFF2-40B4-BE49-F238E27FC236}">
                <a16:creationId xmlns:a16="http://schemas.microsoft.com/office/drawing/2014/main" id="{8C6C45A8-F9DC-4A58-C040-75ACA3763AA7}"/>
              </a:ext>
            </a:extLst>
          </p:cNvPr>
          <p:cNvSpPr/>
          <p:nvPr/>
        </p:nvSpPr>
        <p:spPr>
          <a:xfrm>
            <a:off x="3311342" y="3341607"/>
            <a:ext cx="339567" cy="1477766"/>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Right Brace 22" descr="right brace to connect possible answers with the question">
            <a:extLst>
              <a:ext uri="{FF2B5EF4-FFF2-40B4-BE49-F238E27FC236}">
                <a16:creationId xmlns:a16="http://schemas.microsoft.com/office/drawing/2014/main" id="{84DFEFBE-9DD5-0C8F-9F53-25EC8892019E}"/>
              </a:ext>
            </a:extLst>
          </p:cNvPr>
          <p:cNvSpPr/>
          <p:nvPr/>
        </p:nvSpPr>
        <p:spPr>
          <a:xfrm>
            <a:off x="8462714" y="3341607"/>
            <a:ext cx="339567" cy="1477766"/>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Right Brace 23" descr="right brace to connect possible answers with the question">
            <a:extLst>
              <a:ext uri="{FF2B5EF4-FFF2-40B4-BE49-F238E27FC236}">
                <a16:creationId xmlns:a16="http://schemas.microsoft.com/office/drawing/2014/main" id="{9CB18C16-BA50-1941-0F5B-08A797E28390}"/>
              </a:ext>
            </a:extLst>
          </p:cNvPr>
          <p:cNvSpPr/>
          <p:nvPr/>
        </p:nvSpPr>
        <p:spPr>
          <a:xfrm>
            <a:off x="8462715" y="1535848"/>
            <a:ext cx="339567" cy="1477766"/>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Right Brace 24" descr="right brace to connect possible answers with the question">
            <a:extLst>
              <a:ext uri="{FF2B5EF4-FFF2-40B4-BE49-F238E27FC236}">
                <a16:creationId xmlns:a16="http://schemas.microsoft.com/office/drawing/2014/main" id="{D98B8639-7E52-D180-965B-39D7DFB664DB}"/>
              </a:ext>
            </a:extLst>
          </p:cNvPr>
          <p:cNvSpPr/>
          <p:nvPr/>
        </p:nvSpPr>
        <p:spPr>
          <a:xfrm>
            <a:off x="3320560" y="5057934"/>
            <a:ext cx="339567" cy="1477766"/>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Right Brace 25" descr="right brace to connect possible answers with the question">
            <a:extLst>
              <a:ext uri="{FF2B5EF4-FFF2-40B4-BE49-F238E27FC236}">
                <a16:creationId xmlns:a16="http://schemas.microsoft.com/office/drawing/2014/main" id="{4D0F4DBD-B44B-3B27-F67A-CDACB25FB653}"/>
              </a:ext>
            </a:extLst>
          </p:cNvPr>
          <p:cNvSpPr/>
          <p:nvPr/>
        </p:nvSpPr>
        <p:spPr>
          <a:xfrm>
            <a:off x="8453497" y="5057934"/>
            <a:ext cx="339567" cy="1477766"/>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 name="Picture 3">
            <a:extLst>
              <a:ext uri="{FF2B5EF4-FFF2-40B4-BE49-F238E27FC236}">
                <a16:creationId xmlns:a16="http://schemas.microsoft.com/office/drawing/2014/main" id="{B27B916C-2D43-24AB-9AC1-B2CF1C897EEC}"/>
              </a:ext>
            </a:extLst>
          </p:cNvPr>
          <p:cNvPicPr>
            <a:picLocks noChangeAspect="1"/>
          </p:cNvPicPr>
          <p:nvPr/>
        </p:nvPicPr>
        <p:blipFill>
          <a:blip r:embed="rId5"/>
          <a:stretch>
            <a:fillRect/>
          </a:stretch>
        </p:blipFill>
        <p:spPr>
          <a:xfrm>
            <a:off x="1854726" y="1904698"/>
            <a:ext cx="333374" cy="330619"/>
          </a:xfrm>
          <a:prstGeom prst="rect">
            <a:avLst/>
          </a:prstGeom>
        </p:spPr>
      </p:pic>
      <p:pic>
        <p:nvPicPr>
          <p:cNvPr id="5" name="Picture 4">
            <a:extLst>
              <a:ext uri="{FF2B5EF4-FFF2-40B4-BE49-F238E27FC236}">
                <a16:creationId xmlns:a16="http://schemas.microsoft.com/office/drawing/2014/main" id="{B16070A6-86DC-6387-8622-D2C738E8E88A}"/>
              </a:ext>
            </a:extLst>
          </p:cNvPr>
          <p:cNvPicPr>
            <a:picLocks noChangeAspect="1"/>
          </p:cNvPicPr>
          <p:nvPr/>
        </p:nvPicPr>
        <p:blipFill>
          <a:blip r:embed="rId5"/>
          <a:stretch>
            <a:fillRect/>
          </a:stretch>
        </p:blipFill>
        <p:spPr>
          <a:xfrm>
            <a:off x="1854726" y="4488754"/>
            <a:ext cx="333374" cy="330619"/>
          </a:xfrm>
          <a:prstGeom prst="rect">
            <a:avLst/>
          </a:prstGeom>
        </p:spPr>
      </p:pic>
      <p:pic>
        <p:nvPicPr>
          <p:cNvPr id="7" name="Picture 6">
            <a:extLst>
              <a:ext uri="{FF2B5EF4-FFF2-40B4-BE49-F238E27FC236}">
                <a16:creationId xmlns:a16="http://schemas.microsoft.com/office/drawing/2014/main" id="{280932B0-4A69-E70F-556B-C7B9E50F9BB7}"/>
              </a:ext>
            </a:extLst>
          </p:cNvPr>
          <p:cNvPicPr>
            <a:picLocks noChangeAspect="1"/>
          </p:cNvPicPr>
          <p:nvPr/>
        </p:nvPicPr>
        <p:blipFill>
          <a:blip r:embed="rId5"/>
          <a:stretch>
            <a:fillRect/>
          </a:stretch>
        </p:blipFill>
        <p:spPr>
          <a:xfrm>
            <a:off x="1854726" y="5400604"/>
            <a:ext cx="333374" cy="330619"/>
          </a:xfrm>
          <a:prstGeom prst="rect">
            <a:avLst/>
          </a:prstGeom>
        </p:spPr>
      </p:pic>
      <p:pic>
        <p:nvPicPr>
          <p:cNvPr id="11" name="Picture 10">
            <a:extLst>
              <a:ext uri="{FF2B5EF4-FFF2-40B4-BE49-F238E27FC236}">
                <a16:creationId xmlns:a16="http://schemas.microsoft.com/office/drawing/2014/main" id="{560F9272-EE71-345C-406B-14543AE9BA5C}"/>
              </a:ext>
            </a:extLst>
          </p:cNvPr>
          <p:cNvPicPr>
            <a:picLocks noChangeAspect="1"/>
          </p:cNvPicPr>
          <p:nvPr/>
        </p:nvPicPr>
        <p:blipFill>
          <a:blip r:embed="rId5"/>
          <a:stretch>
            <a:fillRect/>
          </a:stretch>
        </p:blipFill>
        <p:spPr>
          <a:xfrm>
            <a:off x="7046605" y="1944112"/>
            <a:ext cx="333374" cy="330619"/>
          </a:xfrm>
          <a:prstGeom prst="rect">
            <a:avLst/>
          </a:prstGeom>
        </p:spPr>
      </p:pic>
      <p:pic>
        <p:nvPicPr>
          <p:cNvPr id="12" name="Picture 11">
            <a:extLst>
              <a:ext uri="{FF2B5EF4-FFF2-40B4-BE49-F238E27FC236}">
                <a16:creationId xmlns:a16="http://schemas.microsoft.com/office/drawing/2014/main" id="{8C7F89A9-757A-C0E0-7129-74E18817C805}"/>
              </a:ext>
            </a:extLst>
          </p:cNvPr>
          <p:cNvPicPr>
            <a:picLocks noChangeAspect="1"/>
          </p:cNvPicPr>
          <p:nvPr/>
        </p:nvPicPr>
        <p:blipFill>
          <a:blip r:embed="rId5"/>
          <a:stretch>
            <a:fillRect/>
          </a:stretch>
        </p:blipFill>
        <p:spPr>
          <a:xfrm>
            <a:off x="7062824" y="3737106"/>
            <a:ext cx="333374" cy="330619"/>
          </a:xfrm>
          <a:prstGeom prst="rect">
            <a:avLst/>
          </a:prstGeom>
        </p:spPr>
      </p:pic>
      <p:pic>
        <p:nvPicPr>
          <p:cNvPr id="13" name="Picture 12">
            <a:extLst>
              <a:ext uri="{FF2B5EF4-FFF2-40B4-BE49-F238E27FC236}">
                <a16:creationId xmlns:a16="http://schemas.microsoft.com/office/drawing/2014/main" id="{01B286B6-AB03-400A-9294-69FC5D750B7E}"/>
              </a:ext>
            </a:extLst>
          </p:cNvPr>
          <p:cNvPicPr>
            <a:picLocks noChangeAspect="1"/>
          </p:cNvPicPr>
          <p:nvPr/>
        </p:nvPicPr>
        <p:blipFill>
          <a:blip r:embed="rId5"/>
          <a:stretch>
            <a:fillRect/>
          </a:stretch>
        </p:blipFill>
        <p:spPr>
          <a:xfrm>
            <a:off x="7036698" y="5875195"/>
            <a:ext cx="333374" cy="330619"/>
          </a:xfrm>
          <a:prstGeom prst="rect">
            <a:avLst/>
          </a:prstGeom>
        </p:spPr>
      </p:pic>
    </p:spTree>
    <p:extLst>
      <p:ext uri="{BB962C8B-B14F-4D97-AF65-F5344CB8AC3E}">
        <p14:creationId xmlns:p14="http://schemas.microsoft.com/office/powerpoint/2010/main" val="201401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latin typeface="Century Gothic" panose="020B0502020202020204" pitchFamily="34" charset="0"/>
                <a:ea typeface="SimSun" panose="02010600030101010101" pitchFamily="2" charset="-122"/>
                <a:cs typeface="Times New Roman" panose="02020603050405020304" pitchFamily="18" charset="0"/>
              </a:rPr>
              <a:t>B</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noun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2" name="Table 1">
            <a:extLst>
              <a:ext uri="{FF2B5EF4-FFF2-40B4-BE49-F238E27FC236}">
                <a16:creationId xmlns:a16="http://schemas.microsoft.com/office/drawing/2014/main" id="{D5567F46-FD64-B916-F22B-D23DA15D5B86}"/>
              </a:ext>
            </a:extLst>
          </p:cNvPr>
          <p:cNvGraphicFramePr>
            <a:graphicFrameLocks noGrp="1"/>
          </p:cNvGraphicFramePr>
          <p:nvPr>
            <p:extLst>
              <p:ext uri="{D42A27DB-BD31-4B8C-83A1-F6EECF244321}">
                <p14:modId xmlns:p14="http://schemas.microsoft.com/office/powerpoint/2010/main" val="1570953218"/>
              </p:ext>
            </p:extLst>
          </p:nvPr>
        </p:nvGraphicFramePr>
        <p:xfrm>
          <a:off x="1343700" y="1601666"/>
          <a:ext cx="9826805" cy="4498688"/>
        </p:xfrm>
        <a:graphic>
          <a:graphicData uri="http://schemas.openxmlformats.org/drawingml/2006/table">
            <a:tbl>
              <a:tblPr firstRow="1" firstCol="1" bandRow="1"/>
              <a:tblGrid>
                <a:gridCol w="773133">
                  <a:extLst>
                    <a:ext uri="{9D8B030D-6E8A-4147-A177-3AD203B41FA5}">
                      <a16:colId xmlns:a16="http://schemas.microsoft.com/office/drawing/2014/main" val="2277818817"/>
                    </a:ext>
                  </a:extLst>
                </a:gridCol>
                <a:gridCol w="3028733">
                  <a:extLst>
                    <a:ext uri="{9D8B030D-6E8A-4147-A177-3AD203B41FA5}">
                      <a16:colId xmlns:a16="http://schemas.microsoft.com/office/drawing/2014/main" val="2594517995"/>
                    </a:ext>
                  </a:extLst>
                </a:gridCol>
                <a:gridCol w="3009968">
                  <a:extLst>
                    <a:ext uri="{9D8B030D-6E8A-4147-A177-3AD203B41FA5}">
                      <a16:colId xmlns:a16="http://schemas.microsoft.com/office/drawing/2014/main" val="4046080172"/>
                    </a:ext>
                  </a:extLst>
                </a:gridCol>
                <a:gridCol w="3014971">
                  <a:extLst>
                    <a:ext uri="{9D8B030D-6E8A-4147-A177-3AD203B41FA5}">
                      <a16:colId xmlns:a16="http://schemas.microsoft.com/office/drawing/2014/main" val="2171660037"/>
                    </a:ext>
                  </a:extLst>
                </a:gridCol>
              </a:tblGrid>
              <a:tr h="1124672">
                <a:tc>
                  <a:txBody>
                    <a:bodyPr/>
                    <a:lstStyle/>
                    <a:p>
                      <a:pPr algn="ct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Dieses</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Musik (f)</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Lied (nt)</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ist nett.</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126068"/>
                  </a:ext>
                </a:extLst>
              </a:tr>
              <a:tr h="1124672">
                <a:tc>
                  <a:txBody>
                    <a:bodyPr/>
                    <a:lstStyle/>
                    <a:p>
                      <a:pPr algn="ct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Welcher</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Text (m)</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3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Buch (nt)</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dirty="0" err="1">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ist</a:t>
                      </a:r>
                      <a:r>
                        <a:rPr lang="en-GB" sz="23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 das?</a:t>
                      </a:r>
                      <a:endParaRPr lang="en-GB" sz="2200" dirty="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364734"/>
                  </a:ext>
                </a:extLst>
              </a:tr>
              <a:tr h="1124672">
                <a:tc>
                  <a:txBody>
                    <a:bodyPr/>
                    <a:lstStyle/>
                    <a:p>
                      <a:pPr algn="ct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Dein</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Ball (m)</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3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Tasche (f)</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4E79"/>
                          </a:solidFill>
                          <a:effectLst/>
                          <a:latin typeface="Century Gothic" panose="020B0502020202020204" pitchFamily="34" charset="0"/>
                          <a:ea typeface="MS Gothic" panose="020B0609070205080204" pitchFamily="49" charset="-128"/>
                          <a:cs typeface="Segoe UI Symbol" panose="020B0502040204020203" pitchFamily="34" charset="0"/>
                        </a:rPr>
                        <a:t>ist da.</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442834"/>
                  </a:ext>
                </a:extLst>
              </a:tr>
              <a:tr h="1124672">
                <a:tc>
                  <a:txBody>
                    <a:bodyPr/>
                    <a:lstStyle/>
                    <a:p>
                      <a:pPr algn="ct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Das ist</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keine</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dirty="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2300" dirty="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Schule (f).</a:t>
                      </a:r>
                      <a:endParaRPr lang="en-GB" sz="22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dirty="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2300" dirty="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Haus (n).</a:t>
                      </a:r>
                      <a:endParaRPr lang="en-GB" sz="2200" dirty="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479439"/>
                  </a:ext>
                </a:extLst>
              </a:tr>
            </a:tbl>
          </a:graphicData>
        </a:graphic>
      </p:graphicFrame>
      <p:pic>
        <p:nvPicPr>
          <p:cNvPr id="3" name="Picture 2">
            <a:extLst>
              <a:ext uri="{FF2B5EF4-FFF2-40B4-BE49-F238E27FC236}">
                <a16:creationId xmlns:a16="http://schemas.microsoft.com/office/drawing/2014/main" id="{0F4E0CAA-16CE-013B-9564-D6B5DA517C91}"/>
              </a:ext>
            </a:extLst>
          </p:cNvPr>
          <p:cNvPicPr>
            <a:picLocks noChangeAspect="1"/>
          </p:cNvPicPr>
          <p:nvPr/>
        </p:nvPicPr>
        <p:blipFill>
          <a:blip r:embed="rId5"/>
          <a:stretch>
            <a:fillRect/>
          </a:stretch>
        </p:blipFill>
        <p:spPr>
          <a:xfrm>
            <a:off x="5256357" y="2214101"/>
            <a:ext cx="333374" cy="330619"/>
          </a:xfrm>
          <a:prstGeom prst="rect">
            <a:avLst/>
          </a:prstGeom>
        </p:spPr>
      </p:pic>
      <p:pic>
        <p:nvPicPr>
          <p:cNvPr id="4" name="Picture 3">
            <a:extLst>
              <a:ext uri="{FF2B5EF4-FFF2-40B4-BE49-F238E27FC236}">
                <a16:creationId xmlns:a16="http://schemas.microsoft.com/office/drawing/2014/main" id="{D44CE9DA-1DF3-03CF-5E86-DA6E2C98E19F}"/>
              </a:ext>
            </a:extLst>
          </p:cNvPr>
          <p:cNvPicPr>
            <a:picLocks noChangeAspect="1"/>
          </p:cNvPicPr>
          <p:nvPr/>
        </p:nvPicPr>
        <p:blipFill>
          <a:blip r:embed="rId5"/>
          <a:stretch>
            <a:fillRect/>
          </a:stretch>
        </p:blipFill>
        <p:spPr>
          <a:xfrm>
            <a:off x="5256357" y="2871011"/>
            <a:ext cx="333374" cy="330619"/>
          </a:xfrm>
          <a:prstGeom prst="rect">
            <a:avLst/>
          </a:prstGeom>
        </p:spPr>
      </p:pic>
      <p:pic>
        <p:nvPicPr>
          <p:cNvPr id="5" name="Picture 4">
            <a:extLst>
              <a:ext uri="{FF2B5EF4-FFF2-40B4-BE49-F238E27FC236}">
                <a16:creationId xmlns:a16="http://schemas.microsoft.com/office/drawing/2014/main" id="{54D17193-918B-C598-83F5-577829011D33}"/>
              </a:ext>
            </a:extLst>
          </p:cNvPr>
          <p:cNvPicPr>
            <a:picLocks noChangeAspect="1"/>
          </p:cNvPicPr>
          <p:nvPr/>
        </p:nvPicPr>
        <p:blipFill>
          <a:blip r:embed="rId5"/>
          <a:stretch>
            <a:fillRect/>
          </a:stretch>
        </p:blipFill>
        <p:spPr>
          <a:xfrm>
            <a:off x="5256357" y="3982662"/>
            <a:ext cx="333374" cy="330619"/>
          </a:xfrm>
          <a:prstGeom prst="rect">
            <a:avLst/>
          </a:prstGeom>
        </p:spPr>
      </p:pic>
      <p:pic>
        <p:nvPicPr>
          <p:cNvPr id="7" name="Picture 6">
            <a:extLst>
              <a:ext uri="{FF2B5EF4-FFF2-40B4-BE49-F238E27FC236}">
                <a16:creationId xmlns:a16="http://schemas.microsoft.com/office/drawing/2014/main" id="{36B6B72C-125D-36BA-AD65-B070DA327DCC}"/>
              </a:ext>
            </a:extLst>
          </p:cNvPr>
          <p:cNvPicPr>
            <a:picLocks noChangeAspect="1"/>
          </p:cNvPicPr>
          <p:nvPr/>
        </p:nvPicPr>
        <p:blipFill>
          <a:blip r:embed="rId5"/>
          <a:stretch>
            <a:fillRect/>
          </a:stretch>
        </p:blipFill>
        <p:spPr>
          <a:xfrm>
            <a:off x="8267590" y="5130213"/>
            <a:ext cx="333374" cy="330619"/>
          </a:xfrm>
          <a:prstGeom prst="rect">
            <a:avLst/>
          </a:prstGeom>
        </p:spPr>
      </p:pic>
    </p:spTree>
    <p:extLst>
      <p:ext uri="{BB962C8B-B14F-4D97-AF65-F5344CB8AC3E}">
        <p14:creationId xmlns:p14="http://schemas.microsoft.com/office/powerpoint/2010/main" val="293497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Put X next to the object that is being described.</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4" name="TextBox 3">
            <a:extLst>
              <a:ext uri="{FF2B5EF4-FFF2-40B4-BE49-F238E27FC236}">
                <a16:creationId xmlns:a16="http://schemas.microsoft.com/office/drawing/2014/main" id="{9E2D166B-CF0B-A134-C52B-A7172476BB0F}"/>
              </a:ext>
            </a:extLst>
          </p:cNvPr>
          <p:cNvSpPr txBox="1"/>
          <p:nvPr/>
        </p:nvSpPr>
        <p:spPr>
          <a:xfrm>
            <a:off x="1378669" y="3602850"/>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X next to the location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2CDA744-B90F-24D9-283B-96797DEF9D84}"/>
              </a:ext>
            </a:extLst>
          </p:cNvPr>
          <p:cNvGraphicFramePr>
            <a:graphicFrameLocks noGrp="1"/>
          </p:cNvGraphicFramePr>
          <p:nvPr/>
        </p:nvGraphicFramePr>
        <p:xfrm>
          <a:off x="1453173" y="1274816"/>
          <a:ext cx="8570959" cy="1980332"/>
        </p:xfrm>
        <a:graphic>
          <a:graphicData uri="http://schemas.openxmlformats.org/drawingml/2006/table">
            <a:tbl>
              <a:tblPr firstRow="1" firstCol="1" bandRow="1"/>
              <a:tblGrid>
                <a:gridCol w="972815">
                  <a:extLst>
                    <a:ext uri="{9D8B030D-6E8A-4147-A177-3AD203B41FA5}">
                      <a16:colId xmlns:a16="http://schemas.microsoft.com/office/drawing/2014/main" val="1480961209"/>
                    </a:ext>
                  </a:extLst>
                </a:gridCol>
                <a:gridCol w="2404380">
                  <a:extLst>
                    <a:ext uri="{9D8B030D-6E8A-4147-A177-3AD203B41FA5}">
                      <a16:colId xmlns:a16="http://schemas.microsoft.com/office/drawing/2014/main" val="2614384416"/>
                    </a:ext>
                  </a:extLst>
                </a:gridCol>
                <a:gridCol w="5193764">
                  <a:extLst>
                    <a:ext uri="{9D8B030D-6E8A-4147-A177-3AD203B41FA5}">
                      <a16:colId xmlns:a16="http://schemas.microsoft.com/office/drawing/2014/main" val="2188698196"/>
                    </a:ext>
                  </a:extLst>
                </a:gridCol>
              </a:tblGrid>
              <a:tr h="990166">
                <a:tc>
                  <a:txBody>
                    <a:bodyPr/>
                    <a:lstStyle/>
                    <a:p>
                      <a:pPr algn="ct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128" marR="1171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Sie sind ruhig!</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128" marR="1171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der Text              </a:t>
                      </a:r>
                      <a:r>
                        <a:rPr lang="en-GB" sz="200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die Klassen</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128" marR="1171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1480"/>
                  </a:ext>
                </a:extLst>
              </a:tr>
              <a:tr h="990166">
                <a:tc>
                  <a:txBody>
                    <a:bodyPr/>
                    <a:lstStyle/>
                    <a:p>
                      <a:pPr algn="ct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128" marR="1171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Er ist toll!</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128" marR="1171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dirty="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2000" dirty="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der Song            </a:t>
                      </a:r>
                      <a:r>
                        <a:rPr lang="en-GB" sz="2000" dirty="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2000" dirty="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das Spiel</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17128" marR="1171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208937"/>
                  </a:ext>
                </a:extLst>
              </a:tr>
            </a:tbl>
          </a:graphicData>
        </a:graphic>
      </p:graphicFrame>
      <p:graphicFrame>
        <p:nvGraphicFramePr>
          <p:cNvPr id="5" name="Table 4">
            <a:extLst>
              <a:ext uri="{FF2B5EF4-FFF2-40B4-BE49-F238E27FC236}">
                <a16:creationId xmlns:a16="http://schemas.microsoft.com/office/drawing/2014/main" id="{E9D8E11F-D541-C502-26AB-3501BBD6947D}"/>
              </a:ext>
            </a:extLst>
          </p:cNvPr>
          <p:cNvGraphicFramePr>
            <a:graphicFrameLocks noGrp="1"/>
          </p:cNvGraphicFramePr>
          <p:nvPr/>
        </p:nvGraphicFramePr>
        <p:xfrm>
          <a:off x="1453173" y="4375221"/>
          <a:ext cx="6900468" cy="2308245"/>
        </p:xfrm>
        <a:graphic>
          <a:graphicData uri="http://schemas.openxmlformats.org/drawingml/2006/table">
            <a:tbl>
              <a:tblPr firstRow="1" firstCol="1" bandRow="1"/>
              <a:tblGrid>
                <a:gridCol w="1160058">
                  <a:extLst>
                    <a:ext uri="{9D8B030D-6E8A-4147-A177-3AD203B41FA5}">
                      <a16:colId xmlns:a16="http://schemas.microsoft.com/office/drawing/2014/main" val="1472282760"/>
                    </a:ext>
                  </a:extLst>
                </a:gridCol>
                <a:gridCol w="3295458">
                  <a:extLst>
                    <a:ext uri="{9D8B030D-6E8A-4147-A177-3AD203B41FA5}">
                      <a16:colId xmlns:a16="http://schemas.microsoft.com/office/drawing/2014/main" val="1262119352"/>
                    </a:ext>
                  </a:extLst>
                </a:gridCol>
                <a:gridCol w="2444952">
                  <a:extLst>
                    <a:ext uri="{9D8B030D-6E8A-4147-A177-3AD203B41FA5}">
                      <a16:colId xmlns:a16="http://schemas.microsoft.com/office/drawing/2014/main" val="3818115702"/>
                    </a:ext>
                  </a:extLst>
                </a:gridCol>
              </a:tblGrid>
              <a:tr h="769415">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Ich gehe in den</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Dom (m).</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9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Schule (f).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848051"/>
                  </a:ext>
                </a:extLst>
              </a:tr>
              <a:tr h="769415">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Anna ist in der</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Stadt (f).</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9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Kino (nt).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395863"/>
                  </a:ext>
                </a:extLst>
              </a:tr>
              <a:tr h="769415">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Die Katze springt auf die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Stuhl (m).</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9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Blume (f).</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txBody>
                  <a:tcPr marL="109612" marR="109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099760"/>
                  </a:ext>
                </a:extLst>
              </a:tr>
            </a:tbl>
          </a:graphicData>
        </a:graphic>
      </p:graphicFrame>
      <p:pic>
        <p:nvPicPr>
          <p:cNvPr id="2" name="Picture 1">
            <a:extLst>
              <a:ext uri="{FF2B5EF4-FFF2-40B4-BE49-F238E27FC236}">
                <a16:creationId xmlns:a16="http://schemas.microsoft.com/office/drawing/2014/main" id="{F72F230F-7301-E480-D57E-C5D4FB295BA3}"/>
              </a:ext>
            </a:extLst>
          </p:cNvPr>
          <p:cNvPicPr>
            <a:picLocks noChangeAspect="1"/>
          </p:cNvPicPr>
          <p:nvPr/>
        </p:nvPicPr>
        <p:blipFill>
          <a:blip r:embed="rId5"/>
          <a:stretch>
            <a:fillRect/>
          </a:stretch>
        </p:blipFill>
        <p:spPr>
          <a:xfrm>
            <a:off x="7157247" y="1598321"/>
            <a:ext cx="333374" cy="330619"/>
          </a:xfrm>
          <a:prstGeom prst="rect">
            <a:avLst/>
          </a:prstGeom>
        </p:spPr>
      </p:pic>
      <p:pic>
        <p:nvPicPr>
          <p:cNvPr id="7" name="Picture 6">
            <a:extLst>
              <a:ext uri="{FF2B5EF4-FFF2-40B4-BE49-F238E27FC236}">
                <a16:creationId xmlns:a16="http://schemas.microsoft.com/office/drawing/2014/main" id="{20D70B7A-20EB-00AA-ABEA-5AB2B12E805B}"/>
              </a:ext>
            </a:extLst>
          </p:cNvPr>
          <p:cNvPicPr>
            <a:picLocks noChangeAspect="1"/>
          </p:cNvPicPr>
          <p:nvPr/>
        </p:nvPicPr>
        <p:blipFill>
          <a:blip r:embed="rId5"/>
          <a:stretch>
            <a:fillRect/>
          </a:stretch>
        </p:blipFill>
        <p:spPr>
          <a:xfrm>
            <a:off x="4903407" y="2612870"/>
            <a:ext cx="333374" cy="330619"/>
          </a:xfrm>
          <a:prstGeom prst="rect">
            <a:avLst/>
          </a:prstGeom>
        </p:spPr>
      </p:pic>
      <p:pic>
        <p:nvPicPr>
          <p:cNvPr id="11" name="Picture 10">
            <a:extLst>
              <a:ext uri="{FF2B5EF4-FFF2-40B4-BE49-F238E27FC236}">
                <a16:creationId xmlns:a16="http://schemas.microsoft.com/office/drawing/2014/main" id="{81210356-5F5A-8957-2D62-7BB00E486431}"/>
              </a:ext>
            </a:extLst>
          </p:cNvPr>
          <p:cNvPicPr>
            <a:picLocks noChangeAspect="1"/>
          </p:cNvPicPr>
          <p:nvPr/>
        </p:nvPicPr>
        <p:blipFill>
          <a:blip r:embed="rId5"/>
          <a:stretch>
            <a:fillRect/>
          </a:stretch>
        </p:blipFill>
        <p:spPr>
          <a:xfrm>
            <a:off x="5974106" y="4390780"/>
            <a:ext cx="333374" cy="330619"/>
          </a:xfrm>
          <a:prstGeom prst="rect">
            <a:avLst/>
          </a:prstGeom>
        </p:spPr>
      </p:pic>
      <p:pic>
        <p:nvPicPr>
          <p:cNvPr id="12" name="Picture 11">
            <a:extLst>
              <a:ext uri="{FF2B5EF4-FFF2-40B4-BE49-F238E27FC236}">
                <a16:creationId xmlns:a16="http://schemas.microsoft.com/office/drawing/2014/main" id="{48C812AC-3FAA-C850-1DCD-7A52ACC1FE99}"/>
              </a:ext>
            </a:extLst>
          </p:cNvPr>
          <p:cNvPicPr>
            <a:picLocks noChangeAspect="1"/>
          </p:cNvPicPr>
          <p:nvPr/>
        </p:nvPicPr>
        <p:blipFill>
          <a:blip r:embed="rId5"/>
          <a:stretch>
            <a:fillRect/>
          </a:stretch>
        </p:blipFill>
        <p:spPr>
          <a:xfrm>
            <a:off x="5974106" y="5180146"/>
            <a:ext cx="333374" cy="330619"/>
          </a:xfrm>
          <a:prstGeom prst="rect">
            <a:avLst/>
          </a:prstGeom>
        </p:spPr>
      </p:pic>
      <p:pic>
        <p:nvPicPr>
          <p:cNvPr id="13" name="Picture 12">
            <a:extLst>
              <a:ext uri="{FF2B5EF4-FFF2-40B4-BE49-F238E27FC236}">
                <a16:creationId xmlns:a16="http://schemas.microsoft.com/office/drawing/2014/main" id="{FF8E4586-722B-B556-522E-D189ED6DFAA0}"/>
              </a:ext>
            </a:extLst>
          </p:cNvPr>
          <p:cNvPicPr>
            <a:picLocks noChangeAspect="1"/>
          </p:cNvPicPr>
          <p:nvPr/>
        </p:nvPicPr>
        <p:blipFill>
          <a:blip r:embed="rId5"/>
          <a:stretch>
            <a:fillRect/>
          </a:stretch>
        </p:blipFill>
        <p:spPr>
          <a:xfrm>
            <a:off x="5983171" y="6309447"/>
            <a:ext cx="333374" cy="330619"/>
          </a:xfrm>
          <a:prstGeom prst="rect">
            <a:avLst/>
          </a:prstGeom>
        </p:spPr>
      </p:pic>
    </p:spTree>
    <p:extLst>
      <p:ext uri="{BB962C8B-B14F-4D97-AF65-F5344CB8AC3E}">
        <p14:creationId xmlns:p14="http://schemas.microsoft.com/office/powerpoint/2010/main" val="144136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78669" y="172847"/>
            <a:ext cx="8676510"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E</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Put X next to the correct ending for each sentence.</a:t>
            </a:r>
            <a:r>
              <a:rPr lang="en-GB" sz="2000"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378668" y="3429000"/>
            <a:ext cx="9986017" cy="656462"/>
          </a:xfrm>
          <a:prstGeom prst="rect">
            <a:avLst/>
          </a:prstGeom>
          <a:noFill/>
        </p:spPr>
        <p:txBody>
          <a:bodyPr wrap="square">
            <a:spAutoFit/>
          </a:bodyPr>
          <a:lstStyle/>
          <a:p>
            <a:pPr>
              <a:lnSpc>
                <a:spcPct val="150000"/>
              </a:lnSpc>
              <a:spcAft>
                <a:spcPts val="800"/>
              </a:spcAft>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F</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Complete sentence 2 with the </a:t>
            </a:r>
            <a:r>
              <a:rPr lang="en-GB" sz="1800" b="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plural</a:t>
            </a:r>
            <a:r>
              <a:rPr lang="en-GB"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form of the </a:t>
            </a:r>
            <a:r>
              <a:rPr lang="en-GB" sz="1800" b="1" u="sng"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underlined noun</a:t>
            </a:r>
            <a:r>
              <a:rPr lang="en-GB" sz="1800" b="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in sentence 1.</a:t>
            </a:r>
            <a:r>
              <a:rPr lang="en-GB"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7" name="Table 6">
            <a:extLst>
              <a:ext uri="{FF2B5EF4-FFF2-40B4-BE49-F238E27FC236}">
                <a16:creationId xmlns:a16="http://schemas.microsoft.com/office/drawing/2014/main" id="{BA3959B7-B14B-72C2-86FD-BCCFC48197EA}"/>
              </a:ext>
            </a:extLst>
          </p:cNvPr>
          <p:cNvGraphicFramePr>
            <a:graphicFrameLocks noGrp="1"/>
          </p:cNvGraphicFramePr>
          <p:nvPr/>
        </p:nvGraphicFramePr>
        <p:xfrm>
          <a:off x="1403385" y="898215"/>
          <a:ext cx="7921881" cy="1766608"/>
        </p:xfrm>
        <a:graphic>
          <a:graphicData uri="http://schemas.openxmlformats.org/drawingml/2006/table">
            <a:tbl>
              <a:tblPr firstRow="1" firstCol="1" bandRow="1"/>
              <a:tblGrid>
                <a:gridCol w="1331771">
                  <a:extLst>
                    <a:ext uri="{9D8B030D-6E8A-4147-A177-3AD203B41FA5}">
                      <a16:colId xmlns:a16="http://schemas.microsoft.com/office/drawing/2014/main" val="2082214578"/>
                    </a:ext>
                  </a:extLst>
                </a:gridCol>
                <a:gridCol w="2461970">
                  <a:extLst>
                    <a:ext uri="{9D8B030D-6E8A-4147-A177-3AD203B41FA5}">
                      <a16:colId xmlns:a16="http://schemas.microsoft.com/office/drawing/2014/main" val="1854298508"/>
                    </a:ext>
                  </a:extLst>
                </a:gridCol>
                <a:gridCol w="4128140">
                  <a:extLst>
                    <a:ext uri="{9D8B030D-6E8A-4147-A177-3AD203B41FA5}">
                      <a16:colId xmlns:a16="http://schemas.microsoft.com/office/drawing/2014/main" val="2257863070"/>
                    </a:ext>
                  </a:extLst>
                </a:gridCol>
              </a:tblGrid>
              <a:tr h="883304">
                <a:tc>
                  <a:txBody>
                    <a:bodyPr/>
                    <a:lstStyle/>
                    <a:p>
                      <a:pPr algn="ctr">
                        <a:lnSpc>
                          <a:spcPct val="107000"/>
                        </a:lnSpc>
                        <a:spcAft>
                          <a:spcPts val="800"/>
                        </a:spcAft>
                      </a:pPr>
                      <a:r>
                        <a:rPr lang="en-GB" sz="22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5837" marR="12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2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Im Norden</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5837" marR="12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2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22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es gibt eine Insel.</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2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22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gibt es eine Insel.      </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5837" marR="12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412403"/>
                  </a:ext>
                </a:extLst>
              </a:tr>
              <a:tr h="883304">
                <a:tc>
                  <a:txBody>
                    <a:bodyPr/>
                    <a:lstStyle/>
                    <a:p>
                      <a:pPr algn="ctr">
                        <a:lnSpc>
                          <a:spcPct val="107000"/>
                        </a:lnSpc>
                        <a:spcAft>
                          <a:spcPts val="800"/>
                        </a:spcAft>
                      </a:pPr>
                      <a:r>
                        <a:rPr lang="en-GB" sz="22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5837" marR="12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2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Jeden Tag</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5837" marR="12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2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22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ich spiele Tennis.</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2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de-DE" sz="22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spiele ich Tennis.                      </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txBody>
                  <a:tcPr marL="125837" marR="12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135842"/>
                  </a:ext>
                </a:extLst>
              </a:tr>
            </a:tbl>
          </a:graphicData>
        </a:graphic>
      </p:graphicFrame>
      <p:graphicFrame>
        <p:nvGraphicFramePr>
          <p:cNvPr id="10" name="Table 9">
            <a:extLst>
              <a:ext uri="{FF2B5EF4-FFF2-40B4-BE49-F238E27FC236}">
                <a16:creationId xmlns:a16="http://schemas.microsoft.com/office/drawing/2014/main" id="{BD12CA52-2965-6F24-EF17-73B327FACFE0}"/>
              </a:ext>
            </a:extLst>
          </p:cNvPr>
          <p:cNvGraphicFramePr>
            <a:graphicFrameLocks noGrp="1"/>
          </p:cNvGraphicFramePr>
          <p:nvPr>
            <p:extLst>
              <p:ext uri="{D42A27DB-BD31-4B8C-83A1-F6EECF244321}">
                <p14:modId xmlns:p14="http://schemas.microsoft.com/office/powerpoint/2010/main" val="2906951703"/>
              </p:ext>
            </p:extLst>
          </p:nvPr>
        </p:nvGraphicFramePr>
        <p:xfrm>
          <a:off x="1378668" y="4261385"/>
          <a:ext cx="10260339" cy="1612353"/>
        </p:xfrm>
        <a:graphic>
          <a:graphicData uri="http://schemas.openxmlformats.org/drawingml/2006/table">
            <a:tbl>
              <a:tblPr firstRow="1" firstCol="1" bandRow="1"/>
              <a:tblGrid>
                <a:gridCol w="454017">
                  <a:extLst>
                    <a:ext uri="{9D8B030D-6E8A-4147-A177-3AD203B41FA5}">
                      <a16:colId xmlns:a16="http://schemas.microsoft.com/office/drawing/2014/main" val="3113109388"/>
                    </a:ext>
                  </a:extLst>
                </a:gridCol>
                <a:gridCol w="4903161">
                  <a:extLst>
                    <a:ext uri="{9D8B030D-6E8A-4147-A177-3AD203B41FA5}">
                      <a16:colId xmlns:a16="http://schemas.microsoft.com/office/drawing/2014/main" val="3114890933"/>
                    </a:ext>
                  </a:extLst>
                </a:gridCol>
                <a:gridCol w="4903161">
                  <a:extLst>
                    <a:ext uri="{9D8B030D-6E8A-4147-A177-3AD203B41FA5}">
                      <a16:colId xmlns:a16="http://schemas.microsoft.com/office/drawing/2014/main" val="2834589073"/>
                    </a:ext>
                  </a:extLst>
                </a:gridCol>
              </a:tblGrid>
              <a:tr h="537451">
                <a:tc>
                  <a:txBody>
                    <a:bodyPr/>
                    <a:lstStyle/>
                    <a:p>
                      <a:pPr algn="ct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Sentence 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Sentence 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665743"/>
                  </a:ext>
                </a:extLst>
              </a:tr>
              <a:tr h="537451">
                <a:tc>
                  <a:txBody>
                    <a:bodyPr/>
                    <a:lstStyle/>
                    <a:p>
                      <a:pPr algn="ct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000">
                          <a:solidFill>
                            <a:srgbClr val="2F5496"/>
                          </a:solidFill>
                          <a:effectLst/>
                          <a:latin typeface="Century Gothic" panose="020B0502020202020204" pitchFamily="34" charset="0"/>
                          <a:ea typeface="Times New Roman" panose="02020603050405020304" pitchFamily="18" charset="0"/>
                          <a:cs typeface="Helvetica" pitchFamily="2" charset="0"/>
                        </a:rPr>
                        <a:t>Hier ist ein </a:t>
                      </a:r>
                      <a:r>
                        <a:rPr lang="de-DE" sz="2000" b="1" u="sng">
                          <a:solidFill>
                            <a:srgbClr val="2F5496"/>
                          </a:solidFill>
                          <a:effectLst/>
                          <a:latin typeface="Century Gothic" panose="020B0502020202020204" pitchFamily="34" charset="0"/>
                          <a:ea typeface="Times New Roman" panose="02020603050405020304" pitchFamily="18" charset="0"/>
                          <a:cs typeface="Helvetica" pitchFamily="2" charset="0"/>
                        </a:rPr>
                        <a:t>Ball</a:t>
                      </a:r>
                      <a:r>
                        <a:rPr lang="de-DE" sz="2000">
                          <a:solidFill>
                            <a:srgbClr val="2F5496"/>
                          </a:solidFill>
                          <a:effectLst/>
                          <a:latin typeface="Century Gothic" panose="020B0502020202020204" pitchFamily="34" charset="0"/>
                          <a:ea typeface="Times New Roman" panose="02020603050405020304" pitchFamily="18" charset="0"/>
                          <a:cs typeface="Helvetica" pitchFamily="2" charset="0"/>
                        </a:rPr>
                        <a:t>.</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000" dirty="0">
                          <a:solidFill>
                            <a:srgbClr val="2F5496"/>
                          </a:solidFill>
                          <a:effectLst/>
                          <a:latin typeface="Century Gothic" panose="020B0502020202020204" pitchFamily="34" charset="0"/>
                          <a:ea typeface="Malgun Gothic" panose="020B0503020000020004" pitchFamily="34" charset="-127"/>
                          <a:cs typeface="Helvetica" pitchFamily="2" charset="0"/>
                        </a:rPr>
                        <a:t>Hier sind zwei </a:t>
                      </a:r>
                      <a:r>
                        <a:rPr lang="de-DE" sz="2000" b="1" u="sng" dirty="0">
                          <a:solidFill>
                            <a:srgbClr val="2F5496"/>
                          </a:solidFill>
                          <a:effectLst/>
                          <a:latin typeface="Century Gothic" panose="020B0502020202020204" pitchFamily="34" charset="0"/>
                          <a:ea typeface="Malgun Gothic" panose="020B0503020000020004" pitchFamily="34" charset="-127"/>
                          <a:cs typeface="Helvetica" pitchFamily="2" charset="0"/>
                        </a:rPr>
                        <a:t>Bälle</a:t>
                      </a:r>
                      <a:r>
                        <a:rPr lang="de-DE" sz="2000" dirty="0">
                          <a:solidFill>
                            <a:srgbClr val="2F5496"/>
                          </a:solidFill>
                          <a:effectLst/>
                          <a:latin typeface="Century Gothic" panose="020B0502020202020204" pitchFamily="34" charset="0"/>
                          <a:ea typeface="Malgun Gothic" panose="020B0503020000020004" pitchFamily="34" charset="-127"/>
                          <a:cs typeface="Helvetica" pitchFamily="2" charset="0"/>
                        </a:rPr>
                        <a:t> . </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608290"/>
                  </a:ext>
                </a:extLst>
              </a:tr>
              <a:tr h="537451">
                <a:tc>
                  <a:txBody>
                    <a:bodyPr/>
                    <a:lstStyle/>
                    <a:p>
                      <a:pPr algn="ctr">
                        <a:lnSpc>
                          <a:spcPct val="107000"/>
                        </a:lnSpc>
                        <a:spcAft>
                          <a:spcPts val="800"/>
                        </a:spcAft>
                      </a:pPr>
                      <a:r>
                        <a:rPr lang="en-GB" sz="20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000">
                          <a:solidFill>
                            <a:srgbClr val="2F5496"/>
                          </a:solidFill>
                          <a:effectLst/>
                          <a:latin typeface="Century Gothic" panose="020B0502020202020204" pitchFamily="34" charset="0"/>
                          <a:ea typeface="Malgun Gothic" panose="020B0503020000020004" pitchFamily="34" charset="-127"/>
                          <a:cs typeface="Helvetica" pitchFamily="2" charset="0"/>
                        </a:rPr>
                        <a:t>Hier ist eine </a:t>
                      </a:r>
                      <a:r>
                        <a:rPr lang="de-DE" sz="2000" b="1" u="sng">
                          <a:solidFill>
                            <a:srgbClr val="2F5496"/>
                          </a:solidFill>
                          <a:effectLst/>
                          <a:latin typeface="Century Gothic" panose="020B0502020202020204" pitchFamily="34" charset="0"/>
                          <a:ea typeface="Malgun Gothic" panose="020B0503020000020004" pitchFamily="34" charset="-127"/>
                          <a:cs typeface="Helvetica" pitchFamily="2" charset="0"/>
                        </a:rPr>
                        <a:t>Uhr</a:t>
                      </a:r>
                      <a:r>
                        <a:rPr lang="de-DE" sz="2000">
                          <a:solidFill>
                            <a:srgbClr val="2F5496"/>
                          </a:solidFill>
                          <a:effectLst/>
                          <a:latin typeface="Century Gothic" panose="020B0502020202020204" pitchFamily="34" charset="0"/>
                          <a:ea typeface="Malgun Gothic" panose="020B0503020000020004" pitchFamily="34" charset="-127"/>
                          <a:cs typeface="Helvetica" pitchFamily="2" charset="0"/>
                        </a:rPr>
                        <a:t>.</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de-DE" sz="2000" dirty="0">
                          <a:solidFill>
                            <a:srgbClr val="2F5496"/>
                          </a:solidFill>
                          <a:effectLst/>
                          <a:latin typeface="Century Gothic" panose="020B0502020202020204" pitchFamily="34" charset="0"/>
                          <a:ea typeface="Malgun Gothic" panose="020B0503020000020004" pitchFamily="34" charset="-127"/>
                          <a:cs typeface="Helvetica" pitchFamily="2" charset="0"/>
                        </a:rPr>
                        <a:t>Hier sind zwei </a:t>
                      </a:r>
                      <a:r>
                        <a:rPr lang="de-DE" sz="2000" b="1" u="sng" dirty="0">
                          <a:solidFill>
                            <a:srgbClr val="2F5496"/>
                          </a:solidFill>
                          <a:effectLst/>
                          <a:latin typeface="Century Gothic" panose="020B0502020202020204" pitchFamily="34" charset="0"/>
                          <a:ea typeface="Malgun Gothic" panose="020B0503020000020004" pitchFamily="34" charset="-127"/>
                          <a:cs typeface="Helvetica" pitchFamily="2" charset="0"/>
                        </a:rPr>
                        <a:t>Uhren</a:t>
                      </a:r>
                      <a:r>
                        <a:rPr lang="de-DE" sz="2000" dirty="0">
                          <a:solidFill>
                            <a:srgbClr val="2F5496"/>
                          </a:solidFill>
                          <a:effectLst/>
                          <a:latin typeface="Century Gothic" panose="020B0502020202020204" pitchFamily="34" charset="0"/>
                          <a:ea typeface="Malgun Gothic" panose="020B0503020000020004" pitchFamily="34" charset="-127"/>
                          <a:cs typeface="Helvetica" pitchFamily="2" charset="0"/>
                        </a:rPr>
                        <a:t> .</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17026" marR="11702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405864"/>
                  </a:ext>
                </a:extLst>
              </a:tr>
            </a:tbl>
          </a:graphicData>
        </a:graphic>
      </p:graphicFrame>
      <p:pic>
        <p:nvPicPr>
          <p:cNvPr id="4" name="Picture 3">
            <a:extLst>
              <a:ext uri="{FF2B5EF4-FFF2-40B4-BE49-F238E27FC236}">
                <a16:creationId xmlns:a16="http://schemas.microsoft.com/office/drawing/2014/main" id="{45FE1EB4-DF78-1B2E-BB48-AE051BE252DA}"/>
              </a:ext>
            </a:extLst>
          </p:cNvPr>
          <p:cNvPicPr>
            <a:picLocks noChangeAspect="1"/>
          </p:cNvPicPr>
          <p:nvPr/>
        </p:nvPicPr>
        <p:blipFill>
          <a:blip r:embed="rId6"/>
          <a:stretch>
            <a:fillRect/>
          </a:stretch>
        </p:blipFill>
        <p:spPr>
          <a:xfrm>
            <a:off x="5295545" y="1425608"/>
            <a:ext cx="333374" cy="330619"/>
          </a:xfrm>
          <a:prstGeom prst="rect">
            <a:avLst/>
          </a:prstGeom>
        </p:spPr>
      </p:pic>
      <p:pic>
        <p:nvPicPr>
          <p:cNvPr id="5" name="Picture 4">
            <a:extLst>
              <a:ext uri="{FF2B5EF4-FFF2-40B4-BE49-F238E27FC236}">
                <a16:creationId xmlns:a16="http://schemas.microsoft.com/office/drawing/2014/main" id="{C54ECF8C-2DCF-34F4-20C2-C18264965F16}"/>
              </a:ext>
            </a:extLst>
          </p:cNvPr>
          <p:cNvPicPr>
            <a:picLocks noChangeAspect="1"/>
          </p:cNvPicPr>
          <p:nvPr/>
        </p:nvPicPr>
        <p:blipFill>
          <a:blip r:embed="rId6"/>
          <a:stretch>
            <a:fillRect/>
          </a:stretch>
        </p:blipFill>
        <p:spPr>
          <a:xfrm>
            <a:off x="5295545" y="2278687"/>
            <a:ext cx="333374" cy="330619"/>
          </a:xfrm>
          <a:prstGeom prst="rect">
            <a:avLst/>
          </a:prstGeom>
        </p:spPr>
      </p:pic>
    </p:spTree>
    <p:extLst>
      <p:ext uri="{BB962C8B-B14F-4D97-AF65-F5344CB8AC3E}">
        <p14:creationId xmlns:p14="http://schemas.microsoft.com/office/powerpoint/2010/main" val="381658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78669" y="172847"/>
            <a:ext cx="9309318"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G</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Write the German for the English given in brackets. Use the clues to help you.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403385" y="2313391"/>
            <a:ext cx="9186358"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Write the German article ‘the’.  The gender of the noun is provided.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4" name="Table 3">
            <a:extLst>
              <a:ext uri="{FF2B5EF4-FFF2-40B4-BE49-F238E27FC236}">
                <a16:creationId xmlns:a16="http://schemas.microsoft.com/office/drawing/2014/main" id="{F6074C77-3052-9F70-ABF0-0C29C6805BA4}"/>
              </a:ext>
            </a:extLst>
          </p:cNvPr>
          <p:cNvGraphicFramePr>
            <a:graphicFrameLocks noGrp="1"/>
          </p:cNvGraphicFramePr>
          <p:nvPr>
            <p:extLst>
              <p:ext uri="{D42A27DB-BD31-4B8C-83A1-F6EECF244321}">
                <p14:modId xmlns:p14="http://schemas.microsoft.com/office/powerpoint/2010/main" val="3808068931"/>
              </p:ext>
            </p:extLst>
          </p:nvPr>
        </p:nvGraphicFramePr>
        <p:xfrm>
          <a:off x="1504012" y="784954"/>
          <a:ext cx="9037281" cy="1357356"/>
        </p:xfrm>
        <a:graphic>
          <a:graphicData uri="http://schemas.openxmlformats.org/drawingml/2006/table">
            <a:tbl>
              <a:tblPr firstRow="1" firstCol="1" bandRow="1"/>
              <a:tblGrid>
                <a:gridCol w="352560">
                  <a:extLst>
                    <a:ext uri="{9D8B030D-6E8A-4147-A177-3AD203B41FA5}">
                      <a16:colId xmlns:a16="http://schemas.microsoft.com/office/drawing/2014/main" val="770142952"/>
                    </a:ext>
                  </a:extLst>
                </a:gridCol>
                <a:gridCol w="6430018">
                  <a:extLst>
                    <a:ext uri="{9D8B030D-6E8A-4147-A177-3AD203B41FA5}">
                      <a16:colId xmlns:a16="http://schemas.microsoft.com/office/drawing/2014/main" val="1326169029"/>
                    </a:ext>
                  </a:extLst>
                </a:gridCol>
                <a:gridCol w="2254703">
                  <a:extLst>
                    <a:ext uri="{9D8B030D-6E8A-4147-A177-3AD203B41FA5}">
                      <a16:colId xmlns:a16="http://schemas.microsoft.com/office/drawing/2014/main" val="2085147362"/>
                    </a:ext>
                  </a:extLst>
                </a:gridCol>
              </a:tblGrid>
              <a:tr h="452452">
                <a:tc>
                  <a:txBody>
                    <a:bodyPr/>
                    <a:lstStyle/>
                    <a:p>
                      <a:pPr>
                        <a:lnSpc>
                          <a:spcPct val="107000"/>
                        </a:lnSpc>
                        <a:spcAft>
                          <a:spcPts val="800"/>
                        </a:spcAft>
                      </a:pPr>
                      <a:r>
                        <a:rPr lang="en-GB" sz="15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500" b="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Clues</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216564"/>
                  </a:ext>
                </a:extLst>
              </a:tr>
              <a:tr h="452452">
                <a:tc>
                  <a:txBody>
                    <a:bodyPr/>
                    <a:lstStyle/>
                    <a:p>
                      <a:pPr>
                        <a:lnSpc>
                          <a:spcPct val="107000"/>
                        </a:lnSpc>
                        <a:spcAft>
                          <a:spcPts val="800"/>
                        </a:spcAft>
                      </a:pPr>
                      <a:r>
                        <a:rPr lang="de-DE"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6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Ich </a:t>
                      </a:r>
                      <a:r>
                        <a:rPr lang="de-DE" sz="1600" b="1" u="sng"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bin</a:t>
                      </a:r>
                      <a:r>
                        <a:rPr lang="de-DE" sz="16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wunderbar! (am) </a:t>
                      </a:r>
                      <a:endParaRPr lang="en-GB" sz="1500" dirty="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500" b="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to be</a:t>
                      </a:r>
                      <a:r>
                        <a:rPr lang="de-DE" sz="1500" i="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 sein</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093402"/>
                  </a:ext>
                </a:extLst>
              </a:tr>
              <a:tr h="452452">
                <a:tc>
                  <a:txBody>
                    <a:bodyPr/>
                    <a:lstStyle/>
                    <a:p>
                      <a:pPr>
                        <a:lnSpc>
                          <a:spcPct val="107000"/>
                        </a:lnSpc>
                        <a:spcAft>
                          <a:spcPts val="800"/>
                        </a:spcAft>
                      </a:pPr>
                      <a:r>
                        <a:rPr lang="de-DE" sz="16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50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da-DK" sz="16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Du </a:t>
                      </a:r>
                      <a:r>
                        <a:rPr lang="da-DK" sz="1600" b="1" u="sng"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hast</a:t>
                      </a:r>
                      <a:r>
                        <a:rPr lang="da-DK" sz="16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den Computer. (have)	 	</a:t>
                      </a:r>
                      <a:endParaRPr lang="en-GB" sz="1500" dirty="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500" b="1"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to</a:t>
                      </a:r>
                      <a:r>
                        <a:rPr lang="de-DE" sz="1500" b="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r>
                        <a:rPr lang="de-DE" sz="1500" b="1"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have</a:t>
                      </a:r>
                      <a:r>
                        <a:rPr lang="de-DE" sz="1500" i="1"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 haben</a:t>
                      </a:r>
                      <a:endParaRPr lang="en-GB" sz="1500" dirty="0">
                        <a:effectLst/>
                        <a:latin typeface="Calibri" panose="020F0502020204030204" pitchFamily="34" charset="0"/>
                        <a:ea typeface="Malgun Gothic" panose="020B0503020000020004" pitchFamily="34" charset="-127"/>
                        <a:cs typeface="Arial" panose="020B0604020202020204" pitchFamily="34" charset="0"/>
                      </a:endParaRPr>
                    </a:p>
                  </a:txBody>
                  <a:tcPr marL="90658" marR="90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215055"/>
                  </a:ext>
                </a:extLst>
              </a:tr>
            </a:tbl>
          </a:graphicData>
        </a:graphic>
      </p:graphicFrame>
      <p:graphicFrame>
        <p:nvGraphicFramePr>
          <p:cNvPr id="5" name="Table 4">
            <a:extLst>
              <a:ext uri="{FF2B5EF4-FFF2-40B4-BE49-F238E27FC236}">
                <a16:creationId xmlns:a16="http://schemas.microsoft.com/office/drawing/2014/main" id="{8FC22740-928F-CF2D-0CF7-5BFA794E2630}"/>
              </a:ext>
            </a:extLst>
          </p:cNvPr>
          <p:cNvGraphicFramePr>
            <a:graphicFrameLocks noGrp="1"/>
          </p:cNvGraphicFramePr>
          <p:nvPr>
            <p:extLst>
              <p:ext uri="{D42A27DB-BD31-4B8C-83A1-F6EECF244321}">
                <p14:modId xmlns:p14="http://schemas.microsoft.com/office/powerpoint/2010/main" val="1142476644"/>
              </p:ext>
            </p:extLst>
          </p:nvPr>
        </p:nvGraphicFramePr>
        <p:xfrm>
          <a:off x="1504012" y="3118025"/>
          <a:ext cx="6372892" cy="1243660"/>
        </p:xfrm>
        <a:graphic>
          <a:graphicData uri="http://schemas.openxmlformats.org/drawingml/2006/table">
            <a:tbl>
              <a:tblPr firstRow="1" firstCol="1" bandRow="1"/>
              <a:tblGrid>
                <a:gridCol w="646057">
                  <a:extLst>
                    <a:ext uri="{9D8B030D-6E8A-4147-A177-3AD203B41FA5}">
                      <a16:colId xmlns:a16="http://schemas.microsoft.com/office/drawing/2014/main" val="4240630851"/>
                    </a:ext>
                  </a:extLst>
                </a:gridCol>
                <a:gridCol w="5726835">
                  <a:extLst>
                    <a:ext uri="{9D8B030D-6E8A-4147-A177-3AD203B41FA5}">
                      <a16:colId xmlns:a16="http://schemas.microsoft.com/office/drawing/2014/main" val="2484422500"/>
                    </a:ext>
                  </a:extLst>
                </a:gridCol>
              </a:tblGrid>
              <a:tr h="621830">
                <a:tc>
                  <a:txBody>
                    <a:bodyPr/>
                    <a:lstStyle/>
                    <a:p>
                      <a:pPr>
                        <a:lnSpc>
                          <a:spcPct val="107000"/>
                        </a:lnSpc>
                        <a:spcAft>
                          <a:spcPts val="800"/>
                        </a:spcAft>
                      </a:pPr>
                      <a:r>
                        <a:rPr lang="en-GB" sz="22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Ich kaufe </a:t>
                      </a:r>
                      <a:r>
                        <a:rPr lang="de-DE" sz="2200" b="1" u="sng"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das</a:t>
                      </a:r>
                      <a:r>
                        <a:rPr lang="de-DE" sz="2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Fahrrad (</a:t>
                      </a:r>
                      <a:r>
                        <a:rPr lang="de-DE" sz="2200"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nt</a:t>
                      </a:r>
                      <a:r>
                        <a:rPr lang="de-DE" sz="2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724693"/>
                  </a:ext>
                </a:extLst>
              </a:tr>
              <a:tr h="621830">
                <a:tc>
                  <a:txBody>
                    <a:bodyPr/>
                    <a:lstStyle/>
                    <a:p>
                      <a:pPr>
                        <a:lnSpc>
                          <a:spcPct val="107000"/>
                        </a:lnSpc>
                        <a:spcAft>
                          <a:spcPts val="800"/>
                        </a:spcAft>
                      </a:pPr>
                      <a:r>
                        <a:rPr lang="en-GB" sz="22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800"/>
                        </a:spcAft>
                      </a:pPr>
                      <a:r>
                        <a:rPr lang="en-GB" sz="2200" b="1" u="sng" kern="1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Die</a:t>
                      </a:r>
                      <a:r>
                        <a:rPr lang="en-GB" sz="2200" kern="1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2200" kern="1200"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Jacke</a:t>
                      </a:r>
                      <a:r>
                        <a:rPr lang="en-GB" sz="2200" kern="1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(f) </a:t>
                      </a:r>
                      <a:r>
                        <a:rPr lang="en-GB" sz="2200" kern="1200"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ist</a:t>
                      </a:r>
                      <a:r>
                        <a:rPr lang="en-GB" sz="2200" kern="1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2200" kern="1200"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blau</a:t>
                      </a:r>
                      <a:r>
                        <a:rPr lang="en-GB" sz="2200" kern="1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771671"/>
                  </a:ext>
                </a:extLst>
              </a:tr>
            </a:tbl>
          </a:graphicData>
        </a:graphic>
      </p:graphicFrame>
      <p:sp>
        <p:nvSpPr>
          <p:cNvPr id="12" name="TextBox 11">
            <a:extLst>
              <a:ext uri="{FF2B5EF4-FFF2-40B4-BE49-F238E27FC236}">
                <a16:creationId xmlns:a16="http://schemas.microsoft.com/office/drawing/2014/main" id="{47D7E147-B7A5-6B87-201D-60FF087008CE}"/>
              </a:ext>
            </a:extLst>
          </p:cNvPr>
          <p:cNvSpPr txBox="1"/>
          <p:nvPr/>
        </p:nvSpPr>
        <p:spPr>
          <a:xfrm>
            <a:off x="1403385" y="4661613"/>
            <a:ext cx="7779804" cy="516360"/>
          </a:xfrm>
          <a:prstGeom prst="rect">
            <a:avLst/>
          </a:prstGeom>
          <a:noFill/>
        </p:spPr>
        <p:txBody>
          <a:bodyPr wrap="square">
            <a:spAutoFit/>
          </a:bodyPr>
          <a:lstStyle/>
          <a:p>
            <a:pPr>
              <a:lnSpc>
                <a:spcPct val="107000"/>
              </a:lnSpc>
              <a:spcAft>
                <a:spcPts val="800"/>
              </a:spcAft>
            </a:pPr>
            <a:r>
              <a:rPr lang="en-GB" sz="2800" b="1"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I</a:t>
            </a:r>
            <a:r>
              <a:rPr lang="en-GB"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 Write the German article ‘a’. The gender of the noun is provided.</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13" name="Table 12">
            <a:extLst>
              <a:ext uri="{FF2B5EF4-FFF2-40B4-BE49-F238E27FC236}">
                <a16:creationId xmlns:a16="http://schemas.microsoft.com/office/drawing/2014/main" id="{181B9373-809A-788D-BCDD-A94E7D33FB53}"/>
              </a:ext>
            </a:extLst>
          </p:cNvPr>
          <p:cNvGraphicFramePr>
            <a:graphicFrameLocks noGrp="1"/>
          </p:cNvGraphicFramePr>
          <p:nvPr>
            <p:extLst>
              <p:ext uri="{D42A27DB-BD31-4B8C-83A1-F6EECF244321}">
                <p14:modId xmlns:p14="http://schemas.microsoft.com/office/powerpoint/2010/main" val="4152786050"/>
              </p:ext>
            </p:extLst>
          </p:nvPr>
        </p:nvGraphicFramePr>
        <p:xfrm>
          <a:off x="1504012" y="5297075"/>
          <a:ext cx="6372892" cy="1243660"/>
        </p:xfrm>
        <a:graphic>
          <a:graphicData uri="http://schemas.openxmlformats.org/drawingml/2006/table">
            <a:tbl>
              <a:tblPr firstRow="1" firstCol="1" bandRow="1"/>
              <a:tblGrid>
                <a:gridCol w="646057">
                  <a:extLst>
                    <a:ext uri="{9D8B030D-6E8A-4147-A177-3AD203B41FA5}">
                      <a16:colId xmlns:a16="http://schemas.microsoft.com/office/drawing/2014/main" val="2881172839"/>
                    </a:ext>
                  </a:extLst>
                </a:gridCol>
                <a:gridCol w="5726835">
                  <a:extLst>
                    <a:ext uri="{9D8B030D-6E8A-4147-A177-3AD203B41FA5}">
                      <a16:colId xmlns:a16="http://schemas.microsoft.com/office/drawing/2014/main" val="1683985518"/>
                    </a:ext>
                  </a:extLst>
                </a:gridCol>
              </a:tblGrid>
              <a:tr h="621830">
                <a:tc>
                  <a:txBody>
                    <a:bodyPr/>
                    <a:lstStyle/>
                    <a:p>
                      <a:pPr>
                        <a:lnSpc>
                          <a:spcPct val="107000"/>
                        </a:lnSpc>
                        <a:spcAft>
                          <a:spcPts val="800"/>
                        </a:spcAft>
                      </a:pPr>
                      <a:r>
                        <a:rPr lang="en-GB" sz="22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Wir singen </a:t>
                      </a:r>
                      <a:r>
                        <a:rPr lang="de-DE" sz="2200" b="1" u="sng"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einen</a:t>
                      </a:r>
                      <a:r>
                        <a:rPr lang="de-DE" sz="2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Song (m). </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286881"/>
                  </a:ext>
                </a:extLst>
              </a:tr>
              <a:tr h="621830">
                <a:tc>
                  <a:txBody>
                    <a:bodyPr/>
                    <a:lstStyle/>
                    <a:p>
                      <a:pPr>
                        <a:lnSpc>
                          <a:spcPct val="107000"/>
                        </a:lnSpc>
                        <a:spcAft>
                          <a:spcPts val="800"/>
                        </a:spcAft>
                      </a:pPr>
                      <a:r>
                        <a:rPr lang="en-GB" sz="22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200" b="1" u="sng" kern="1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Eine</a:t>
                      </a:r>
                      <a:r>
                        <a:rPr lang="en-GB" sz="22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2200" kern="1200"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Katze</a:t>
                      </a:r>
                      <a:r>
                        <a:rPr lang="en-GB" sz="2200" kern="1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(f) </a:t>
                      </a:r>
                      <a:r>
                        <a:rPr lang="en-GB" sz="2200" kern="1200"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ist</a:t>
                      </a:r>
                      <a:r>
                        <a:rPr lang="en-GB" sz="2200" kern="1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2200" kern="1200" dirty="0" err="1">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hier</a:t>
                      </a:r>
                      <a:r>
                        <a:rPr lang="en-GB" sz="2200" kern="12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 </a:t>
                      </a:r>
                    </a:p>
                  </a:txBody>
                  <a:tcPr marL="124597" marR="124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385565"/>
                  </a:ext>
                </a:extLst>
              </a:tr>
            </a:tbl>
          </a:graphicData>
        </a:graphic>
      </p:graphicFrame>
    </p:spTree>
    <p:extLst>
      <p:ext uri="{BB962C8B-B14F-4D97-AF65-F5344CB8AC3E}">
        <p14:creationId xmlns:p14="http://schemas.microsoft.com/office/powerpoint/2010/main" val="235504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09991B1-57F9-26E4-2E72-EA5094B8B907}"/>
              </a:ext>
            </a:extLst>
          </p:cNvPr>
          <p:cNvGraphicFramePr>
            <a:graphicFrameLocks noGrp="1"/>
          </p:cNvGraphicFramePr>
          <p:nvPr>
            <p:extLst>
              <p:ext uri="{D42A27DB-BD31-4B8C-83A1-F6EECF244321}">
                <p14:modId xmlns:p14="http://schemas.microsoft.com/office/powerpoint/2010/main" val="1830902372"/>
              </p:ext>
            </p:extLst>
          </p:nvPr>
        </p:nvGraphicFramePr>
        <p:xfrm>
          <a:off x="807308" y="2583989"/>
          <a:ext cx="9881406" cy="3368344"/>
        </p:xfrm>
        <a:graphic>
          <a:graphicData uri="http://schemas.openxmlformats.org/drawingml/2006/table">
            <a:tbl>
              <a:tblPr firstRow="1" firstCol="1" bandRow="1"/>
              <a:tblGrid>
                <a:gridCol w="1975121">
                  <a:extLst>
                    <a:ext uri="{9D8B030D-6E8A-4147-A177-3AD203B41FA5}">
                      <a16:colId xmlns:a16="http://schemas.microsoft.com/office/drawing/2014/main" val="1830189793"/>
                    </a:ext>
                  </a:extLst>
                </a:gridCol>
                <a:gridCol w="1975121">
                  <a:extLst>
                    <a:ext uri="{9D8B030D-6E8A-4147-A177-3AD203B41FA5}">
                      <a16:colId xmlns:a16="http://schemas.microsoft.com/office/drawing/2014/main" val="2183787282"/>
                    </a:ext>
                  </a:extLst>
                </a:gridCol>
                <a:gridCol w="1999166">
                  <a:extLst>
                    <a:ext uri="{9D8B030D-6E8A-4147-A177-3AD203B41FA5}">
                      <a16:colId xmlns:a16="http://schemas.microsoft.com/office/drawing/2014/main" val="322929055"/>
                    </a:ext>
                  </a:extLst>
                </a:gridCol>
                <a:gridCol w="1999166">
                  <a:extLst>
                    <a:ext uri="{9D8B030D-6E8A-4147-A177-3AD203B41FA5}">
                      <a16:colId xmlns:a16="http://schemas.microsoft.com/office/drawing/2014/main" val="3970593371"/>
                    </a:ext>
                  </a:extLst>
                </a:gridCol>
                <a:gridCol w="1932832">
                  <a:extLst>
                    <a:ext uri="{9D8B030D-6E8A-4147-A177-3AD203B41FA5}">
                      <a16:colId xmlns:a16="http://schemas.microsoft.com/office/drawing/2014/main" val="1539671233"/>
                    </a:ext>
                  </a:extLst>
                </a:gridCol>
              </a:tblGrid>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5..</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evening</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night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afternoon</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every</a:t>
                      </a:r>
                      <a:r>
                        <a:rPr lang="fr-FR"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err="1">
                          <a:solidFill>
                            <a:srgbClr val="1F4E79"/>
                          </a:solidFill>
                          <a:effectLst/>
                          <a:latin typeface="+mj-lt"/>
                          <a:ea typeface="SimSun" panose="02010600030101010101" pitchFamily="2" charset="-122"/>
                          <a:cs typeface="Times New Roman" panose="02020603050405020304" pitchFamily="18" charset="0"/>
                        </a:rPr>
                        <a:t>day</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96433256"/>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534085"/>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6.</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festival</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library</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cathedral</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cinema</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57578782"/>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657512"/>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7.</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words</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glasses</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books</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pictures</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36648203"/>
                  </a:ext>
                </a:extLst>
              </a:tr>
              <a:tr h="480898">
                <a:tc vMerge="1">
                  <a:txBody>
                    <a:bodyPr/>
                    <a:lstStyle/>
                    <a:p>
                      <a:endParaRPr lang="en-GB"/>
                    </a:p>
                  </a:txBody>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0133"/>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8.</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3</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13</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21</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31</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02660771"/>
                  </a:ext>
                </a:extLst>
              </a:tr>
              <a:tr h="480898">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287159"/>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2_Voc_A.8.wav"/>
            </a:hlinkClick>
            <a:extLst>
              <a:ext uri="{FF2B5EF4-FFF2-40B4-BE49-F238E27FC236}">
                <a16:creationId xmlns:a16="http://schemas.microsoft.com/office/drawing/2014/main" id="{9340163C-A3AE-2CBD-3A12-660B1ECD45DF}"/>
              </a:ext>
            </a:extLst>
          </p:cNvPr>
          <p:cNvSpPr/>
          <p:nvPr/>
        </p:nvSpPr>
        <p:spPr>
          <a:xfrm>
            <a:off x="1576375" y="5269518"/>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2_Voc_A.7.wav"/>
            </a:hlinkClick>
            <a:extLst>
              <a:ext uri="{FF2B5EF4-FFF2-40B4-BE49-F238E27FC236}">
                <a16:creationId xmlns:a16="http://schemas.microsoft.com/office/drawing/2014/main" id="{7D859164-DE70-DD35-5D16-216E47DBF055}"/>
              </a:ext>
            </a:extLst>
          </p:cNvPr>
          <p:cNvSpPr/>
          <p:nvPr/>
        </p:nvSpPr>
        <p:spPr>
          <a:xfrm>
            <a:off x="1576375" y="448971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7</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1" name="Rectangle 10">
            <a:hlinkClick r:id="" action="ppaction://noaction">
              <a:snd r:embed="rId7" name="T2_Voc_A.5.wav"/>
            </a:hlinkClick>
            <a:extLst>
              <a:ext uri="{FF2B5EF4-FFF2-40B4-BE49-F238E27FC236}">
                <a16:creationId xmlns:a16="http://schemas.microsoft.com/office/drawing/2014/main" id="{4B089137-31CB-39FE-402A-306DD26A5FFD}"/>
              </a:ext>
            </a:extLst>
          </p:cNvPr>
          <p:cNvSpPr/>
          <p:nvPr/>
        </p:nvSpPr>
        <p:spPr>
          <a:xfrm>
            <a:off x="1576377" y="279076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13" name="Rectangle 12">
            <a:hlinkClick r:id="" action="ppaction://noaction">
              <a:snd r:embed="rId8" name="T2_Voc_A.6.wav"/>
            </a:hlinkClick>
            <a:extLst>
              <a:ext uri="{FF2B5EF4-FFF2-40B4-BE49-F238E27FC236}">
                <a16:creationId xmlns:a16="http://schemas.microsoft.com/office/drawing/2014/main" id="{11828BE4-54F6-A5AD-5C35-916DA72BC316}"/>
              </a:ext>
            </a:extLst>
          </p:cNvPr>
          <p:cNvSpPr/>
          <p:nvPr/>
        </p:nvSpPr>
        <p:spPr>
          <a:xfrm>
            <a:off x="1576376" y="36402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6</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6D202782-DB5D-A6FE-6B39-6DC5015E166C}"/>
              </a:ext>
            </a:extLst>
          </p:cNvPr>
          <p:cNvGraphicFramePr>
            <a:graphicFrameLocks noGrp="1"/>
          </p:cNvGraphicFramePr>
          <p:nvPr>
            <p:extLst>
              <p:ext uri="{D42A27DB-BD31-4B8C-83A1-F6EECF244321}">
                <p14:modId xmlns:p14="http://schemas.microsoft.com/office/powerpoint/2010/main" val="800860850"/>
              </p:ext>
            </p:extLst>
          </p:nvPr>
        </p:nvGraphicFramePr>
        <p:xfrm>
          <a:off x="807308" y="2222801"/>
          <a:ext cx="9881407" cy="361188"/>
        </p:xfrm>
        <a:graphic>
          <a:graphicData uri="http://schemas.openxmlformats.org/drawingml/2006/table">
            <a:tbl>
              <a:tblPr firstRow="1" firstCol="1" bandRow="1"/>
              <a:tblGrid>
                <a:gridCol w="1975121">
                  <a:extLst>
                    <a:ext uri="{9D8B030D-6E8A-4147-A177-3AD203B41FA5}">
                      <a16:colId xmlns:a16="http://schemas.microsoft.com/office/drawing/2014/main" val="4237966680"/>
                    </a:ext>
                  </a:extLst>
                </a:gridCol>
                <a:gridCol w="1975121">
                  <a:extLst>
                    <a:ext uri="{9D8B030D-6E8A-4147-A177-3AD203B41FA5}">
                      <a16:colId xmlns:a16="http://schemas.microsoft.com/office/drawing/2014/main" val="1540193922"/>
                    </a:ext>
                  </a:extLst>
                </a:gridCol>
                <a:gridCol w="1999167">
                  <a:extLst>
                    <a:ext uri="{9D8B030D-6E8A-4147-A177-3AD203B41FA5}">
                      <a16:colId xmlns:a16="http://schemas.microsoft.com/office/drawing/2014/main" val="434753518"/>
                    </a:ext>
                  </a:extLst>
                </a:gridCol>
                <a:gridCol w="1999167">
                  <a:extLst>
                    <a:ext uri="{9D8B030D-6E8A-4147-A177-3AD203B41FA5}">
                      <a16:colId xmlns:a16="http://schemas.microsoft.com/office/drawing/2014/main" val="1752695643"/>
                    </a:ext>
                  </a:extLst>
                </a:gridCol>
                <a:gridCol w="1932831">
                  <a:extLst>
                    <a:ext uri="{9D8B030D-6E8A-4147-A177-3AD203B41FA5}">
                      <a16:colId xmlns:a16="http://schemas.microsoft.com/office/drawing/2014/main" val="33817033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601110"/>
                  </a:ext>
                </a:extLst>
              </a:tr>
            </a:tbl>
          </a:graphicData>
        </a:graphic>
      </p:graphicFrame>
      <p:sp>
        <p:nvSpPr>
          <p:cNvPr id="10" name="TextBox 9">
            <a:extLst>
              <a:ext uri="{FF2B5EF4-FFF2-40B4-BE49-F238E27FC236}">
                <a16:creationId xmlns:a16="http://schemas.microsoft.com/office/drawing/2014/main" id="{EAF39B6D-EE63-4DBD-CD8E-7E94865A892C}"/>
              </a:ext>
            </a:extLst>
          </p:cNvPr>
          <p:cNvSpPr txBox="1"/>
          <p:nvPr/>
        </p:nvSpPr>
        <p:spPr>
          <a:xfrm>
            <a:off x="425799" y="1364741"/>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5349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extLst>
              <p:ext uri="{D42A27DB-BD31-4B8C-83A1-F6EECF244321}">
                <p14:modId xmlns:p14="http://schemas.microsoft.com/office/powerpoint/2010/main" val="1881073576"/>
              </p:ext>
            </p:extLst>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1.</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week</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 of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season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2.</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question word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3.</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direction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 of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4.</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an animal</a:t>
                      </a:r>
                      <a:endParaRPr lang="en-GB" sz="200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2_Voc_B.4.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2_Voc_B.3.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2_Voc_B.1.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2_Voc_B.2.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1778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extLst>
              <p:ext uri="{D42A27DB-BD31-4B8C-83A1-F6EECF244321}">
                <p14:modId xmlns:p14="http://schemas.microsoft.com/office/powerpoint/2010/main" val="3570985426"/>
              </p:ext>
            </p:extLst>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5.</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question word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6.</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personality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week</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question word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7.</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8.</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direction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season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2_Voc_B.8.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2_Voc_B.7.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p>
        </p:txBody>
      </p:sp>
      <p:sp>
        <p:nvSpPr>
          <p:cNvPr id="11" name="Rectangle 10">
            <a:hlinkClick r:id="" action="ppaction://noaction">
              <a:snd r:embed="rId7" name="T2_Voc_B.5.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5</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3" name="Rectangle 12">
            <a:hlinkClick r:id="" action="ppaction://noaction">
              <a:snd r:embed="rId8" name="T2_Voc_B.6.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5037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a:t>
            </a:r>
            <a:r>
              <a:rPr lang="en-US" sz="2000" b="1" u="sng"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German</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b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English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5" name="Title 2">
            <a:extLst>
              <a:ext uri="{FF2B5EF4-FFF2-40B4-BE49-F238E27FC236}">
                <a16:creationId xmlns:a16="http://schemas.microsoft.com/office/drawing/2014/main" id="{38DFC2D2-95C1-4284-24BB-0E84D3647F0D}"/>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9" name="Picture 8" descr="Icon&#10;&#10;Description automatically generated">
            <a:extLst>
              <a:ext uri="{FF2B5EF4-FFF2-40B4-BE49-F238E27FC236}">
                <a16:creationId xmlns:a16="http://schemas.microsoft.com/office/drawing/2014/main" id="{B98C8F89-33AC-A281-72DD-E5E8833F1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14" name="TextBox 13">
            <a:extLst>
              <a:ext uri="{FF2B5EF4-FFF2-40B4-BE49-F238E27FC236}">
                <a16:creationId xmlns:a16="http://schemas.microsoft.com/office/drawing/2014/main" id="{874FAF9E-38E3-4BC5-8F1E-C2E36F55B6D0}"/>
              </a:ext>
            </a:extLst>
          </p:cNvPr>
          <p:cNvSpPr txBox="1"/>
          <p:nvPr/>
        </p:nvSpPr>
        <p:spPr>
          <a:xfrm>
            <a:off x="904945" y="1821095"/>
            <a:ext cx="10989637" cy="4089261"/>
          </a:xfrm>
          <a:prstGeom prst="rect">
            <a:avLst/>
          </a:prstGeom>
          <a:noFill/>
        </p:spPr>
        <p:txBody>
          <a:bodyPr wrap="square">
            <a:spAutoFit/>
          </a:bodyPr>
          <a:lstStyle/>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Ich gehe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jeden</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Tag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zur Schule.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 go to school _____________ 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Es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gibt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viele</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Bücher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der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Bibliothek</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There are ___________ ___________ in the library.</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Wie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alt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bist du?				_____________ _____________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are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you</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Er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kann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singen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He _____________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Sie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tragen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ein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Uniform</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They</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a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Der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Platz</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 im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Süden</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 _____________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marL="2743200" indent="-2743200">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Ich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esse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nichts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 _____________ _____________.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Die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Kinder</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sind lieb.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_____________ are kind.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562063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D</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English word(s)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German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7" name="TextBox 6">
            <a:extLst>
              <a:ext uri="{FF2B5EF4-FFF2-40B4-BE49-F238E27FC236}">
                <a16:creationId xmlns:a16="http://schemas.microsoft.com/office/drawing/2014/main" id="{1B8E5340-97D6-E665-1CF4-F707ECA0C7FA}"/>
              </a:ext>
            </a:extLst>
          </p:cNvPr>
          <p:cNvSpPr txBox="1"/>
          <p:nvPr/>
        </p:nvSpPr>
        <p:spPr>
          <a:xfrm>
            <a:off x="444843" y="1579189"/>
            <a:ext cx="11405287" cy="5125442"/>
          </a:xfrm>
          <a:prstGeom prst="rect">
            <a:avLst/>
          </a:prstGeom>
          <a:noFill/>
        </p:spPr>
        <p:txBody>
          <a:bodyPr wrap="square">
            <a:spAutoFit/>
          </a:bodyPr>
          <a:lstStyle/>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castle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 well-known.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Das ____________ ist bekannt.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You come home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late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Du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kommst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nach</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Hause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Where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photo?			____________ ___________ das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Foto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She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likes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football.			_____________ ____________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Fußball</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forest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 big.			Der _____________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groß</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Do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you (formal)</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sell ice-cream?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Verkaufen</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Eis?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Good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idea</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Gute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Good</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morning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Class 5C!		___________ ___________</a:t>
            </a:r>
            <a:r>
              <a:rPr lang="en-GB" sz="1800"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Klasse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5C!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9. What are you(all) doing on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Saturday</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Was macht ihr am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10. I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sleep</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eight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o’clock</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Ich</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 um</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acht</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20802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person the sentence is about.</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15" name="Table 14">
            <a:extLst>
              <a:ext uri="{FF2B5EF4-FFF2-40B4-BE49-F238E27FC236}">
                <a16:creationId xmlns:a16="http://schemas.microsoft.com/office/drawing/2014/main" id="{30ACA7D1-E115-199B-5A94-9A65846CAE16}"/>
              </a:ext>
            </a:extLst>
          </p:cNvPr>
          <p:cNvGraphicFramePr>
            <a:graphicFrameLocks noGrp="1"/>
          </p:cNvGraphicFramePr>
          <p:nvPr>
            <p:extLst>
              <p:ext uri="{D42A27DB-BD31-4B8C-83A1-F6EECF244321}">
                <p14:modId xmlns:p14="http://schemas.microsoft.com/office/powerpoint/2010/main" val="2926075579"/>
              </p:ext>
            </p:extLst>
          </p:nvPr>
        </p:nvGraphicFramePr>
        <p:xfrm>
          <a:off x="1330960" y="1369576"/>
          <a:ext cx="10315937" cy="5273498"/>
        </p:xfrm>
        <a:graphic>
          <a:graphicData uri="http://schemas.openxmlformats.org/drawingml/2006/table">
            <a:tbl>
              <a:tblPr firstRow="1" firstCol="1" bandRow="1"/>
              <a:tblGrid>
                <a:gridCol w="481299">
                  <a:extLst>
                    <a:ext uri="{9D8B030D-6E8A-4147-A177-3AD203B41FA5}">
                      <a16:colId xmlns:a16="http://schemas.microsoft.com/office/drawing/2014/main" val="2227078598"/>
                    </a:ext>
                  </a:extLst>
                </a:gridCol>
                <a:gridCol w="1885825">
                  <a:extLst>
                    <a:ext uri="{9D8B030D-6E8A-4147-A177-3AD203B41FA5}">
                      <a16:colId xmlns:a16="http://schemas.microsoft.com/office/drawing/2014/main" val="1832394813"/>
                    </a:ext>
                  </a:extLst>
                </a:gridCol>
                <a:gridCol w="2494093">
                  <a:extLst>
                    <a:ext uri="{9D8B030D-6E8A-4147-A177-3AD203B41FA5}">
                      <a16:colId xmlns:a16="http://schemas.microsoft.com/office/drawing/2014/main" val="374650738"/>
                    </a:ext>
                  </a:extLst>
                </a:gridCol>
                <a:gridCol w="323819">
                  <a:extLst>
                    <a:ext uri="{9D8B030D-6E8A-4147-A177-3AD203B41FA5}">
                      <a16:colId xmlns:a16="http://schemas.microsoft.com/office/drawing/2014/main" val="3760268681"/>
                    </a:ext>
                  </a:extLst>
                </a:gridCol>
                <a:gridCol w="487204">
                  <a:extLst>
                    <a:ext uri="{9D8B030D-6E8A-4147-A177-3AD203B41FA5}">
                      <a16:colId xmlns:a16="http://schemas.microsoft.com/office/drawing/2014/main" val="4108251641"/>
                    </a:ext>
                  </a:extLst>
                </a:gridCol>
                <a:gridCol w="1857282">
                  <a:extLst>
                    <a:ext uri="{9D8B030D-6E8A-4147-A177-3AD203B41FA5}">
                      <a16:colId xmlns:a16="http://schemas.microsoft.com/office/drawing/2014/main" val="4152881747"/>
                    </a:ext>
                  </a:extLst>
                </a:gridCol>
                <a:gridCol w="2786415">
                  <a:extLst>
                    <a:ext uri="{9D8B030D-6E8A-4147-A177-3AD203B41FA5}">
                      <a16:colId xmlns:a16="http://schemas.microsoft.com/office/drawing/2014/main" val="1773418789"/>
                    </a:ext>
                  </a:extLst>
                </a:gridCol>
              </a:tblGrid>
              <a:tr h="1824174">
                <a:tc>
                  <a:txBody>
                    <a:bodyPr/>
                    <a:lstStyle/>
                    <a:p>
                      <a:pPr>
                        <a:lnSpc>
                          <a:spcPct val="107000"/>
                        </a:lnSpc>
                        <a:spcAft>
                          <a:spcPts val="800"/>
                        </a:spcAft>
                      </a:pPr>
                      <a:r>
                        <a:rPr lang="en-US" sz="19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1</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8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8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de-DE"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machst eine Karte.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9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8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vergessen alles.</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70721"/>
                  </a:ext>
                </a:extLst>
              </a:tr>
              <a:tr h="1704759">
                <a:tc>
                  <a:txBody>
                    <a:bodyPr/>
                    <a:lstStyle/>
                    <a:p>
                      <a:pPr>
                        <a:lnSpc>
                          <a:spcPct val="107000"/>
                        </a:lnSpc>
                        <a:spcAft>
                          <a:spcPts val="800"/>
                        </a:spcAft>
                      </a:pPr>
                      <a:r>
                        <a:rPr lang="en-US" sz="19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2</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8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you </a:t>
                      </a:r>
                      <a:r>
                        <a:rPr lang="en-GB" sz="1800" baseline="-250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[singular]</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8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schreibt Briefe.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9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5</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8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effectLst/>
                          <a:latin typeface="Calibri" panose="020F0502020204030204" pitchFamily="34" charset="0"/>
                          <a:ea typeface="Malgun Gothic" panose="020B0503020000020004" pitchFamily="34" charset="-127"/>
                          <a:cs typeface="Arial" panose="020B0604020202020204" pitchFamily="34" charset="0"/>
                        </a:rPr>
                        <a:t> </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seid in England.</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244998"/>
                  </a:ext>
                </a:extLst>
              </a:tr>
              <a:tr h="1744565">
                <a:tc>
                  <a:txBody>
                    <a:bodyPr/>
                    <a:lstStyle/>
                    <a:p>
                      <a:pPr>
                        <a:lnSpc>
                          <a:spcPct val="107000"/>
                        </a:lnSpc>
                        <a:spcAft>
                          <a:spcPts val="800"/>
                        </a:spcAft>
                      </a:pPr>
                      <a:r>
                        <a:rPr lang="en-US" sz="19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3</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8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8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r>
                        <a:rPr lang="en-GB" sz="1800">
                          <a:effectLst/>
                          <a:latin typeface="Calibri" panose="020F0502020204030204" pitchFamily="34" charset="0"/>
                          <a:ea typeface="Malgun Gothic" panose="020B0503020000020004" pitchFamily="34" charset="-127"/>
                          <a:cs typeface="Arial" panose="020B0604020202020204" pitchFamily="34" charset="0"/>
                        </a:rPr>
                        <a:t> </a:t>
                      </a: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wäscht den Hund.</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9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9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6</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8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8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8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8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r>
                        <a:rPr lang="en-GB" sz="1800">
                          <a:effectLst/>
                          <a:latin typeface="Calibri" panose="020F0502020204030204" pitchFamily="34" charset="0"/>
                          <a:ea typeface="Malgun Gothic" panose="020B0503020000020004" pitchFamily="34" charset="-127"/>
                          <a:cs typeface="Arial" panose="020B0604020202020204" pitchFamily="34" charset="0"/>
                        </a:rPr>
                        <a:t> </a:t>
                      </a: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9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spricht Deutsch.</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txBody>
                  <a:tcPr marL="109483" marR="10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085180"/>
                  </a:ext>
                </a:extLst>
              </a:tr>
            </a:tbl>
          </a:graphicData>
        </a:graphic>
      </p:graphicFrame>
      <p:sp>
        <p:nvSpPr>
          <p:cNvPr id="16" name="Right Brace 15" descr="right brace to connect possible answers with the question">
            <a:extLst>
              <a:ext uri="{FF2B5EF4-FFF2-40B4-BE49-F238E27FC236}">
                <a16:creationId xmlns:a16="http://schemas.microsoft.com/office/drawing/2014/main" id="{84985956-C8DA-81DF-C1F3-4715FE5EC505}"/>
              </a:ext>
            </a:extLst>
          </p:cNvPr>
          <p:cNvSpPr/>
          <p:nvPr/>
        </p:nvSpPr>
        <p:spPr>
          <a:xfrm>
            <a:off x="3311342" y="1517907"/>
            <a:ext cx="339567" cy="1477766"/>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Right Brace 16" descr="right brace to connect possible answers with the question">
            <a:extLst>
              <a:ext uri="{FF2B5EF4-FFF2-40B4-BE49-F238E27FC236}">
                <a16:creationId xmlns:a16="http://schemas.microsoft.com/office/drawing/2014/main" id="{8C6C45A8-F9DC-4A58-C040-75ACA3763AA7}"/>
              </a:ext>
            </a:extLst>
          </p:cNvPr>
          <p:cNvSpPr/>
          <p:nvPr/>
        </p:nvSpPr>
        <p:spPr>
          <a:xfrm>
            <a:off x="3311342" y="3341607"/>
            <a:ext cx="339567" cy="1477766"/>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Right Brace 22" descr="right brace to connect possible answers with the question">
            <a:extLst>
              <a:ext uri="{FF2B5EF4-FFF2-40B4-BE49-F238E27FC236}">
                <a16:creationId xmlns:a16="http://schemas.microsoft.com/office/drawing/2014/main" id="{84DFEFBE-9DD5-0C8F-9F53-25EC8892019E}"/>
              </a:ext>
            </a:extLst>
          </p:cNvPr>
          <p:cNvSpPr/>
          <p:nvPr/>
        </p:nvSpPr>
        <p:spPr>
          <a:xfrm>
            <a:off x="8462714" y="3341607"/>
            <a:ext cx="339567" cy="1477766"/>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Right Brace 23" descr="right brace to connect possible answers with the question">
            <a:extLst>
              <a:ext uri="{FF2B5EF4-FFF2-40B4-BE49-F238E27FC236}">
                <a16:creationId xmlns:a16="http://schemas.microsoft.com/office/drawing/2014/main" id="{9CB18C16-BA50-1941-0F5B-08A797E28390}"/>
              </a:ext>
            </a:extLst>
          </p:cNvPr>
          <p:cNvSpPr/>
          <p:nvPr/>
        </p:nvSpPr>
        <p:spPr>
          <a:xfrm>
            <a:off x="8462715" y="1535848"/>
            <a:ext cx="339567" cy="1477766"/>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Right Brace 24" descr="right brace to connect possible answers with the question">
            <a:extLst>
              <a:ext uri="{FF2B5EF4-FFF2-40B4-BE49-F238E27FC236}">
                <a16:creationId xmlns:a16="http://schemas.microsoft.com/office/drawing/2014/main" id="{D98B8639-7E52-D180-965B-39D7DFB664DB}"/>
              </a:ext>
            </a:extLst>
          </p:cNvPr>
          <p:cNvSpPr/>
          <p:nvPr/>
        </p:nvSpPr>
        <p:spPr>
          <a:xfrm>
            <a:off x="3320560" y="5057934"/>
            <a:ext cx="339567" cy="1477766"/>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Right Brace 25" descr="right brace to connect possible answers with the question">
            <a:extLst>
              <a:ext uri="{FF2B5EF4-FFF2-40B4-BE49-F238E27FC236}">
                <a16:creationId xmlns:a16="http://schemas.microsoft.com/office/drawing/2014/main" id="{4D0F4DBD-B44B-3B27-F67A-CDACB25FB653}"/>
              </a:ext>
            </a:extLst>
          </p:cNvPr>
          <p:cNvSpPr/>
          <p:nvPr/>
        </p:nvSpPr>
        <p:spPr>
          <a:xfrm>
            <a:off x="8453497" y="5057934"/>
            <a:ext cx="339567" cy="1477766"/>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01960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latin typeface="Century Gothic" panose="020B0502020202020204" pitchFamily="34" charset="0"/>
                <a:ea typeface="SimSun" panose="02010600030101010101" pitchFamily="2" charset="-122"/>
                <a:cs typeface="Times New Roman" panose="02020603050405020304" pitchFamily="18" charset="0"/>
              </a:rPr>
              <a:t>B</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noun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2" name="Table 1">
            <a:extLst>
              <a:ext uri="{FF2B5EF4-FFF2-40B4-BE49-F238E27FC236}">
                <a16:creationId xmlns:a16="http://schemas.microsoft.com/office/drawing/2014/main" id="{D5567F46-FD64-B916-F22B-D23DA15D5B86}"/>
              </a:ext>
            </a:extLst>
          </p:cNvPr>
          <p:cNvGraphicFramePr>
            <a:graphicFrameLocks noGrp="1"/>
          </p:cNvGraphicFramePr>
          <p:nvPr>
            <p:extLst>
              <p:ext uri="{D42A27DB-BD31-4B8C-83A1-F6EECF244321}">
                <p14:modId xmlns:p14="http://schemas.microsoft.com/office/powerpoint/2010/main" val="438693977"/>
              </p:ext>
            </p:extLst>
          </p:nvPr>
        </p:nvGraphicFramePr>
        <p:xfrm>
          <a:off x="1343700" y="1601666"/>
          <a:ext cx="9826805" cy="4498688"/>
        </p:xfrm>
        <a:graphic>
          <a:graphicData uri="http://schemas.openxmlformats.org/drawingml/2006/table">
            <a:tbl>
              <a:tblPr firstRow="1" firstCol="1" bandRow="1"/>
              <a:tblGrid>
                <a:gridCol w="773133">
                  <a:extLst>
                    <a:ext uri="{9D8B030D-6E8A-4147-A177-3AD203B41FA5}">
                      <a16:colId xmlns:a16="http://schemas.microsoft.com/office/drawing/2014/main" val="2277818817"/>
                    </a:ext>
                  </a:extLst>
                </a:gridCol>
                <a:gridCol w="3028733">
                  <a:extLst>
                    <a:ext uri="{9D8B030D-6E8A-4147-A177-3AD203B41FA5}">
                      <a16:colId xmlns:a16="http://schemas.microsoft.com/office/drawing/2014/main" val="2594517995"/>
                    </a:ext>
                  </a:extLst>
                </a:gridCol>
                <a:gridCol w="3009968">
                  <a:extLst>
                    <a:ext uri="{9D8B030D-6E8A-4147-A177-3AD203B41FA5}">
                      <a16:colId xmlns:a16="http://schemas.microsoft.com/office/drawing/2014/main" val="4046080172"/>
                    </a:ext>
                  </a:extLst>
                </a:gridCol>
                <a:gridCol w="3014971">
                  <a:extLst>
                    <a:ext uri="{9D8B030D-6E8A-4147-A177-3AD203B41FA5}">
                      <a16:colId xmlns:a16="http://schemas.microsoft.com/office/drawing/2014/main" val="2171660037"/>
                    </a:ext>
                  </a:extLst>
                </a:gridCol>
              </a:tblGrid>
              <a:tr h="1124672">
                <a:tc>
                  <a:txBody>
                    <a:bodyPr/>
                    <a:lstStyle/>
                    <a:p>
                      <a:pPr algn="ct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Dieses</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Musik (f)</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Lied (nt)</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ist nett.</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126068"/>
                  </a:ext>
                </a:extLst>
              </a:tr>
              <a:tr h="1124672">
                <a:tc>
                  <a:txBody>
                    <a:bodyPr/>
                    <a:lstStyle/>
                    <a:p>
                      <a:pPr algn="ct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Welcher</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Text (m)</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3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Buch (nt)</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dirty="0" err="1">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ist</a:t>
                      </a:r>
                      <a:r>
                        <a:rPr lang="en-GB" sz="23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 das? </a:t>
                      </a:r>
                      <a:endParaRPr lang="en-GB" sz="2200" dirty="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364734"/>
                  </a:ext>
                </a:extLst>
              </a:tr>
              <a:tr h="1124672">
                <a:tc>
                  <a:txBody>
                    <a:bodyPr/>
                    <a:lstStyle/>
                    <a:p>
                      <a:pPr algn="ct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Dein</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Ball (m)</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3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Tasche (f)</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4E79"/>
                          </a:solidFill>
                          <a:effectLst/>
                          <a:latin typeface="Century Gothic" panose="020B0502020202020204" pitchFamily="34" charset="0"/>
                          <a:ea typeface="MS Gothic" panose="020B0609070205080204" pitchFamily="49" charset="-128"/>
                          <a:cs typeface="Segoe UI Symbol" panose="020B0502040204020203" pitchFamily="34" charset="0"/>
                        </a:rPr>
                        <a:t>ist da.</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442834"/>
                  </a:ext>
                </a:extLst>
              </a:tr>
              <a:tr h="1124672">
                <a:tc>
                  <a:txBody>
                    <a:bodyPr/>
                    <a:lstStyle/>
                    <a:p>
                      <a:pPr algn="ctr">
                        <a:lnSpc>
                          <a:spcPct val="107000"/>
                        </a:lnSpc>
                        <a:spcAft>
                          <a:spcPts val="800"/>
                        </a:spcAft>
                      </a:pPr>
                      <a:r>
                        <a:rPr lang="en-GB" sz="23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Das ist</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keine</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dirty="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2300" dirty="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Schule (f).</a:t>
                      </a:r>
                      <a:endParaRPr lang="en-GB" sz="22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dirty="0">
                          <a:solidFill>
                            <a:srgbClr val="2F5496"/>
                          </a:solidFill>
                          <a:effectLst/>
                          <a:latin typeface="MS Gothic" panose="020B0609070205080204" pitchFamily="49" charset="-128"/>
                          <a:ea typeface="MS Gothic" panose="020B0609070205080204" pitchFamily="49" charset="-128"/>
                          <a:cs typeface="Arial" panose="020B0604020202020204" pitchFamily="34" charset="0"/>
                        </a:rPr>
                        <a:t>☐</a:t>
                      </a:r>
                      <a:r>
                        <a:rPr lang="en-GB" sz="2300" dirty="0">
                          <a:solidFill>
                            <a:srgbClr val="2F5496"/>
                          </a:solidFill>
                          <a:effectLst/>
                          <a:latin typeface="Century Gothic" panose="020B0502020202020204" pitchFamily="34" charset="0"/>
                          <a:ea typeface="MS Gothic" panose="020B0609070205080204" pitchFamily="49" charset="-128"/>
                          <a:cs typeface="Arial" panose="020B0604020202020204" pitchFamily="34" charset="0"/>
                        </a:rPr>
                        <a:t> Haus (n).</a:t>
                      </a:r>
                      <a:endParaRPr lang="en-GB" sz="2200" dirty="0">
                        <a:effectLst/>
                        <a:latin typeface="Calibri" panose="020F0502020204030204" pitchFamily="34" charset="0"/>
                        <a:ea typeface="Malgun Gothic" panose="020B0503020000020004" pitchFamily="34" charset="-127"/>
                        <a:cs typeface="Arial" panose="020B0604020202020204" pitchFamily="34" charset="0"/>
                      </a:endParaRPr>
                    </a:p>
                  </a:txBody>
                  <a:tcPr marL="135110" marR="135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479439"/>
                  </a:ext>
                </a:extLst>
              </a:tr>
            </a:tbl>
          </a:graphicData>
        </a:graphic>
      </p:graphicFrame>
    </p:spTree>
    <p:extLst>
      <p:ext uri="{BB962C8B-B14F-4D97-AF65-F5344CB8AC3E}">
        <p14:creationId xmlns:p14="http://schemas.microsoft.com/office/powerpoint/2010/main" val="21944295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3446</Words>
  <Application>Microsoft Macintosh PowerPoint</Application>
  <PresentationFormat>Widescreen</PresentationFormat>
  <Paragraphs>821</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MS Gothic</vt:lpstr>
      <vt:lpstr>Arial</vt:lpstr>
      <vt:lpstr>Calibri</vt:lpstr>
      <vt:lpstr>Century Gothic</vt:lpstr>
      <vt:lpstr>Modern Love</vt:lpstr>
      <vt:lpstr>Segoe UI Symbol</vt:lpstr>
      <vt:lpstr>Symbol</vt:lpstr>
      <vt:lpstr>Wingdings</vt:lpstr>
      <vt:lpstr>1_Office Theme</vt:lpstr>
      <vt:lpstr>Interacting</vt:lpstr>
      <vt:lpstr>hören</vt:lpstr>
      <vt:lpstr>hören</vt:lpstr>
      <vt:lpstr>hören</vt:lpstr>
      <vt:lpstr>hören</vt:lpstr>
      <vt:lpstr>PowerPoint Presentation</vt:lpstr>
      <vt:lpstr>schreiben</vt:lpstr>
      <vt:lpstr>PowerPoint Presentation</vt:lpstr>
      <vt:lpstr>PowerPoint Presentation</vt:lpstr>
      <vt:lpstr>PowerPoint Presentation</vt:lpstr>
      <vt:lpstr>schreiben</vt:lpstr>
      <vt:lpstr>schreiben</vt:lpstr>
      <vt:lpstr>Tschüss!</vt:lpstr>
      <vt:lpstr>hören</vt:lpstr>
      <vt:lpstr>hören</vt:lpstr>
      <vt:lpstr>hören</vt:lpstr>
      <vt:lpstr>hören</vt:lpstr>
      <vt:lpstr>PowerPoint Presentation</vt:lpstr>
      <vt:lpstr>schreiben</vt:lpstr>
      <vt:lpstr>PowerPoint Presentation</vt:lpstr>
      <vt:lpstr>PowerPoint Presentation</vt:lpstr>
      <vt:lpstr>PowerPoint Presentation</vt:lpstr>
      <vt:lpstr>schreiben</vt:lpstr>
      <vt:lpstr>schreiben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Jasmin Silver</cp:lastModifiedBy>
  <cp:revision>48</cp:revision>
  <dcterms:created xsi:type="dcterms:W3CDTF">2021-07-02T19:27:01Z</dcterms:created>
  <dcterms:modified xsi:type="dcterms:W3CDTF">2024-05-07T14:30:01Z</dcterms:modified>
</cp:coreProperties>
</file>