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292" r:id="rId3"/>
    <p:sldId id="290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D10D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4B488-05C8-0349-95D5-E3F87E9D4217}" v="116" dt="2024-02-27T12:58:20.374"/>
    <p1510:client id="{802C610C-785D-E242-9BEE-367AF247210C}" v="2" dt="2024-02-27T13:19:56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 autoAdjust="0"/>
    <p:restoredTop sz="92925" autoAdjust="0"/>
  </p:normalViewPr>
  <p:slideViewPr>
    <p:cSldViewPr snapToGrid="0">
      <p:cViewPr varScale="1">
        <p:scale>
          <a:sx n="60" d="100"/>
          <a:sy n="60" d="100"/>
        </p:scale>
        <p:origin x="9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Silver" userId="f1ad1a87-e10a-4dd0-87b2-6c2654730cf8" providerId="ADAL" clId="{802C610C-785D-E242-9BEE-367AF247210C}"/>
    <pc:docChg chg="modSld">
      <pc:chgData name="Jasmin Silver" userId="f1ad1a87-e10a-4dd0-87b2-6c2654730cf8" providerId="ADAL" clId="{802C610C-785D-E242-9BEE-367AF247210C}" dt="2024-02-27T13:19:56.628" v="1"/>
      <pc:docMkLst>
        <pc:docMk/>
      </pc:docMkLst>
      <pc:sldChg chg="addSp delSp modSp">
        <pc:chgData name="Jasmin Silver" userId="f1ad1a87-e10a-4dd0-87b2-6c2654730cf8" providerId="ADAL" clId="{802C610C-785D-E242-9BEE-367AF247210C}" dt="2024-02-27T13:19:56.628" v="1"/>
        <pc:sldMkLst>
          <pc:docMk/>
          <pc:sldMk cId="0" sldId="275"/>
        </pc:sldMkLst>
        <pc:picChg chg="add mod">
          <ac:chgData name="Jasmin Silver" userId="f1ad1a87-e10a-4dd0-87b2-6c2654730cf8" providerId="ADAL" clId="{802C610C-785D-E242-9BEE-367AF247210C}" dt="2024-02-27T13:19:56.628" v="1"/>
          <ac:picMkLst>
            <pc:docMk/>
            <pc:sldMk cId="0" sldId="275"/>
            <ac:picMk id="3" creationId="{EC52477F-AB75-E635-608A-79F74EEE4130}"/>
          </ac:picMkLst>
        </pc:picChg>
        <pc:picChg chg="del">
          <ac:chgData name="Jasmin Silver" userId="f1ad1a87-e10a-4dd0-87b2-6c2654730cf8" providerId="ADAL" clId="{802C610C-785D-E242-9BEE-367AF247210C}" dt="2024-02-27T13:19:55.529" v="0" actId="478"/>
          <ac:picMkLst>
            <pc:docMk/>
            <pc:sldMk cId="0" sldId="275"/>
            <ac:picMk id="4" creationId="{4A6CB1DD-7B40-DD7E-27B6-AD2DD581F40E}"/>
          </ac:picMkLst>
        </pc:picChg>
      </pc:sldChg>
    </pc:docChg>
  </pc:docChgLst>
  <pc:docChgLst>
    <pc:chgData name="Jasmin Silver" userId="f1ad1a87-e10a-4dd0-87b2-6c2654730cf8" providerId="ADAL" clId="{94DFE526-C16A-0C4F-A99F-88F0A5970D0D}"/>
    <pc:docChg chg="modSld">
      <pc:chgData name="Jasmin Silver" userId="f1ad1a87-e10a-4dd0-87b2-6c2654730cf8" providerId="ADAL" clId="{94DFE526-C16A-0C4F-A99F-88F0A5970D0D}" dt="2024-02-27T15:06:24.890" v="1"/>
      <pc:docMkLst>
        <pc:docMk/>
      </pc:docMkLst>
      <pc:sldChg chg="modNotesTx">
        <pc:chgData name="Jasmin Silver" userId="f1ad1a87-e10a-4dd0-87b2-6c2654730cf8" providerId="ADAL" clId="{94DFE526-C16A-0C4F-A99F-88F0A5970D0D}" dt="2024-02-27T15:06:24.890" v="1"/>
        <pc:sldMkLst>
          <pc:docMk/>
          <pc:sldMk cId="92951695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5900" indent="-215900"/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Calibri"/>
              </a:rPr>
              <a:t>no attribution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required.</a:t>
            </a:r>
            <a:endParaRPr lang="en-GB" sz="1200" b="0" strike="noStrike" spc="-1" dirty="0">
              <a:latin typeface="Arial"/>
              <a:cs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This lesson contains a phonics assessment to check progress in the SSCs introduced and practised in the first 12 weeks of this year’s course, as well as those from the previous two years.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The ratio of old to new SSCs in the quiz </a:t>
            </a:r>
            <a:r>
              <a:rPr lang="en-GB" sz="1200" b="0" strike="noStrike" spc="-1">
                <a:latin typeface="Arial"/>
              </a:rPr>
              <a:t>is approximately </a:t>
            </a:r>
            <a:r>
              <a:rPr lang="en-GB" sz="1200" b="0" strike="noStrike" spc="-1" dirty="0">
                <a:latin typeface="Arial"/>
              </a:rPr>
              <a:t>50:50.</a:t>
            </a: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 of the pupil handout (printable version of pupil and teacher handouts at the end of this slide deck)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can also be used to share the answers to the assessment once the children have completed it. Click on each photo to hear the word.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 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picture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8CB2-F9FC-C654-2095-9C19644B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5599-39D7-9E97-AE51-7E0E5057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B52B-EE6B-9C1F-02E3-05DD4DD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4340-71CE-4A8A-A827-E8A0CED174D0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ABA6-BAE7-6EE3-228C-10615B11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7BF-B935-8A9D-3399-EB3474E2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AE3-493C-481B-BB1D-704B5F3105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3.wav"/><Relationship Id="rId26" Type="http://schemas.openxmlformats.org/officeDocument/2006/relationships/audio" Target="../media/audio11.wav"/><Relationship Id="rId3" Type="http://schemas.openxmlformats.org/officeDocument/2006/relationships/image" Target="../media/image3.png"/><Relationship Id="rId21" Type="http://schemas.openxmlformats.org/officeDocument/2006/relationships/audio" Target="../media/audio6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5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audio" Target="../media/audio9.wav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audio" Target="../media/audio8.wav"/><Relationship Id="rId10" Type="http://schemas.openxmlformats.org/officeDocument/2006/relationships/image" Target="../media/image10.png"/><Relationship Id="rId19" Type="http://schemas.openxmlformats.org/officeDocument/2006/relationships/audio" Target="../media/audio4.wav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audio" Target="../media/audio7.wav"/><Relationship Id="rId27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5783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quiz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Interacting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Week 14</a:t>
            </a:r>
          </a:p>
        </p:txBody>
      </p:sp>
      <p:pic>
        <p:nvPicPr>
          <p:cNvPr id="3" name="Picture 2" descr="Free quiz mystery letters illustration">
            <a:extLst>
              <a:ext uri="{FF2B5EF4-FFF2-40B4-BE49-F238E27FC236}">
                <a16:creationId xmlns:a16="http://schemas.microsoft.com/office/drawing/2014/main" id="{EC52477F-AB75-E635-608A-79F74EEE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2" y="1572594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890672" y="111470"/>
            <a:ext cx="8377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Concentrate on the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3B5F917-1CDE-507E-FC6E-FA422E43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22471"/>
              </p:ext>
            </p:extLst>
          </p:nvPr>
        </p:nvGraphicFramePr>
        <p:xfrm>
          <a:off x="2304470" y="1179182"/>
          <a:ext cx="7619228" cy="55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807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85771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6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rand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sp>
        <p:nvSpPr>
          <p:cNvPr id="40" name="CustomShape 3">
            <a:extLst>
              <a:ext uri="{FF2B5EF4-FFF2-40B4-BE49-F238E27FC236}">
                <a16:creationId xmlns:a16="http://schemas.microsoft.com/office/drawing/2014/main" id="{685A44E8-9359-E6EB-CAFC-5501CD9F00F8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B880EDDA-550F-5B5D-E94C-25876D043BBF}"/>
              </a:ext>
            </a:extLst>
          </p:cNvPr>
          <p:cNvSpPr txBox="1">
            <a:spLocks/>
          </p:cNvSpPr>
          <p:nvPr/>
        </p:nvSpPr>
        <p:spPr>
          <a:xfrm>
            <a:off x="10387995" y="1049732"/>
            <a:ext cx="1800180" cy="49497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D1B66A-6DAB-249A-CAE9-D3A3F3474290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E7D4F314-F2EA-EAFB-F72F-2B9ACE7B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502ED197-9923-C972-1AC7-C5AB6FEC7B9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1026" name="Picture 2" descr="Free credit-card scissors cutting vector">
            <a:extLst>
              <a:ext uri="{FF2B5EF4-FFF2-40B4-BE49-F238E27FC236}">
                <a16:creationId xmlns:a16="http://schemas.microsoft.com/office/drawing/2014/main" id="{6A728719-1549-2766-FC44-25D4C705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91" y="1524928"/>
            <a:ext cx="1385306" cy="10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newspaper news article vector">
            <a:extLst>
              <a:ext uri="{FF2B5EF4-FFF2-40B4-BE49-F238E27FC236}">
                <a16:creationId xmlns:a16="http://schemas.microsoft.com/office/drawing/2014/main" id="{1417BB2C-59FF-83B5-9B13-B895B967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18" y="1446571"/>
            <a:ext cx="1401376" cy="12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background nature landscape illustration">
            <a:extLst>
              <a:ext uri="{FF2B5EF4-FFF2-40B4-BE49-F238E27FC236}">
                <a16:creationId xmlns:a16="http://schemas.microsoft.com/office/drawing/2014/main" id="{0C5ABDC0-DAB9-E885-A21C-29822E9F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67" y="1463458"/>
            <a:ext cx="1684504" cy="11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family man woman vector">
            <a:extLst>
              <a:ext uri="{FF2B5EF4-FFF2-40B4-BE49-F238E27FC236}">
                <a16:creationId xmlns:a16="http://schemas.microsoft.com/office/drawing/2014/main" id="{C87E3697-0943-9A70-9342-FC6C3C32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21" y="1335640"/>
            <a:ext cx="1686798" cy="13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5489F51-09F9-5E2E-72B9-B079E4746186}"/>
              </a:ext>
            </a:extLst>
          </p:cNvPr>
          <p:cNvSpPr/>
          <p:nvPr/>
        </p:nvSpPr>
        <p:spPr>
          <a:xfrm>
            <a:off x="8461421" y="1311799"/>
            <a:ext cx="1006804" cy="135212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Free cat animal fish vector">
            <a:extLst>
              <a:ext uri="{FF2B5EF4-FFF2-40B4-BE49-F238E27FC236}">
                <a16:creationId xmlns:a16="http://schemas.microsoft.com/office/drawing/2014/main" id="{0E9B748E-3E17-28D3-8E52-F995B327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17" y="3249279"/>
            <a:ext cx="1179467" cy="13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ghost halloween fear illustration">
            <a:extLst>
              <a:ext uri="{FF2B5EF4-FFF2-40B4-BE49-F238E27FC236}">
                <a16:creationId xmlns:a16="http://schemas.microsoft.com/office/drawing/2014/main" id="{ACEB7874-D0B8-7A6B-2BE1-A2679578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15" y="3308750"/>
            <a:ext cx="1380052" cy="12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trophy achievement award vector">
            <a:extLst>
              <a:ext uri="{FF2B5EF4-FFF2-40B4-BE49-F238E27FC236}">
                <a16:creationId xmlns:a16="http://schemas.microsoft.com/office/drawing/2014/main" id="{4640743B-5106-8E41-6486-62093E2D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288712"/>
            <a:ext cx="1003003" cy="12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knight girl lady vector">
            <a:extLst>
              <a:ext uri="{FF2B5EF4-FFF2-40B4-BE49-F238E27FC236}">
                <a16:creationId xmlns:a16="http://schemas.microsoft.com/office/drawing/2014/main" id="{CD556C63-56BE-3B15-D5EB-6610955F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24" y="3174474"/>
            <a:ext cx="695285" cy="13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ree beach summer vacation vector">
            <a:extLst>
              <a:ext uri="{FF2B5EF4-FFF2-40B4-BE49-F238E27FC236}">
                <a16:creationId xmlns:a16="http://schemas.microsoft.com/office/drawing/2014/main" id="{5A309450-6E24-B5CE-48A5-4034E487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45" y="5202423"/>
            <a:ext cx="1686798" cy="11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ree pumpkin soup soup plate vector">
            <a:extLst>
              <a:ext uri="{FF2B5EF4-FFF2-40B4-BE49-F238E27FC236}">
                <a16:creationId xmlns:a16="http://schemas.microsoft.com/office/drawing/2014/main" id="{B39EB544-BDD8-7776-5590-4F6FB77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67" y="5115334"/>
            <a:ext cx="1684560" cy="12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honesty truth lies vector">
            <a:extLst>
              <a:ext uri="{FF2B5EF4-FFF2-40B4-BE49-F238E27FC236}">
                <a16:creationId xmlns:a16="http://schemas.microsoft.com/office/drawing/2014/main" id="{1BB3FAA8-899D-110D-14FD-462A2A7C2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8"/>
          <a:stretch/>
        </p:blipFill>
        <p:spPr bwMode="auto">
          <a:xfrm>
            <a:off x="6237359" y="5363898"/>
            <a:ext cx="1692574" cy="9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ree flower ways green vector">
            <a:extLst>
              <a:ext uri="{FF2B5EF4-FFF2-40B4-BE49-F238E27FC236}">
                <a16:creationId xmlns:a16="http://schemas.microsoft.com/office/drawing/2014/main" id="{FA708B3A-81E1-F5F7-F1E5-DADE6294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31" y="5172072"/>
            <a:ext cx="1215112" cy="12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hlinkClick r:id="" action="ppaction://noaction">
              <a:snd r:embed="rId16" name="T2_Phon_1.wav"/>
            </a:hlinkClick>
            <a:extLst>
              <a:ext uri="{FF2B5EF4-FFF2-40B4-BE49-F238E27FC236}">
                <a16:creationId xmlns:a16="http://schemas.microsoft.com/office/drawing/2014/main" id="{D390B27A-BF62-0346-06DF-2BEC5316F21B}"/>
              </a:ext>
            </a:extLst>
          </p:cNvPr>
          <p:cNvSpPr txBox="1"/>
          <p:nvPr/>
        </p:nvSpPr>
        <p:spPr>
          <a:xfrm>
            <a:off x="2716921" y="2573415"/>
            <a:ext cx="1155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zerst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ö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ren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hlinkClick r:id="" action="ppaction://noaction">
              <a:snd r:embed="rId17" name="T2_Phon_2.wav"/>
            </a:hlinkClick>
            <a:extLst>
              <a:ext uri="{FF2B5EF4-FFF2-40B4-BE49-F238E27FC236}">
                <a16:creationId xmlns:a16="http://schemas.microsoft.com/office/drawing/2014/main" id="{D4792BB4-8201-D583-3B4F-DD725550AFDE}"/>
              </a:ext>
            </a:extLst>
          </p:cNvPr>
          <p:cNvSpPr txBox="1"/>
          <p:nvPr/>
        </p:nvSpPr>
        <p:spPr>
          <a:xfrm>
            <a:off x="4803776" y="2653016"/>
            <a:ext cx="711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ü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hlinkClick r:id="" action="ppaction://noaction">
              <a:snd r:embed="rId18" name="T2_Phon_3.wav"/>
            </a:hlinkClick>
            <a:extLst>
              <a:ext uri="{FF2B5EF4-FFF2-40B4-BE49-F238E27FC236}">
                <a16:creationId xmlns:a16="http://schemas.microsoft.com/office/drawing/2014/main" id="{8969C4C3-52F5-0454-185B-3C00D121E5FE}"/>
              </a:ext>
            </a:extLst>
          </p:cNvPr>
          <p:cNvSpPr txBox="1"/>
          <p:nvPr/>
        </p:nvSpPr>
        <p:spPr>
          <a:xfrm>
            <a:off x="6590998" y="2662787"/>
            <a:ext cx="985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</a:t>
            </a: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eitung</a:t>
            </a:r>
            <a:endParaRPr lang="en-GB" sz="1600" dirty="0"/>
          </a:p>
        </p:txBody>
      </p:sp>
      <p:sp>
        <p:nvSpPr>
          <p:cNvPr id="12" name="CasellaDiTesto 11">
            <a:hlinkClick r:id="" action="ppaction://noaction">
              <a:snd r:embed="rId19" name="1.wav"/>
            </a:hlinkClick>
            <a:extLst>
              <a:ext uri="{FF2B5EF4-FFF2-40B4-BE49-F238E27FC236}">
                <a16:creationId xmlns:a16="http://schemas.microsoft.com/office/drawing/2014/main" id="{D486C82A-8165-380A-C643-4EDBD2B85BFD}"/>
              </a:ext>
            </a:extLst>
          </p:cNvPr>
          <p:cNvSpPr txBox="1"/>
          <p:nvPr/>
        </p:nvSpPr>
        <p:spPr>
          <a:xfrm>
            <a:off x="8617589" y="2667014"/>
            <a:ext cx="743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Elt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endParaRPr lang="en-GB" sz="1600" dirty="0"/>
          </a:p>
        </p:txBody>
      </p:sp>
      <p:sp>
        <p:nvSpPr>
          <p:cNvPr id="14" name="CasellaDiTesto 13">
            <a:hlinkClick r:id="" action="ppaction://noaction">
              <a:snd r:embed="rId20" name="T2_Phon_5.wav"/>
            </a:hlinkClick>
            <a:extLst>
              <a:ext uri="{FF2B5EF4-FFF2-40B4-BE49-F238E27FC236}">
                <a16:creationId xmlns:a16="http://schemas.microsoft.com/office/drawing/2014/main" id="{6ABE967C-C532-14F1-E90C-151948D85BA3}"/>
              </a:ext>
            </a:extLst>
          </p:cNvPr>
          <p:cNvSpPr txBox="1"/>
          <p:nvPr/>
        </p:nvSpPr>
        <p:spPr>
          <a:xfrm>
            <a:off x="2883543" y="4548519"/>
            <a:ext cx="814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Tr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hlinkClick r:id="" action="ppaction://noaction">
              <a:snd r:embed="rId21" name="T2_Phon_6.wav"/>
            </a:hlinkClick>
            <a:extLst>
              <a:ext uri="{FF2B5EF4-FFF2-40B4-BE49-F238E27FC236}">
                <a16:creationId xmlns:a16="http://schemas.microsoft.com/office/drawing/2014/main" id="{5EC3FA3E-B4EA-AC56-1BB4-2E24D899F1E8}"/>
              </a:ext>
            </a:extLst>
          </p:cNvPr>
          <p:cNvSpPr txBox="1"/>
          <p:nvPr/>
        </p:nvSpPr>
        <p:spPr>
          <a:xfrm>
            <a:off x="4581537" y="4548519"/>
            <a:ext cx="1155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ge</a:t>
            </a:r>
            <a:r>
              <a:rPr lang="en-GB" sz="1600" b="1" u="sng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lang="en-GB" sz="1600" b="0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annt</a:t>
            </a:r>
            <a:endParaRPr lang="en-GB" sz="1600" b="0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CasellaDiTesto 18">
            <a:hlinkClick r:id="" action="ppaction://noaction">
              <a:snd r:embed="rId22" name="T2_Phon_7.wav"/>
            </a:hlinkClick>
            <a:extLst>
              <a:ext uri="{FF2B5EF4-FFF2-40B4-BE49-F238E27FC236}">
                <a16:creationId xmlns:a16="http://schemas.microsoft.com/office/drawing/2014/main" id="{FC0FE04C-28F2-1C9C-0095-2677360349D1}"/>
              </a:ext>
            </a:extLst>
          </p:cNvPr>
          <p:cNvSpPr txBox="1"/>
          <p:nvPr/>
        </p:nvSpPr>
        <p:spPr>
          <a:xfrm>
            <a:off x="6599644" y="4548519"/>
            <a:ext cx="884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Erf</a:t>
            </a:r>
            <a:r>
              <a:rPr lang="en-GB" sz="1600" b="1" i="0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6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lg</a:t>
            </a:r>
            <a:endParaRPr lang="en-GB" sz="1600" b="0" i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sellaDiTesto 20">
            <a:hlinkClick r:id="" action="ppaction://noaction">
              <a:snd r:embed="rId23" name="T2_Phon_8.wav"/>
            </a:hlinkClick>
            <a:extLst>
              <a:ext uri="{FF2B5EF4-FFF2-40B4-BE49-F238E27FC236}">
                <a16:creationId xmlns:a16="http://schemas.microsoft.com/office/drawing/2014/main" id="{7BEC4679-9457-47E1-34AB-61E1DADF3F1A}"/>
              </a:ext>
            </a:extLst>
          </p:cNvPr>
          <p:cNvSpPr txBox="1"/>
          <p:nvPr/>
        </p:nvSpPr>
        <p:spPr>
          <a:xfrm>
            <a:off x="8557672" y="4548519"/>
            <a:ext cx="814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mut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ig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sellaDiTesto 22">
            <a:hlinkClick r:id="" action="ppaction://noaction">
              <a:snd r:embed="rId24" name="T2_Phon_9.wav"/>
            </a:hlinkClick>
            <a:extLst>
              <a:ext uri="{FF2B5EF4-FFF2-40B4-BE49-F238E27FC236}">
                <a16:creationId xmlns:a16="http://schemas.microsoft.com/office/drawing/2014/main" id="{CAC26B0C-9730-DD3B-B743-2A5F464FAF02}"/>
              </a:ext>
            </a:extLst>
          </p:cNvPr>
          <p:cNvSpPr txBox="1"/>
          <p:nvPr/>
        </p:nvSpPr>
        <p:spPr>
          <a:xfrm>
            <a:off x="2843493" y="6395053"/>
            <a:ext cx="814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</a:t>
            </a: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rand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sellaDiTesto 24">
            <a:hlinkClick r:id="" action="ppaction://noaction">
              <a:snd r:embed="rId25" name="T2_Phon_10.wav"/>
            </a:hlinkClick>
            <a:extLst>
              <a:ext uri="{FF2B5EF4-FFF2-40B4-BE49-F238E27FC236}">
                <a16:creationId xmlns:a16="http://schemas.microsoft.com/office/drawing/2014/main" id="{E8453D4A-D399-2C04-D747-6400D4A697D3}"/>
              </a:ext>
            </a:extLst>
          </p:cNvPr>
          <p:cNvSpPr txBox="1"/>
          <p:nvPr/>
        </p:nvSpPr>
        <p:spPr>
          <a:xfrm>
            <a:off x="4710341" y="6356347"/>
            <a:ext cx="898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uppe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sellaDiTesto 26">
            <a:hlinkClick r:id="" action="ppaction://noaction">
              <a:snd r:embed="rId26" name="T2_Phon_11.wav"/>
            </a:hlinkClick>
            <a:extLst>
              <a:ext uri="{FF2B5EF4-FFF2-40B4-BE49-F238E27FC236}">
                <a16:creationId xmlns:a16="http://schemas.microsoft.com/office/drawing/2014/main" id="{40503699-7830-1A0E-8A0C-1148D7DE8A51}"/>
              </a:ext>
            </a:extLst>
          </p:cNvPr>
          <p:cNvSpPr txBox="1"/>
          <p:nvPr/>
        </p:nvSpPr>
        <p:spPr>
          <a:xfrm>
            <a:off x="6595753" y="6356347"/>
            <a:ext cx="9858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hrlich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sellaDiTesto 28">
            <a:hlinkClick r:id="" action="ppaction://noaction">
              <a:snd r:embed="rId27" name="T2_Phon_12.wav"/>
            </a:hlinkClick>
            <a:extLst>
              <a:ext uri="{FF2B5EF4-FFF2-40B4-BE49-F238E27FC236}">
                <a16:creationId xmlns:a16="http://schemas.microsoft.com/office/drawing/2014/main" id="{7AACF87A-AE56-CFC7-DC15-92C1BEC7D247}"/>
              </a:ext>
            </a:extLst>
          </p:cNvPr>
          <p:cNvSpPr txBox="1"/>
          <p:nvPr/>
        </p:nvSpPr>
        <p:spPr>
          <a:xfrm>
            <a:off x="8557671" y="6407578"/>
            <a:ext cx="814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Wan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BE4F5-26ED-FFF2-8CD8-0A820E7D86DA}"/>
              </a:ext>
            </a:extLst>
          </p:cNvPr>
          <p:cNvSpPr/>
          <p:nvPr/>
        </p:nvSpPr>
        <p:spPr>
          <a:xfrm>
            <a:off x="6284782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04CBE-FF84-9FA8-9B3F-F1B954C165EA}"/>
              </a:ext>
            </a:extLst>
          </p:cNvPr>
          <p:cNvSpPr/>
          <p:nvPr/>
        </p:nvSpPr>
        <p:spPr>
          <a:xfrm>
            <a:off x="6284782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643154B0-CB31-CEE4-3D74-979054A25949}"/>
              </a:ext>
            </a:extLst>
          </p:cNvPr>
          <p:cNvSpPr/>
          <p:nvPr/>
        </p:nvSpPr>
        <p:spPr>
          <a:xfrm>
            <a:off x="10781910" y="1166359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8B6A8DBB-F141-7E32-E8FB-AA97BF070EAA}"/>
              </a:ext>
            </a:extLst>
          </p:cNvPr>
          <p:cNvSpPr txBox="1">
            <a:spLocks/>
          </p:cNvSpPr>
          <p:nvPr/>
        </p:nvSpPr>
        <p:spPr>
          <a:xfrm>
            <a:off x="10773468" y="1018309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2D613A-A574-1A02-E14D-C362D43FF4E5}"/>
              </a:ext>
            </a:extLst>
          </p:cNvPr>
          <p:cNvGrpSpPr/>
          <p:nvPr/>
        </p:nvGrpSpPr>
        <p:grpSpPr>
          <a:xfrm>
            <a:off x="10715204" y="158534"/>
            <a:ext cx="1147130" cy="702770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A1635833-912B-FE16-C68B-96FE5A5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2A2E73E0-6F28-97A8-6089-5D94EA568E2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56" name="CustomShape 3">
            <a:extLst>
              <a:ext uri="{FF2B5EF4-FFF2-40B4-BE49-F238E27FC236}">
                <a16:creationId xmlns:a16="http://schemas.microsoft.com/office/drawing/2014/main" id="{F477219A-6945-7D53-4AED-351B0DED76EE}"/>
              </a:ext>
            </a:extLst>
          </p:cNvPr>
          <p:cNvSpPr/>
          <p:nvPr/>
        </p:nvSpPr>
        <p:spPr>
          <a:xfrm>
            <a:off x="4557894" y="1160263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7539A4FE-0A55-9912-23EB-DF88488E6D90}"/>
              </a:ext>
            </a:extLst>
          </p:cNvPr>
          <p:cNvSpPr txBox="1">
            <a:spLocks/>
          </p:cNvSpPr>
          <p:nvPr/>
        </p:nvSpPr>
        <p:spPr>
          <a:xfrm>
            <a:off x="4549452" y="1012213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12FCA8-0CC3-CCDD-DEE7-378CC77809D6}"/>
              </a:ext>
            </a:extLst>
          </p:cNvPr>
          <p:cNvGrpSpPr/>
          <p:nvPr/>
        </p:nvGrpSpPr>
        <p:grpSpPr>
          <a:xfrm>
            <a:off x="4491188" y="152438"/>
            <a:ext cx="1147130" cy="702770"/>
            <a:chOff x="10396437" y="189956"/>
            <a:chExt cx="1537410" cy="941869"/>
          </a:xfrm>
        </p:grpSpPr>
        <p:pic>
          <p:nvPicPr>
            <p:cNvPr id="59" name="Picture 58" descr="Logo, icon&#10;&#10;Description automatically generated">
              <a:extLst>
                <a:ext uri="{FF2B5EF4-FFF2-40B4-BE49-F238E27FC236}">
                  <a16:creationId xmlns:a16="http://schemas.microsoft.com/office/drawing/2014/main" id="{1419BAE1-6766-9579-6B5D-AB706567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60" name="Speech Bubble: Oval 49">
              <a:extLst>
                <a:ext uri="{FF2B5EF4-FFF2-40B4-BE49-F238E27FC236}">
                  <a16:creationId xmlns:a16="http://schemas.microsoft.com/office/drawing/2014/main" id="{15AFB729-B586-C67F-2FAE-C7C0F78B9FB5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116E2887-C8C9-86A8-E550-30E2D8661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21688"/>
              </p:ext>
            </p:extLst>
          </p:nvPr>
        </p:nvGraphicFramePr>
        <p:xfrm>
          <a:off x="71897" y="1618097"/>
          <a:ext cx="5938760" cy="508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95822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zerst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eitung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9582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</a:t>
                      </a:r>
                      <a:r>
                        <a:rPr lang="en-GB" sz="14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</a:t>
                      </a: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annt</a:t>
                      </a:r>
                      <a:endParaRPr lang="en-GB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Erf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lg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9582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rand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uppe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hrlich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Wan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7" name="Picture 2" descr="Free credit-card scissors cutting vector">
            <a:extLst>
              <a:ext uri="{FF2B5EF4-FFF2-40B4-BE49-F238E27FC236}">
                <a16:creationId xmlns:a16="http://schemas.microsoft.com/office/drawing/2014/main" id="{F38779C9-82F8-35AE-B959-02E57303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8" y="1964971"/>
            <a:ext cx="1145047" cy="8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ree newspaper news article vector">
            <a:extLst>
              <a:ext uri="{FF2B5EF4-FFF2-40B4-BE49-F238E27FC236}">
                <a16:creationId xmlns:a16="http://schemas.microsoft.com/office/drawing/2014/main" id="{07DDDF69-975A-5179-D81D-69A94FE9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23" y="1874350"/>
            <a:ext cx="1158329" cy="9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ree background nature landscape illustration">
            <a:extLst>
              <a:ext uri="{FF2B5EF4-FFF2-40B4-BE49-F238E27FC236}">
                <a16:creationId xmlns:a16="http://schemas.microsoft.com/office/drawing/2014/main" id="{6CB3B5B3-8303-1063-7668-A08EC1DD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76" y="1973640"/>
            <a:ext cx="1309773" cy="9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ree family man woman vector">
            <a:extLst>
              <a:ext uri="{FF2B5EF4-FFF2-40B4-BE49-F238E27FC236}">
                <a16:creationId xmlns:a16="http://schemas.microsoft.com/office/drawing/2014/main" id="{0ED45897-D190-F23A-0FBE-E96E5EF93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1" y="1816326"/>
            <a:ext cx="1394250" cy="10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3FD726-F9D0-D5EE-07A1-4CD8B2E7F148}"/>
              </a:ext>
            </a:extLst>
          </p:cNvPr>
          <p:cNvSpPr/>
          <p:nvPr/>
        </p:nvSpPr>
        <p:spPr>
          <a:xfrm>
            <a:off x="4890661" y="1792485"/>
            <a:ext cx="784747" cy="1117621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Free cat animal fish vector">
            <a:extLst>
              <a:ext uri="{FF2B5EF4-FFF2-40B4-BE49-F238E27FC236}">
                <a16:creationId xmlns:a16="http://schemas.microsoft.com/office/drawing/2014/main" id="{C6E70EDE-5576-388B-F6C4-9E42B977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4" y="3536638"/>
            <a:ext cx="974907" cy="10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ghost halloween fear illustration">
            <a:extLst>
              <a:ext uri="{FF2B5EF4-FFF2-40B4-BE49-F238E27FC236}">
                <a16:creationId xmlns:a16="http://schemas.microsoft.com/office/drawing/2014/main" id="{56D4A63F-23E3-5B4C-54AE-C4F23608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10" y="3536638"/>
            <a:ext cx="1140704" cy="10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Free trophy achievement award vector">
            <a:extLst>
              <a:ext uri="{FF2B5EF4-FFF2-40B4-BE49-F238E27FC236}">
                <a16:creationId xmlns:a16="http://schemas.microsoft.com/office/drawing/2014/main" id="{1357F294-DAFE-CCDA-6E89-32EC5928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63" y="3554814"/>
            <a:ext cx="829048" cy="10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Free knight girl lady vector">
            <a:extLst>
              <a:ext uri="{FF2B5EF4-FFF2-40B4-BE49-F238E27FC236}">
                <a16:creationId xmlns:a16="http://schemas.microsoft.com/office/drawing/2014/main" id="{F52EC4B3-7A21-6F00-00FF-0BF6F946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36" y="3505722"/>
            <a:ext cx="574699" cy="11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Free beach summer vacation vector">
            <a:extLst>
              <a:ext uri="{FF2B5EF4-FFF2-40B4-BE49-F238E27FC236}">
                <a16:creationId xmlns:a16="http://schemas.microsoft.com/office/drawing/2014/main" id="{CD0E2FAF-99A9-ED3C-E16A-0AFC9F26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4" y="5354306"/>
            <a:ext cx="1326052" cy="9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Free pumpkin soup soup plate vector">
            <a:extLst>
              <a:ext uri="{FF2B5EF4-FFF2-40B4-BE49-F238E27FC236}">
                <a16:creationId xmlns:a16="http://schemas.microsoft.com/office/drawing/2014/main" id="{45CA4A92-B973-B7DA-9FA7-BADF2E94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62" y="5239903"/>
            <a:ext cx="1392400" cy="10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Free honesty truth lies vector">
            <a:extLst>
              <a:ext uri="{FF2B5EF4-FFF2-40B4-BE49-F238E27FC236}">
                <a16:creationId xmlns:a16="http://schemas.microsoft.com/office/drawing/2014/main" id="{CF470F1D-C1BA-B2A3-F431-90B310349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8"/>
          <a:stretch/>
        </p:blipFill>
        <p:spPr bwMode="auto">
          <a:xfrm>
            <a:off x="3100463" y="5452497"/>
            <a:ext cx="1399023" cy="8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Free flower ways green vector">
            <a:extLst>
              <a:ext uri="{FF2B5EF4-FFF2-40B4-BE49-F238E27FC236}">
                <a16:creationId xmlns:a16="http://schemas.microsoft.com/office/drawing/2014/main" id="{E51B714F-FA0D-3163-A551-C4283696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51" y="5292137"/>
            <a:ext cx="1004370" cy="10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777AAA1A-881C-797D-4AF5-2819D0686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19282"/>
              </p:ext>
            </p:extLst>
          </p:nvPr>
        </p:nvGraphicFramePr>
        <p:xfrm>
          <a:off x="6186344" y="1610151"/>
          <a:ext cx="5938760" cy="508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95822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zerst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eitung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9582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</a:t>
                      </a:r>
                      <a:r>
                        <a:rPr lang="en-GB" sz="14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</a:t>
                      </a: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annt</a:t>
                      </a:r>
                      <a:endParaRPr lang="en-GB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Erf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lg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9582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rand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uppe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hrlich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Wan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21" name="Picture 2" descr="Free credit-card scissors cutting vector">
            <a:extLst>
              <a:ext uri="{FF2B5EF4-FFF2-40B4-BE49-F238E27FC236}">
                <a16:creationId xmlns:a16="http://schemas.microsoft.com/office/drawing/2014/main" id="{2289B42E-612C-23E9-101F-A34A4ACB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75" y="1957025"/>
            <a:ext cx="1145047" cy="8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Free newspaper news article vector">
            <a:extLst>
              <a:ext uri="{FF2B5EF4-FFF2-40B4-BE49-F238E27FC236}">
                <a16:creationId xmlns:a16="http://schemas.microsoft.com/office/drawing/2014/main" id="{0B45CC71-BF6E-4642-5841-AA68533F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70" y="1866404"/>
            <a:ext cx="1158329" cy="9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ree background nature landscape illustration">
            <a:extLst>
              <a:ext uri="{FF2B5EF4-FFF2-40B4-BE49-F238E27FC236}">
                <a16:creationId xmlns:a16="http://schemas.microsoft.com/office/drawing/2014/main" id="{AC58D681-962C-BE32-12A8-CA07C977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23" y="1965694"/>
            <a:ext cx="1309773" cy="9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Free family man woman vector">
            <a:extLst>
              <a:ext uri="{FF2B5EF4-FFF2-40B4-BE49-F238E27FC236}">
                <a16:creationId xmlns:a16="http://schemas.microsoft.com/office/drawing/2014/main" id="{33121A70-55A6-5BCF-2F7D-B968AFA1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108" y="1808380"/>
            <a:ext cx="1394250" cy="10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0A4DE51-25EC-2A30-C52E-DF1A52208CB5}"/>
              </a:ext>
            </a:extLst>
          </p:cNvPr>
          <p:cNvSpPr/>
          <p:nvPr/>
        </p:nvSpPr>
        <p:spPr>
          <a:xfrm>
            <a:off x="11005108" y="1784539"/>
            <a:ext cx="784747" cy="1117621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 descr="Free cat animal fish vector">
            <a:extLst>
              <a:ext uri="{FF2B5EF4-FFF2-40B4-BE49-F238E27FC236}">
                <a16:creationId xmlns:a16="http://schemas.microsoft.com/office/drawing/2014/main" id="{2E2CC7FF-977C-EEE4-670B-96098192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01" y="3528692"/>
            <a:ext cx="974907" cy="10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Free ghost halloween fear illustration">
            <a:extLst>
              <a:ext uri="{FF2B5EF4-FFF2-40B4-BE49-F238E27FC236}">
                <a16:creationId xmlns:a16="http://schemas.microsoft.com/office/drawing/2014/main" id="{92E06487-0489-E039-8CB3-BA9DF71F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7" y="3528692"/>
            <a:ext cx="1140704" cy="10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Free trophy achievement award vector">
            <a:extLst>
              <a:ext uri="{FF2B5EF4-FFF2-40B4-BE49-F238E27FC236}">
                <a16:creationId xmlns:a16="http://schemas.microsoft.com/office/drawing/2014/main" id="{169592E8-92BA-6433-7948-9F4AA46B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710" y="3546868"/>
            <a:ext cx="829048" cy="10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Free knight girl lady vector">
            <a:extLst>
              <a:ext uri="{FF2B5EF4-FFF2-40B4-BE49-F238E27FC236}">
                <a16:creationId xmlns:a16="http://schemas.microsoft.com/office/drawing/2014/main" id="{D3ED6478-F6D4-95B6-7D01-2C70FA74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883" y="3497776"/>
            <a:ext cx="574699" cy="11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Free beach summer vacation vector">
            <a:extLst>
              <a:ext uri="{FF2B5EF4-FFF2-40B4-BE49-F238E27FC236}">
                <a16:creationId xmlns:a16="http://schemas.microsoft.com/office/drawing/2014/main" id="{34591E5D-265E-A6CA-F1CE-5F67E5A5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41" y="5346360"/>
            <a:ext cx="1326052" cy="9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Free pumpkin soup soup plate vector">
            <a:extLst>
              <a:ext uri="{FF2B5EF4-FFF2-40B4-BE49-F238E27FC236}">
                <a16:creationId xmlns:a16="http://schemas.microsoft.com/office/drawing/2014/main" id="{58A9E29A-7615-2242-EE8C-6B021992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09" y="5231957"/>
            <a:ext cx="1392400" cy="10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ee honesty truth lies vector">
            <a:extLst>
              <a:ext uri="{FF2B5EF4-FFF2-40B4-BE49-F238E27FC236}">
                <a16:creationId xmlns:a16="http://schemas.microsoft.com/office/drawing/2014/main" id="{812C4009-91BD-CBCA-953D-2D091811D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8"/>
          <a:stretch/>
        </p:blipFill>
        <p:spPr bwMode="auto">
          <a:xfrm>
            <a:off x="9214910" y="5444551"/>
            <a:ext cx="1399023" cy="8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Free flower ways green vector">
            <a:extLst>
              <a:ext uri="{FF2B5EF4-FFF2-40B4-BE49-F238E27FC236}">
                <a16:creationId xmlns:a16="http://schemas.microsoft.com/office/drawing/2014/main" id="{FACF02BD-715C-7597-829C-76FEE3B1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98" y="5284191"/>
            <a:ext cx="1004370" cy="10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A279589-0EB5-4590-EE21-54CED3950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89753"/>
              </p:ext>
            </p:extLst>
          </p:nvPr>
        </p:nvGraphicFramePr>
        <p:xfrm>
          <a:off x="6267466" y="955700"/>
          <a:ext cx="5500900" cy="5311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Animal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zerst</a:t>
                      </a:r>
                      <a:r>
                        <a:rPr lang="en-GB" sz="12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2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ste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eitung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Elt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[er-]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en-GB" sz="12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annt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Erf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lg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[o]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mut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rand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uppe</a:t>
                      </a:r>
                      <a:endParaRPr lang="en-GB" sz="1200" b="1" u="sng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[s-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hrlich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[e</a:t>
                      </a:r>
                      <a:r>
                        <a:rPr lang="en-GB" sz="12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9815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Wan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[-d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2282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7CA4BD6-EF0E-C14B-DAB3-09550CED0FC5}"/>
              </a:ext>
            </a:extLst>
          </p:cNvPr>
          <p:cNvSpPr txBox="1"/>
          <p:nvPr/>
        </p:nvSpPr>
        <p:spPr>
          <a:xfrm>
            <a:off x="6186948" y="6363683"/>
            <a:ext cx="566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Teachers award one point for each SSC, as per SSC list above.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85E1A5-DEE8-4DCA-F730-6167FD5BA71A}"/>
              </a:ext>
            </a:extLst>
          </p:cNvPr>
          <p:cNvSpPr txBox="1"/>
          <p:nvPr/>
        </p:nvSpPr>
        <p:spPr>
          <a:xfrm>
            <a:off x="6186948" y="3563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A12BCC-22E3-623E-9116-3ECC20597174}"/>
              </a:ext>
            </a:extLst>
          </p:cNvPr>
          <p:cNvSpPr txBox="1"/>
          <p:nvPr/>
        </p:nvSpPr>
        <p:spPr>
          <a:xfrm>
            <a:off x="9279400" y="356328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12</a:t>
            </a:r>
          </a:p>
        </p:txBody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42FF7792-CC37-46FF-8EE0-8D11451E8DFB}"/>
              </a:ext>
            </a:extLst>
          </p:cNvPr>
          <p:cNvSpPr/>
          <p:nvPr/>
        </p:nvSpPr>
        <p:spPr>
          <a:xfrm>
            <a:off x="4620835" y="1239817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30970BD4-BB5B-6858-094A-24B9EDCEBB93}"/>
              </a:ext>
            </a:extLst>
          </p:cNvPr>
          <p:cNvSpPr txBox="1">
            <a:spLocks/>
          </p:cNvSpPr>
          <p:nvPr/>
        </p:nvSpPr>
        <p:spPr>
          <a:xfrm>
            <a:off x="4612393" y="1091767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AD4E30-2051-1937-A38A-1284FCB67085}"/>
              </a:ext>
            </a:extLst>
          </p:cNvPr>
          <p:cNvGrpSpPr/>
          <p:nvPr/>
        </p:nvGrpSpPr>
        <p:grpSpPr>
          <a:xfrm>
            <a:off x="4554129" y="231992"/>
            <a:ext cx="1147130" cy="702770"/>
            <a:chOff x="10396437" y="189956"/>
            <a:chExt cx="1537410" cy="941869"/>
          </a:xfrm>
        </p:grpSpPr>
        <p:pic>
          <p:nvPicPr>
            <p:cNvPr id="44" name="Picture 43" descr="Logo, icon&#10;&#10;Description automatically generated">
              <a:extLst>
                <a:ext uri="{FF2B5EF4-FFF2-40B4-BE49-F238E27FC236}">
                  <a16:creationId xmlns:a16="http://schemas.microsoft.com/office/drawing/2014/main" id="{8E613363-057B-6937-8D2C-C4EAF4E3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45" name="Speech Bubble: Oval 49">
              <a:extLst>
                <a:ext uri="{FF2B5EF4-FFF2-40B4-BE49-F238E27FC236}">
                  <a16:creationId xmlns:a16="http://schemas.microsoft.com/office/drawing/2014/main" id="{2B36A3A1-9AA2-AB64-7111-26E3922B3BA8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18D0CC4D-F196-AFED-04A3-73F9A57CD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31647"/>
              </p:ext>
            </p:extLst>
          </p:nvPr>
        </p:nvGraphicFramePr>
        <p:xfrm>
          <a:off x="157241" y="1618097"/>
          <a:ext cx="5938760" cy="508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95822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zerst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eitung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9582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</a:t>
                      </a:r>
                      <a:r>
                        <a:rPr lang="en-GB" sz="14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</a:t>
                      </a: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annt</a:t>
                      </a:r>
                      <a:endParaRPr lang="en-GB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Erf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lg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mut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9582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rand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uppe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hrlich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Wan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3" name="Picture 2" descr="Free credit-card scissors cutting vector">
            <a:extLst>
              <a:ext uri="{FF2B5EF4-FFF2-40B4-BE49-F238E27FC236}">
                <a16:creationId xmlns:a16="http://schemas.microsoft.com/office/drawing/2014/main" id="{D4B24BD6-322F-8A99-E8FF-7C247754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2" y="1964971"/>
            <a:ext cx="1145047" cy="8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ree newspaper news article vector">
            <a:extLst>
              <a:ext uri="{FF2B5EF4-FFF2-40B4-BE49-F238E27FC236}">
                <a16:creationId xmlns:a16="http://schemas.microsoft.com/office/drawing/2014/main" id="{34C58564-0EC3-5B83-0A1B-C76E4711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67" y="1874350"/>
            <a:ext cx="1158329" cy="9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background nature landscape illustration">
            <a:extLst>
              <a:ext uri="{FF2B5EF4-FFF2-40B4-BE49-F238E27FC236}">
                <a16:creationId xmlns:a16="http://schemas.microsoft.com/office/drawing/2014/main" id="{9AC9A033-1D69-486E-98C4-E2EF3602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20" y="1973640"/>
            <a:ext cx="1309773" cy="9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ree family man woman vector">
            <a:extLst>
              <a:ext uri="{FF2B5EF4-FFF2-40B4-BE49-F238E27FC236}">
                <a16:creationId xmlns:a16="http://schemas.microsoft.com/office/drawing/2014/main" id="{EB405027-F9A8-E92A-ABE1-1FA474BB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05" y="1816326"/>
            <a:ext cx="1394250" cy="10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495110-A541-9841-BEA5-B613FB626906}"/>
              </a:ext>
            </a:extLst>
          </p:cNvPr>
          <p:cNvSpPr/>
          <p:nvPr/>
        </p:nvSpPr>
        <p:spPr>
          <a:xfrm>
            <a:off x="4976005" y="1792485"/>
            <a:ext cx="784747" cy="1117621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Free cat animal fish vector">
            <a:extLst>
              <a:ext uri="{FF2B5EF4-FFF2-40B4-BE49-F238E27FC236}">
                <a16:creationId xmlns:a16="http://schemas.microsoft.com/office/drawing/2014/main" id="{FBFA9FAC-E3C4-37EF-DF5F-ACE50126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8" y="3536638"/>
            <a:ext cx="974907" cy="10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ghost halloween fear illustration">
            <a:extLst>
              <a:ext uri="{FF2B5EF4-FFF2-40B4-BE49-F238E27FC236}">
                <a16:creationId xmlns:a16="http://schemas.microsoft.com/office/drawing/2014/main" id="{81AEFC26-189B-45F4-3438-5EDC54B6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54" y="3536638"/>
            <a:ext cx="1140704" cy="10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Free trophy achievement award vector">
            <a:extLst>
              <a:ext uri="{FF2B5EF4-FFF2-40B4-BE49-F238E27FC236}">
                <a16:creationId xmlns:a16="http://schemas.microsoft.com/office/drawing/2014/main" id="{C27B9BA8-C89D-5D2A-D711-4F2C0AB7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07" y="3554814"/>
            <a:ext cx="829048" cy="10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Free knight girl lady vector">
            <a:extLst>
              <a:ext uri="{FF2B5EF4-FFF2-40B4-BE49-F238E27FC236}">
                <a16:creationId xmlns:a16="http://schemas.microsoft.com/office/drawing/2014/main" id="{04C2CD60-29B4-0921-9F5E-CCF132B0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80" y="3505722"/>
            <a:ext cx="574699" cy="11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Free beach summer vacation vector">
            <a:extLst>
              <a:ext uri="{FF2B5EF4-FFF2-40B4-BE49-F238E27FC236}">
                <a16:creationId xmlns:a16="http://schemas.microsoft.com/office/drawing/2014/main" id="{1D98D0EB-F562-598C-10F4-4DC0FA56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8" y="5354306"/>
            <a:ext cx="1326052" cy="9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Free pumpkin soup soup plate vector">
            <a:extLst>
              <a:ext uri="{FF2B5EF4-FFF2-40B4-BE49-F238E27FC236}">
                <a16:creationId xmlns:a16="http://schemas.microsoft.com/office/drawing/2014/main" id="{C78F77DE-A362-B36B-224F-464F5A4D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06" y="5239903"/>
            <a:ext cx="1392400" cy="10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Free honesty truth lies vector">
            <a:extLst>
              <a:ext uri="{FF2B5EF4-FFF2-40B4-BE49-F238E27FC236}">
                <a16:creationId xmlns:a16="http://schemas.microsoft.com/office/drawing/2014/main" id="{5DF46B6D-8937-2877-32AF-E2FC63F11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8"/>
          <a:stretch/>
        </p:blipFill>
        <p:spPr bwMode="auto">
          <a:xfrm>
            <a:off x="3185807" y="5452497"/>
            <a:ext cx="1399023" cy="8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Free flower ways green vector">
            <a:extLst>
              <a:ext uri="{FF2B5EF4-FFF2-40B4-BE49-F238E27FC236}">
                <a16:creationId xmlns:a16="http://schemas.microsoft.com/office/drawing/2014/main" id="{6A329F6C-4DF4-9C29-1ED7-83182D59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95" y="5292137"/>
            <a:ext cx="1004370" cy="10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237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517</Words>
  <Application>Microsoft Office PowerPoint</Application>
  <PresentationFormat>Widescreen</PresentationFormat>
  <Paragraphs>405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Bookshelf Symbol 7</vt:lpstr>
      <vt:lpstr>Calibri</vt:lpstr>
      <vt:lpstr>Century Gothic</vt:lpstr>
      <vt:lpstr>Modern Love</vt:lpstr>
      <vt:lpstr>Symbol</vt:lpstr>
      <vt:lpstr>Wingdings</vt:lpstr>
      <vt:lpstr>1_Office Theme</vt:lpstr>
      <vt:lpstr>Interacting</vt:lpstr>
      <vt:lpstr>Presentazione standard di PowerPoint</vt:lpstr>
      <vt:lpstr>Tschüss!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Ginevra Festanti</cp:lastModifiedBy>
  <cp:revision>46</cp:revision>
  <dcterms:created xsi:type="dcterms:W3CDTF">2021-07-02T19:27:01Z</dcterms:created>
  <dcterms:modified xsi:type="dcterms:W3CDTF">2024-06-05T20:07:49Z</dcterms:modified>
</cp:coreProperties>
</file>