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5" r:id="rId2"/>
    <p:sldId id="292" r:id="rId3"/>
    <p:sldId id="290" r:id="rId4"/>
    <p:sldId id="293" r:id="rId5"/>
    <p:sldId id="2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CC"/>
    <a:srgbClr val="FFD10D"/>
    <a:srgbClr val="2E94AF"/>
    <a:srgbClr val="EFF9FB"/>
    <a:srgbClr val="29C1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5FA64-F001-C545-A8A9-27A1D1C6CF93}" v="136" dt="2024-02-27T13:52:40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92925" autoAdjust="0"/>
  </p:normalViewPr>
  <p:slideViewPr>
    <p:cSldViewPr snapToGrid="0">
      <p:cViewPr varScale="1">
        <p:scale>
          <a:sx n="60" d="100"/>
          <a:sy n="60" d="100"/>
        </p:scale>
        <p:origin x="97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5900" indent="-215900"/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</a:t>
            </a:r>
            <a:r>
              <a:rPr lang="en-GB" spc="-1" dirty="0">
                <a:solidFill>
                  <a:srgbClr val="000000"/>
                </a:solidFill>
                <a:latin typeface="Calibri"/>
                <a:ea typeface="Calibri"/>
              </a:rPr>
              <a:t>no attribution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required.</a:t>
            </a:r>
            <a:endParaRPr lang="en-GB" sz="1200" b="0" strike="noStrike" spc="-1" dirty="0">
              <a:latin typeface="Arial"/>
              <a:cs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This lesson contains a phonics assessment to check progress in the SSCs introduced and practised in the first 12 weeks of this year’s course, as well as those from the previous two years. 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The ratio of old to new SSCs in the quiz </a:t>
            </a:r>
            <a:r>
              <a:rPr lang="en-GB" sz="1200" b="0" strike="noStrike" spc="-1">
                <a:latin typeface="Arial"/>
              </a:rPr>
              <a:t>is approximately </a:t>
            </a:r>
            <a:r>
              <a:rPr lang="en-GB" sz="1200" b="0" strike="noStrike" spc="-1" dirty="0">
                <a:latin typeface="Arial"/>
              </a:rPr>
              <a:t>50:50.</a:t>
            </a: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Visual of the pupil handout (printable version of pupil and teacher handouts at the end of this slide deck)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slide can also be used to share the answers to the assessment once the children have completed it. </a:t>
            </a:r>
            <a:r>
              <a:rPr lang="en-GB"/>
              <a:t>Click on each photo to hear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6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 handout</a:t>
            </a:r>
            <a:br>
              <a:rPr lang="en-GB" dirty="0"/>
            </a:br>
            <a:r>
              <a:rPr lang="en-GB" dirty="0"/>
              <a:t>To copy and cut in half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1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Teacher handout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each picture to hear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9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8CB2-F9FC-C654-2095-9C19644B1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A5599-39D7-9E97-AE51-7E0E50571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BB52B-EE6B-9C1F-02E3-05DD4DDD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4340-71CE-4A8A-A827-E8A0CED174D0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4ABA6-BAE7-6EE3-228C-10615B11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A7BF-B935-8A9D-3399-EB3474E2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AE3-493C-481B-BB1D-704B5F3105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7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audio" Target="../media/audio3.wav"/><Relationship Id="rId26" Type="http://schemas.openxmlformats.org/officeDocument/2006/relationships/audio" Target="../media/audio11.wav"/><Relationship Id="rId3" Type="http://schemas.openxmlformats.org/officeDocument/2006/relationships/image" Target="../media/image3.png"/><Relationship Id="rId21" Type="http://schemas.openxmlformats.org/officeDocument/2006/relationships/audio" Target="../media/audio6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2.wav"/><Relationship Id="rId25" Type="http://schemas.openxmlformats.org/officeDocument/2006/relationships/audio" Target="../media/audio10.wav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audio" Target="../media/audio9.wav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audio" Target="../media/audio8.wav"/><Relationship Id="rId10" Type="http://schemas.openxmlformats.org/officeDocument/2006/relationships/image" Target="../media/image10.png"/><Relationship Id="rId19" Type="http://schemas.openxmlformats.org/officeDocument/2006/relationships/audio" Target="../media/audio4.wav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audio" Target="../media/audio7.wav"/><Relationship Id="rId27" Type="http://schemas.openxmlformats.org/officeDocument/2006/relationships/audio" Target="../media/audio1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audio" Target="../media/audio3.wav"/><Relationship Id="rId26" Type="http://schemas.openxmlformats.org/officeDocument/2006/relationships/audio" Target="../media/audio11.wav"/><Relationship Id="rId3" Type="http://schemas.openxmlformats.org/officeDocument/2006/relationships/image" Target="../media/image3.png"/><Relationship Id="rId21" Type="http://schemas.openxmlformats.org/officeDocument/2006/relationships/audio" Target="../media/audio6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2.wav"/><Relationship Id="rId25" Type="http://schemas.openxmlformats.org/officeDocument/2006/relationships/audio" Target="../media/audio10.wav"/><Relationship Id="rId2" Type="http://schemas.openxmlformats.org/officeDocument/2006/relationships/notesSlide" Target="../notesSlides/notesSlide5.xml"/><Relationship Id="rId16" Type="http://schemas.openxmlformats.org/officeDocument/2006/relationships/audio" Target="../media/audio1.wav"/><Relationship Id="rId20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audio" Target="../media/audio9.wav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audio" Target="../media/audio8.wav"/><Relationship Id="rId10" Type="http://schemas.openxmlformats.org/officeDocument/2006/relationships/image" Target="../media/image10.png"/><Relationship Id="rId19" Type="http://schemas.openxmlformats.org/officeDocument/2006/relationships/audio" Target="../media/audio4.wav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audio" Target="../media/audio7.wav"/><Relationship Id="rId27" Type="http://schemas.openxmlformats.org/officeDocument/2006/relationships/audio" Target="../media/audio1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 descr="background rectangle">
            <a:extLst>
              <a:ext uri="{FF2B5EF4-FFF2-40B4-BE49-F238E27FC236}">
                <a16:creationId xmlns:a16="http://schemas.microsoft.com/office/drawing/2014/main" id="{100DF08E-F49B-4B01-82DC-A9BE96DF7F26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70C0"/>
                </a:solidFill>
                <a:latin typeface="Modern Love" panose="04090805081005020601" pitchFamily="82" charset="0"/>
                <a:cs typeface="Arial"/>
                <a:sym typeface="Arial"/>
              </a:rPr>
              <a:t>blau</a:t>
            </a:r>
            <a:endParaRPr lang="en-GB" sz="1400" kern="0" dirty="0">
              <a:solidFill>
                <a:srgbClr val="0070C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43047" y="5329800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45783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Phonics</a:t>
            </a:r>
            <a:r>
              <a:rPr kumimoji="0" lang="fr-FR" sz="28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quiz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Interacting</a:t>
            </a:r>
            <a:endParaRPr lang="en-GB" sz="40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221C529-BF74-4965-96AD-9519D65D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254EC-1FC5-4D22-BD0A-34EB0D0AE9D2}"/>
              </a:ext>
            </a:extLst>
          </p:cNvPr>
          <p:cNvSpPr txBox="1"/>
          <p:nvPr/>
        </p:nvSpPr>
        <p:spPr>
          <a:xfrm>
            <a:off x="8161501" y="6457890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</a:t>
            </a:r>
            <a:r>
              <a:rPr lang="en-GB" sz="2000">
                <a:solidFill>
                  <a:srgbClr val="002060"/>
                </a:solidFill>
                <a:latin typeface="Century Gothic" panose="020B0502020202020204" pitchFamily="34" charset="0"/>
              </a:rPr>
              <a:t>Week 11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Free quiz mystery letters illustration">
            <a:extLst>
              <a:ext uri="{FF2B5EF4-FFF2-40B4-BE49-F238E27FC236}">
                <a16:creationId xmlns:a16="http://schemas.microsoft.com/office/drawing/2014/main" id="{C80E7043-BACF-B8FA-F86A-E3365A49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2" y="1572594"/>
            <a:ext cx="3429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890672" y="111470"/>
            <a:ext cx="8377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 Concentrate on the 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3B5F917-1CDE-507E-FC6E-FA422E435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82094"/>
              </p:ext>
            </p:extLst>
          </p:nvPr>
        </p:nvGraphicFramePr>
        <p:xfrm>
          <a:off x="2304470" y="1179182"/>
          <a:ext cx="7619228" cy="55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807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85771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85771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85771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sp>
        <p:nvSpPr>
          <p:cNvPr id="40" name="CustomShape 3">
            <a:extLst>
              <a:ext uri="{FF2B5EF4-FFF2-40B4-BE49-F238E27FC236}">
                <a16:creationId xmlns:a16="http://schemas.microsoft.com/office/drawing/2014/main" id="{685A44E8-9359-E6EB-CAFC-5501CD9F00F8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B880EDDA-550F-5B5D-E94C-25876D043BBF}"/>
              </a:ext>
            </a:extLst>
          </p:cNvPr>
          <p:cNvSpPr txBox="1">
            <a:spLocks/>
          </p:cNvSpPr>
          <p:nvPr/>
        </p:nvSpPr>
        <p:spPr>
          <a:xfrm>
            <a:off x="10387995" y="1049732"/>
            <a:ext cx="1800180" cy="494975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D1B66A-6DAB-249A-CAE9-D3A3F3474290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43" name="Picture 42" descr="Logo, icon&#10;&#10;Description automatically generated">
              <a:extLst>
                <a:ext uri="{FF2B5EF4-FFF2-40B4-BE49-F238E27FC236}">
                  <a16:creationId xmlns:a16="http://schemas.microsoft.com/office/drawing/2014/main" id="{E7D4F314-F2EA-EAFB-F72F-2B9ACE7B0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50" name="Speech Bubble: Oval 49">
              <a:extLst>
                <a:ext uri="{FF2B5EF4-FFF2-40B4-BE49-F238E27FC236}">
                  <a16:creationId xmlns:a16="http://schemas.microsoft.com/office/drawing/2014/main" id="{502ED197-9923-C972-1AC7-C5AB6FEC7B9D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pic>
        <p:nvPicPr>
          <p:cNvPr id="1052" name="Picture 28" descr="Free heart love kawaii vector">
            <a:extLst>
              <a:ext uri="{FF2B5EF4-FFF2-40B4-BE49-F238E27FC236}">
                <a16:creationId xmlns:a16="http://schemas.microsoft.com/office/drawing/2014/main" id="{C89A79C8-8928-3BAE-D5FD-7973E8F8C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4" b="78907"/>
          <a:stretch/>
        </p:blipFill>
        <p:spPr bwMode="auto">
          <a:xfrm>
            <a:off x="2571402" y="1423579"/>
            <a:ext cx="1401376" cy="127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Free hair wig black vector">
            <a:extLst>
              <a:ext uri="{FF2B5EF4-FFF2-40B4-BE49-F238E27FC236}">
                <a16:creationId xmlns:a16="http://schemas.microsoft.com/office/drawing/2014/main" id="{A5372185-7D6F-3007-695B-33699E22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67" y="1417594"/>
            <a:ext cx="1572509" cy="13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Free change arrows clouds illustration">
            <a:extLst>
              <a:ext uri="{FF2B5EF4-FFF2-40B4-BE49-F238E27FC236}">
                <a16:creationId xmlns:a16="http://schemas.microsoft.com/office/drawing/2014/main" id="{D7D123A1-5A49-19AF-B0D2-A761E429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53" y="1518269"/>
            <a:ext cx="1719280" cy="11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Free boy walk cartoon vector">
            <a:extLst>
              <a:ext uri="{FF2B5EF4-FFF2-40B4-BE49-F238E27FC236}">
                <a16:creationId xmlns:a16="http://schemas.microsoft.com/office/drawing/2014/main" id="{FA3CE0F3-59BE-4B08-CC35-5FE037382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99" b="50000"/>
          <a:stretch/>
        </p:blipFill>
        <p:spPr bwMode="auto">
          <a:xfrm>
            <a:off x="8035726" y="1667588"/>
            <a:ext cx="1851804" cy="8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Free trees forest nature vector">
            <a:extLst>
              <a:ext uri="{FF2B5EF4-FFF2-40B4-BE49-F238E27FC236}">
                <a16:creationId xmlns:a16="http://schemas.microsoft.com/office/drawing/2014/main" id="{4D48475D-3DC0-B855-3A74-A40B59AE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78" y="3440890"/>
            <a:ext cx="1786731" cy="10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Free winner winners stairs olympic games illustration">
            <a:extLst>
              <a:ext uri="{FF2B5EF4-FFF2-40B4-BE49-F238E27FC236}">
                <a16:creationId xmlns:a16="http://schemas.microsoft.com/office/drawing/2014/main" id="{F9216A4A-BE4E-0826-4488-194FA1997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17" y="3174474"/>
            <a:ext cx="1378930" cy="13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Free comic comic characters disappointed vector">
            <a:extLst>
              <a:ext uri="{FF2B5EF4-FFF2-40B4-BE49-F238E27FC236}">
                <a16:creationId xmlns:a16="http://schemas.microsoft.com/office/drawing/2014/main" id="{5F5E824A-02E3-C05B-1E76-E75FF701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07" y="3145889"/>
            <a:ext cx="764817" cy="13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Free wedding couple man and wife husband illustration">
            <a:extLst>
              <a:ext uri="{FF2B5EF4-FFF2-40B4-BE49-F238E27FC236}">
                <a16:creationId xmlns:a16="http://schemas.microsoft.com/office/drawing/2014/main" id="{F795CF30-EC8B-A29E-5470-399EF7C9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730" y="3207449"/>
            <a:ext cx="1229775" cy="13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Free group family african american vector">
            <a:extLst>
              <a:ext uri="{FF2B5EF4-FFF2-40B4-BE49-F238E27FC236}">
                <a16:creationId xmlns:a16="http://schemas.microsoft.com/office/drawing/2014/main" id="{D9CBF2CE-CE4B-B278-CEBE-1AFBC89F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35" y="5291242"/>
            <a:ext cx="1572509" cy="10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Free batteries energy battery pack vector">
            <a:extLst>
              <a:ext uri="{FF2B5EF4-FFF2-40B4-BE49-F238E27FC236}">
                <a16:creationId xmlns:a16="http://schemas.microsoft.com/office/drawing/2014/main" id="{4A3FB8D5-43EF-E521-201A-5136CDCFE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18656" r="66522" b="18260"/>
          <a:stretch/>
        </p:blipFill>
        <p:spPr bwMode="auto">
          <a:xfrm>
            <a:off x="4810010" y="5108820"/>
            <a:ext cx="688582" cy="12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Free avatar people person vector">
            <a:extLst>
              <a:ext uri="{FF2B5EF4-FFF2-40B4-BE49-F238E27FC236}">
                <a16:creationId xmlns:a16="http://schemas.microsoft.com/office/drawing/2014/main" id="{874BE1F0-7E19-B4F9-6E0D-38FB1F80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34" y="5172072"/>
            <a:ext cx="1130389" cy="12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081821-059A-6B8F-1BF7-4ECDC89CFB5F}"/>
              </a:ext>
            </a:extLst>
          </p:cNvPr>
          <p:cNvCxnSpPr>
            <a:cxnSpLocks/>
          </p:cNvCxnSpPr>
          <p:nvPr/>
        </p:nvCxnSpPr>
        <p:spPr>
          <a:xfrm flipH="1">
            <a:off x="7269656" y="5681264"/>
            <a:ext cx="4600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74" name="Picture 50" descr="Free brazil geography map vector">
            <a:extLst>
              <a:ext uri="{FF2B5EF4-FFF2-40B4-BE49-F238E27FC236}">
                <a16:creationId xmlns:a16="http://schemas.microsoft.com/office/drawing/2014/main" id="{1E13E20A-1A20-EA02-13E7-A6E22D218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70" y="5167015"/>
            <a:ext cx="1229775" cy="12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hlinkClick r:id="" action="ppaction://noaction">
              <a:snd r:embed="rId16" name="T3_Phon_1.wav"/>
            </a:hlinkClick>
            <a:extLst>
              <a:ext uri="{FF2B5EF4-FFF2-40B4-BE49-F238E27FC236}">
                <a16:creationId xmlns:a16="http://schemas.microsoft.com/office/drawing/2014/main" id="{998EAE92-C847-AD2C-D9CD-51A24AC012FC}"/>
              </a:ext>
            </a:extLst>
          </p:cNvPr>
          <p:cNvSpPr txBox="1"/>
          <p:nvPr/>
        </p:nvSpPr>
        <p:spPr>
          <a:xfrm>
            <a:off x="2961552" y="2700581"/>
            <a:ext cx="6210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</a:t>
            </a:r>
            <a:r>
              <a:rPr lang="en-GB" sz="16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osa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sellaDiTesto 6">
            <a:hlinkClick r:id="" action="ppaction://noaction">
              <a:snd r:embed="rId17" name="2.wav"/>
            </a:hlinkClick>
            <a:extLst>
              <a:ext uri="{FF2B5EF4-FFF2-40B4-BE49-F238E27FC236}">
                <a16:creationId xmlns:a16="http://schemas.microsoft.com/office/drawing/2014/main" id="{F0159ABA-7B23-70A1-BA53-B4B3C70EDC07}"/>
              </a:ext>
            </a:extLst>
          </p:cNvPr>
          <p:cNvSpPr txBox="1"/>
          <p:nvPr/>
        </p:nvSpPr>
        <p:spPr>
          <a:xfrm>
            <a:off x="4817262" y="2700581"/>
            <a:ext cx="702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Haa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sellaDiTesto 9">
            <a:hlinkClick r:id="" action="ppaction://noaction">
              <a:snd r:embed="rId18" name="T3_Phon_3.wav"/>
            </a:hlinkClick>
            <a:extLst>
              <a:ext uri="{FF2B5EF4-FFF2-40B4-BE49-F238E27FC236}">
                <a16:creationId xmlns:a16="http://schemas.microsoft.com/office/drawing/2014/main" id="{5CCDFF28-5B1E-7EA8-21BF-8B0E63C46ADF}"/>
              </a:ext>
            </a:extLst>
          </p:cNvPr>
          <p:cNvSpPr txBox="1"/>
          <p:nvPr/>
        </p:nvSpPr>
        <p:spPr>
          <a:xfrm>
            <a:off x="6613663" y="2700581"/>
            <a:ext cx="9132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ä</a:t>
            </a: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ndern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sellaDiTesto 11">
            <a:hlinkClick r:id="" action="ppaction://noaction">
              <a:snd r:embed="rId19" name="T3_Phon_4.wav"/>
            </a:hlinkClick>
            <a:extLst>
              <a:ext uri="{FF2B5EF4-FFF2-40B4-BE49-F238E27FC236}">
                <a16:creationId xmlns:a16="http://schemas.microsoft.com/office/drawing/2014/main" id="{36AA41D7-09A1-0CE3-B81B-4C05A8AC0329}"/>
              </a:ext>
            </a:extLst>
          </p:cNvPr>
          <p:cNvSpPr txBox="1"/>
          <p:nvPr/>
        </p:nvSpPr>
        <p:spPr>
          <a:xfrm>
            <a:off x="8449900" y="2700581"/>
            <a:ext cx="11372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spaz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ie</a:t>
            </a: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ren</a:t>
            </a:r>
            <a:endParaRPr lang="en-GB" sz="1600" b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hlinkClick r:id="" action="ppaction://noaction">
              <a:snd r:embed="rId20" name="T3_Phon_5.wav"/>
            </a:hlinkClick>
            <a:extLst>
              <a:ext uri="{FF2B5EF4-FFF2-40B4-BE49-F238E27FC236}">
                <a16:creationId xmlns:a16="http://schemas.microsoft.com/office/drawing/2014/main" id="{B757B104-34E2-27D9-A018-C7A54704809C}"/>
              </a:ext>
            </a:extLst>
          </p:cNvPr>
          <p:cNvSpPr txBox="1"/>
          <p:nvPr/>
        </p:nvSpPr>
        <p:spPr>
          <a:xfrm>
            <a:off x="2898439" y="4557528"/>
            <a:ext cx="7044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en-GB" sz="1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</a:t>
            </a:r>
          </a:p>
        </p:txBody>
      </p:sp>
      <p:sp>
        <p:nvSpPr>
          <p:cNvPr id="17" name="CasellaDiTesto 16">
            <a:hlinkClick r:id="" action="ppaction://noaction">
              <a:snd r:embed="rId21" name="T3_Phon_6.wav"/>
            </a:hlinkClick>
            <a:extLst>
              <a:ext uri="{FF2B5EF4-FFF2-40B4-BE49-F238E27FC236}">
                <a16:creationId xmlns:a16="http://schemas.microsoft.com/office/drawing/2014/main" id="{9A52D0E5-07F1-1329-C9A9-B6C4FF62B7A1}"/>
              </a:ext>
            </a:extLst>
          </p:cNvPr>
          <p:cNvSpPr txBox="1"/>
          <p:nvPr/>
        </p:nvSpPr>
        <p:spPr>
          <a:xfrm>
            <a:off x="4458683" y="4563752"/>
            <a:ext cx="1419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kern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Wettbewer</a:t>
            </a:r>
            <a:r>
              <a:rPr lang="en-GB" sz="1600" b="1" u="sng" kern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lang="en-GB" sz="1600" dirty="0"/>
          </a:p>
        </p:txBody>
      </p:sp>
      <p:sp>
        <p:nvSpPr>
          <p:cNvPr id="19" name="CasellaDiTesto 18">
            <a:hlinkClick r:id="" action="ppaction://noaction">
              <a:snd r:embed="rId22" name="T3_Phon_7.wav"/>
            </a:hlinkClick>
            <a:extLst>
              <a:ext uri="{FF2B5EF4-FFF2-40B4-BE49-F238E27FC236}">
                <a16:creationId xmlns:a16="http://schemas.microsoft.com/office/drawing/2014/main" id="{3B4830CB-972C-7BF6-67EA-7A284A1E3508}"/>
              </a:ext>
            </a:extLst>
          </p:cNvPr>
          <p:cNvSpPr txBox="1"/>
          <p:nvPr/>
        </p:nvSpPr>
        <p:spPr>
          <a:xfrm>
            <a:off x="6330164" y="4553404"/>
            <a:ext cx="14832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entt</a:t>
            </a:r>
            <a:r>
              <a:rPr lang="en-GB" sz="1600" b="1" i="0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äu</a:t>
            </a:r>
            <a:r>
              <a:rPr lang="en-GB" sz="1600" b="0" i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schen</a:t>
            </a:r>
            <a:endParaRPr lang="en-GB" sz="1600" b="0" i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asellaDiTesto 20">
            <a:hlinkClick r:id="" action="ppaction://noaction">
              <a:snd r:embed="rId23" name="T3_Phon_8.wav"/>
            </a:hlinkClick>
            <a:extLst>
              <a:ext uri="{FF2B5EF4-FFF2-40B4-BE49-F238E27FC236}">
                <a16:creationId xmlns:a16="http://schemas.microsoft.com/office/drawing/2014/main" id="{BF2FB527-94F4-C53A-9E15-304A1A562A06}"/>
              </a:ext>
            </a:extLst>
          </p:cNvPr>
          <p:cNvSpPr txBox="1"/>
          <p:nvPr/>
        </p:nvSpPr>
        <p:spPr>
          <a:xfrm>
            <a:off x="8481254" y="4553404"/>
            <a:ext cx="10692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Ho</a:t>
            </a: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</a:t>
            </a: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zeit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asellaDiTesto 22">
            <a:hlinkClick r:id="" action="ppaction://noaction">
              <a:snd r:embed="rId24" name="T3_Phon_9.wav"/>
            </a:hlinkClick>
            <a:extLst>
              <a:ext uri="{FF2B5EF4-FFF2-40B4-BE49-F238E27FC236}">
                <a16:creationId xmlns:a16="http://schemas.microsoft.com/office/drawing/2014/main" id="{56E39097-533E-AE2B-C092-FAA0A9F0546E}"/>
              </a:ext>
            </a:extLst>
          </p:cNvPr>
          <p:cNvSpPr txBox="1"/>
          <p:nvPr/>
        </p:nvSpPr>
        <p:spPr>
          <a:xfrm>
            <a:off x="2561177" y="6385061"/>
            <a:ext cx="1378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Genera</a:t>
            </a:r>
            <a:r>
              <a:rPr lang="en-GB" sz="1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tion</a:t>
            </a:r>
            <a:endParaRPr lang="en-GB" sz="1600" b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sellaDiTesto 24">
            <a:hlinkClick r:id="" action="ppaction://noaction">
              <a:snd r:embed="rId25" name="T3_Phon_10.wav"/>
            </a:hlinkClick>
            <a:extLst>
              <a:ext uri="{FF2B5EF4-FFF2-40B4-BE49-F238E27FC236}">
                <a16:creationId xmlns:a16="http://schemas.microsoft.com/office/drawing/2014/main" id="{4ED6E8F2-BECE-BD3A-F7E5-4975325BF7AD}"/>
              </a:ext>
            </a:extLst>
          </p:cNvPr>
          <p:cNvSpPr txBox="1"/>
          <p:nvPr/>
        </p:nvSpPr>
        <p:spPr>
          <a:xfrm>
            <a:off x="4713779" y="6356347"/>
            <a:ext cx="880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kn</a:t>
            </a:r>
            <a:r>
              <a:rPr lang="en-GB" sz="16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app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sellaDiTesto 26">
            <a:hlinkClick r:id="" action="ppaction://noaction">
              <a:snd r:embed="rId26" name="T3_Phon_11.wav"/>
            </a:hlinkClick>
            <a:extLst>
              <a:ext uri="{FF2B5EF4-FFF2-40B4-BE49-F238E27FC236}">
                <a16:creationId xmlns:a16="http://schemas.microsoft.com/office/drawing/2014/main" id="{B809A37A-E90F-1C61-C276-EC6AE98EE8E1}"/>
              </a:ext>
            </a:extLst>
          </p:cNvPr>
          <p:cNvSpPr txBox="1"/>
          <p:nvPr/>
        </p:nvSpPr>
        <p:spPr>
          <a:xfrm>
            <a:off x="6759755" y="6361202"/>
            <a:ext cx="6210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Hal</a:t>
            </a:r>
            <a:r>
              <a:rPr lang="en-GB" sz="1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</a:t>
            </a:r>
            <a:endParaRPr lang="en-GB" sz="1600" b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asellaDiTesto 28">
            <a:hlinkClick r:id="" action="ppaction://noaction">
              <a:snd r:embed="rId27" name="T3_Phon_12.wav"/>
            </a:hlinkClick>
            <a:extLst>
              <a:ext uri="{FF2B5EF4-FFF2-40B4-BE49-F238E27FC236}">
                <a16:creationId xmlns:a16="http://schemas.microsoft.com/office/drawing/2014/main" id="{7D2B20A7-D3FF-60FA-0431-09AFB66A493D}"/>
              </a:ext>
            </a:extLst>
          </p:cNvPr>
          <p:cNvSpPr txBox="1"/>
          <p:nvPr/>
        </p:nvSpPr>
        <p:spPr>
          <a:xfrm>
            <a:off x="8575562" y="6392110"/>
            <a:ext cx="880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</a:t>
            </a:r>
            <a:r>
              <a:rPr lang="en-GB" sz="1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n-GB" sz="16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2951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2" descr="background rectangle">
            <a:extLst>
              <a:ext uri="{FF2B5EF4-FFF2-40B4-BE49-F238E27FC236}">
                <a16:creationId xmlns:a16="http://schemas.microsoft.com/office/drawing/2014/main" id="{0F465D11-BD17-455B-BAA6-75C52E31524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70C0"/>
                </a:solidFill>
                <a:latin typeface="Modern Love" panose="04090805081005020601" pitchFamily="82" charset="0"/>
                <a:cs typeface="Arial"/>
                <a:sym typeface="Arial"/>
              </a:rPr>
              <a:t>blau</a:t>
            </a:r>
            <a:endParaRPr lang="en-GB" sz="1400" kern="0" dirty="0">
              <a:solidFill>
                <a:srgbClr val="0070C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57241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CBE4F5-26ED-FFF2-8CD8-0A820E7D86DA}"/>
              </a:ext>
            </a:extLst>
          </p:cNvPr>
          <p:cNvSpPr/>
          <p:nvPr/>
        </p:nvSpPr>
        <p:spPr>
          <a:xfrm>
            <a:off x="6284782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F04CBE-FF84-9FA8-9B3F-F1B954C165EA}"/>
              </a:ext>
            </a:extLst>
          </p:cNvPr>
          <p:cNvSpPr/>
          <p:nvPr/>
        </p:nvSpPr>
        <p:spPr>
          <a:xfrm>
            <a:off x="6284782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CustomShape 3">
            <a:extLst>
              <a:ext uri="{FF2B5EF4-FFF2-40B4-BE49-F238E27FC236}">
                <a16:creationId xmlns:a16="http://schemas.microsoft.com/office/drawing/2014/main" id="{643154B0-CB31-CEE4-3D74-979054A25949}"/>
              </a:ext>
            </a:extLst>
          </p:cNvPr>
          <p:cNvSpPr/>
          <p:nvPr/>
        </p:nvSpPr>
        <p:spPr>
          <a:xfrm>
            <a:off x="10781910" y="1166359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8B6A8DBB-F141-7E32-E8FB-AA97BF070EAA}"/>
              </a:ext>
            </a:extLst>
          </p:cNvPr>
          <p:cNvSpPr txBox="1">
            <a:spLocks/>
          </p:cNvSpPr>
          <p:nvPr/>
        </p:nvSpPr>
        <p:spPr>
          <a:xfrm>
            <a:off x="10773468" y="1018309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2D613A-A574-1A02-E14D-C362D43FF4E5}"/>
              </a:ext>
            </a:extLst>
          </p:cNvPr>
          <p:cNvGrpSpPr/>
          <p:nvPr/>
        </p:nvGrpSpPr>
        <p:grpSpPr>
          <a:xfrm>
            <a:off x="10715204" y="158534"/>
            <a:ext cx="1147130" cy="702770"/>
            <a:chOff x="10396437" y="189956"/>
            <a:chExt cx="1537410" cy="941869"/>
          </a:xfrm>
        </p:grpSpPr>
        <p:pic>
          <p:nvPicPr>
            <p:cNvPr id="43" name="Picture 42" descr="Logo, icon&#10;&#10;Description automatically generated">
              <a:extLst>
                <a:ext uri="{FF2B5EF4-FFF2-40B4-BE49-F238E27FC236}">
                  <a16:creationId xmlns:a16="http://schemas.microsoft.com/office/drawing/2014/main" id="{A1635833-912B-FE16-C68B-96FE5A5B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50" name="Speech Bubble: Oval 49">
              <a:extLst>
                <a:ext uri="{FF2B5EF4-FFF2-40B4-BE49-F238E27FC236}">
                  <a16:creationId xmlns:a16="http://schemas.microsoft.com/office/drawing/2014/main" id="{2A2E73E0-6F28-97A8-6089-5D94EA568E2D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56" name="CustomShape 3">
            <a:extLst>
              <a:ext uri="{FF2B5EF4-FFF2-40B4-BE49-F238E27FC236}">
                <a16:creationId xmlns:a16="http://schemas.microsoft.com/office/drawing/2014/main" id="{F477219A-6945-7D53-4AED-351B0DED76EE}"/>
              </a:ext>
            </a:extLst>
          </p:cNvPr>
          <p:cNvSpPr/>
          <p:nvPr/>
        </p:nvSpPr>
        <p:spPr>
          <a:xfrm>
            <a:off x="4557894" y="1160263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Title 4">
            <a:extLst>
              <a:ext uri="{FF2B5EF4-FFF2-40B4-BE49-F238E27FC236}">
                <a16:creationId xmlns:a16="http://schemas.microsoft.com/office/drawing/2014/main" id="{7539A4FE-0A55-9912-23EB-DF88488E6D90}"/>
              </a:ext>
            </a:extLst>
          </p:cNvPr>
          <p:cNvSpPr txBox="1">
            <a:spLocks/>
          </p:cNvSpPr>
          <p:nvPr/>
        </p:nvSpPr>
        <p:spPr>
          <a:xfrm>
            <a:off x="4549452" y="1012213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812FCA8-0CC3-CCDD-DEE7-378CC77809D6}"/>
              </a:ext>
            </a:extLst>
          </p:cNvPr>
          <p:cNvGrpSpPr/>
          <p:nvPr/>
        </p:nvGrpSpPr>
        <p:grpSpPr>
          <a:xfrm>
            <a:off x="4491188" y="152438"/>
            <a:ext cx="1147130" cy="702770"/>
            <a:chOff x="10396437" y="189956"/>
            <a:chExt cx="1537410" cy="941869"/>
          </a:xfrm>
        </p:grpSpPr>
        <p:pic>
          <p:nvPicPr>
            <p:cNvPr id="59" name="Picture 58" descr="Logo, icon&#10;&#10;Description automatically generated">
              <a:extLst>
                <a:ext uri="{FF2B5EF4-FFF2-40B4-BE49-F238E27FC236}">
                  <a16:creationId xmlns:a16="http://schemas.microsoft.com/office/drawing/2014/main" id="{1419BAE1-6766-9579-6B5D-AB706567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60" name="Speech Bubble: Oval 49">
              <a:extLst>
                <a:ext uri="{FF2B5EF4-FFF2-40B4-BE49-F238E27FC236}">
                  <a16:creationId xmlns:a16="http://schemas.microsoft.com/office/drawing/2014/main" id="{15AFB729-B586-C67F-2FAE-C7C0F78B9FB5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graphicFrame>
        <p:nvGraphicFramePr>
          <p:cNvPr id="34" name="Table 15">
            <a:extLst>
              <a:ext uri="{FF2B5EF4-FFF2-40B4-BE49-F238E27FC236}">
                <a16:creationId xmlns:a16="http://schemas.microsoft.com/office/drawing/2014/main" id="{B3DE2CEB-49B5-B2E5-ED07-B0B50124D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924190"/>
              </p:ext>
            </p:extLst>
          </p:nvPr>
        </p:nvGraphicFramePr>
        <p:xfrm>
          <a:off x="96281" y="1618270"/>
          <a:ext cx="5938760" cy="5019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90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673201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spaz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ren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67320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Wettbewer</a:t>
                      </a:r>
                      <a:r>
                        <a:rPr lang="en-GB" sz="1400" b="1" u="sng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endParaRPr lang="en-GB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entt</a:t>
                      </a:r>
                      <a:r>
                        <a:rPr lang="en-GB" sz="14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äu</a:t>
                      </a: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schen</a:t>
                      </a:r>
                      <a:endParaRPr lang="en-GB" sz="14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Ho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zeit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67320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Genera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tion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kn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app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Hal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Regi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35" name="Picture 28" descr="Free heart love kawaii vector">
            <a:extLst>
              <a:ext uri="{FF2B5EF4-FFF2-40B4-BE49-F238E27FC236}">
                <a16:creationId xmlns:a16="http://schemas.microsoft.com/office/drawing/2014/main" id="{C57DDFC5-B727-A2CA-8B0A-D982E1655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4" b="78907"/>
          <a:stretch/>
        </p:blipFill>
        <p:spPr bwMode="auto">
          <a:xfrm>
            <a:off x="253263" y="1873055"/>
            <a:ext cx="1184180" cy="10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0" descr="Free hair wig black vector">
            <a:extLst>
              <a:ext uri="{FF2B5EF4-FFF2-40B4-BE49-F238E27FC236}">
                <a16:creationId xmlns:a16="http://schemas.microsoft.com/office/drawing/2014/main" id="{0D3C6A6C-A0A7-F69F-9F32-8EB05C5E7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18" y="1845740"/>
            <a:ext cx="1328789" cy="11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2" descr="Free change arrows clouds illustration">
            <a:extLst>
              <a:ext uri="{FF2B5EF4-FFF2-40B4-BE49-F238E27FC236}">
                <a16:creationId xmlns:a16="http://schemas.microsoft.com/office/drawing/2014/main" id="{B3BC997F-273D-DC15-E902-E2CEFF22B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77" y="1965144"/>
            <a:ext cx="1355759" cy="9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4" descr="Free boy walk cartoon vector">
            <a:extLst>
              <a:ext uri="{FF2B5EF4-FFF2-40B4-BE49-F238E27FC236}">
                <a16:creationId xmlns:a16="http://schemas.microsoft.com/office/drawing/2014/main" id="{DB02A841-037E-729A-7859-7939CDDE2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99" b="50000"/>
          <a:stretch/>
        </p:blipFill>
        <p:spPr bwMode="auto">
          <a:xfrm>
            <a:off x="4607321" y="2156141"/>
            <a:ext cx="1355759" cy="6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6" descr="Free trees forest nature vector">
            <a:extLst>
              <a:ext uri="{FF2B5EF4-FFF2-40B4-BE49-F238E27FC236}">
                <a16:creationId xmlns:a16="http://schemas.microsoft.com/office/drawing/2014/main" id="{0BB05D55-AC0A-6BFD-D354-63A8DC9C4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7" y="3779519"/>
            <a:ext cx="1262709" cy="7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8" descr="Free winner winners stairs olympic games illustration">
            <a:extLst>
              <a:ext uri="{FF2B5EF4-FFF2-40B4-BE49-F238E27FC236}">
                <a16:creationId xmlns:a16="http://schemas.microsoft.com/office/drawing/2014/main" id="{D62F8ED5-F1C8-D247-FEF3-0FCDD37B4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53" y="3513267"/>
            <a:ext cx="1089494" cy="10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0" descr="Free comic comic characters disappointed vector">
            <a:extLst>
              <a:ext uri="{FF2B5EF4-FFF2-40B4-BE49-F238E27FC236}">
                <a16:creationId xmlns:a16="http://schemas.microsoft.com/office/drawing/2014/main" id="{9BA80E5B-502D-9509-3D04-11E8E36ED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24" y="3466445"/>
            <a:ext cx="646280" cy="11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Free wedding couple man and wife husband illustration">
            <a:extLst>
              <a:ext uri="{FF2B5EF4-FFF2-40B4-BE49-F238E27FC236}">
                <a16:creationId xmlns:a16="http://schemas.microsoft.com/office/drawing/2014/main" id="{FED963C3-16AF-6C10-FD2C-0D3CA4BC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12" y="3475428"/>
            <a:ext cx="1039175" cy="1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4" descr="Free group family african american vector">
            <a:extLst>
              <a:ext uri="{FF2B5EF4-FFF2-40B4-BE49-F238E27FC236}">
                <a16:creationId xmlns:a16="http://schemas.microsoft.com/office/drawing/2014/main" id="{BD0A0B5F-3299-DB1B-C5C8-5B645995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8" y="5336570"/>
            <a:ext cx="1328790" cy="9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6" descr="Free batteries energy battery pack vector">
            <a:extLst>
              <a:ext uri="{FF2B5EF4-FFF2-40B4-BE49-F238E27FC236}">
                <a16:creationId xmlns:a16="http://schemas.microsoft.com/office/drawing/2014/main" id="{0F4E10FD-7049-87BD-0849-5BFD53F07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18656" r="66522" b="18260"/>
          <a:stretch/>
        </p:blipFill>
        <p:spPr bwMode="auto">
          <a:xfrm>
            <a:off x="2058770" y="5194720"/>
            <a:ext cx="581860" cy="108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Free avatar people person vector">
            <a:extLst>
              <a:ext uri="{FF2B5EF4-FFF2-40B4-BE49-F238E27FC236}">
                <a16:creationId xmlns:a16="http://schemas.microsoft.com/office/drawing/2014/main" id="{B636571F-C550-F71B-CEDB-5D31CF895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82" y="5221444"/>
            <a:ext cx="955193" cy="102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1AF3344-0EF1-ED3C-0DEC-075E8CD3A61A}"/>
              </a:ext>
            </a:extLst>
          </p:cNvPr>
          <p:cNvCxnSpPr>
            <a:cxnSpLocks/>
          </p:cNvCxnSpPr>
          <p:nvPr/>
        </p:nvCxnSpPr>
        <p:spPr>
          <a:xfrm flipH="1" flipV="1">
            <a:off x="4040132" y="5606071"/>
            <a:ext cx="390096" cy="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2" name="Picture 50" descr="Free brazil geography map vector">
            <a:extLst>
              <a:ext uri="{FF2B5EF4-FFF2-40B4-BE49-F238E27FC236}">
                <a16:creationId xmlns:a16="http://schemas.microsoft.com/office/drawing/2014/main" id="{C2A4F270-2A07-62A8-91D7-8113832DA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06" y="5221444"/>
            <a:ext cx="1039175" cy="10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5" name="Table 15">
            <a:extLst>
              <a:ext uri="{FF2B5EF4-FFF2-40B4-BE49-F238E27FC236}">
                <a16:creationId xmlns:a16="http://schemas.microsoft.com/office/drawing/2014/main" id="{B258972A-9A32-3623-6474-5DC9A6EBC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06313"/>
              </p:ext>
            </p:extLst>
          </p:nvPr>
        </p:nvGraphicFramePr>
        <p:xfrm>
          <a:off x="6186344" y="1610151"/>
          <a:ext cx="5938760" cy="5019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90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673201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osa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Haa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ä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ndern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spaz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ren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67320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Wettbewer</a:t>
                      </a:r>
                      <a:r>
                        <a:rPr lang="en-GB" sz="1400" b="1" u="sng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</a:t>
                      </a:r>
                      <a:endParaRPr lang="en-GB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entt</a:t>
                      </a:r>
                      <a:r>
                        <a:rPr lang="en-GB" sz="14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äu</a:t>
                      </a:r>
                      <a:r>
                        <a:rPr lang="en-GB" sz="14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schen</a:t>
                      </a:r>
                      <a:endParaRPr lang="en-GB" sz="14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Ho</a:t>
                      </a: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zeit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67320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Genera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tion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kn</a:t>
                      </a:r>
                      <a:r>
                        <a:rPr lang="en-GB" sz="14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app</a:t>
                      </a: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Hal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Regi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61" name="Picture 28" descr="Free heart love kawaii vector">
            <a:extLst>
              <a:ext uri="{FF2B5EF4-FFF2-40B4-BE49-F238E27FC236}">
                <a16:creationId xmlns:a16="http://schemas.microsoft.com/office/drawing/2014/main" id="{07737973-3B81-533B-7C47-97899DF0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4" b="78907"/>
          <a:stretch/>
        </p:blipFill>
        <p:spPr bwMode="auto">
          <a:xfrm>
            <a:off x="6343326" y="1864936"/>
            <a:ext cx="1184180" cy="10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0" descr="Free hair wig black vector">
            <a:extLst>
              <a:ext uri="{FF2B5EF4-FFF2-40B4-BE49-F238E27FC236}">
                <a16:creationId xmlns:a16="http://schemas.microsoft.com/office/drawing/2014/main" id="{DC9BFF28-F7D2-C25A-62DE-E85DB799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81" y="1837621"/>
            <a:ext cx="1328789" cy="11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2" descr="Free change arrows clouds illustration">
            <a:extLst>
              <a:ext uri="{FF2B5EF4-FFF2-40B4-BE49-F238E27FC236}">
                <a16:creationId xmlns:a16="http://schemas.microsoft.com/office/drawing/2014/main" id="{E105E1A0-E457-AAC0-C336-A401F246B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40" y="1957025"/>
            <a:ext cx="1355759" cy="9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4" descr="Free boy walk cartoon vector">
            <a:extLst>
              <a:ext uri="{FF2B5EF4-FFF2-40B4-BE49-F238E27FC236}">
                <a16:creationId xmlns:a16="http://schemas.microsoft.com/office/drawing/2014/main" id="{A192694A-27BD-3C85-8DD7-6EAB791F7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99" b="50000"/>
          <a:stretch/>
        </p:blipFill>
        <p:spPr bwMode="auto">
          <a:xfrm>
            <a:off x="10697384" y="2148022"/>
            <a:ext cx="1355759" cy="6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6" descr="Free trees forest nature vector">
            <a:extLst>
              <a:ext uri="{FF2B5EF4-FFF2-40B4-BE49-F238E27FC236}">
                <a16:creationId xmlns:a16="http://schemas.microsoft.com/office/drawing/2014/main" id="{D95E5F82-2617-2C12-63FC-384F8A5C8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00" y="3771400"/>
            <a:ext cx="1262709" cy="7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8" descr="Free winner winners stairs olympic games illustration">
            <a:extLst>
              <a:ext uri="{FF2B5EF4-FFF2-40B4-BE49-F238E27FC236}">
                <a16:creationId xmlns:a16="http://schemas.microsoft.com/office/drawing/2014/main" id="{54F4E022-213D-2866-E5C8-02068D6B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16" y="3505148"/>
            <a:ext cx="1089494" cy="10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0" descr="Free comic comic characters disappointed vector">
            <a:extLst>
              <a:ext uri="{FF2B5EF4-FFF2-40B4-BE49-F238E27FC236}">
                <a16:creationId xmlns:a16="http://schemas.microsoft.com/office/drawing/2014/main" id="{E3174AD9-84CD-2011-942A-3C0C5EA90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87" y="3458326"/>
            <a:ext cx="646280" cy="11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2" descr="Free wedding couple man and wife husband illustration">
            <a:extLst>
              <a:ext uri="{FF2B5EF4-FFF2-40B4-BE49-F238E27FC236}">
                <a16:creationId xmlns:a16="http://schemas.microsoft.com/office/drawing/2014/main" id="{660179CF-E17A-2B8C-4AFB-1F3F9AE3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675" y="3467309"/>
            <a:ext cx="1039175" cy="1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4" descr="Free group family african american vector">
            <a:extLst>
              <a:ext uri="{FF2B5EF4-FFF2-40B4-BE49-F238E27FC236}">
                <a16:creationId xmlns:a16="http://schemas.microsoft.com/office/drawing/2014/main" id="{F708FB62-0377-178F-3C6A-4C40BB38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11" y="5328451"/>
            <a:ext cx="1328790" cy="9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6" descr="Free batteries energy battery pack vector">
            <a:extLst>
              <a:ext uri="{FF2B5EF4-FFF2-40B4-BE49-F238E27FC236}">
                <a16:creationId xmlns:a16="http://schemas.microsoft.com/office/drawing/2014/main" id="{68D5411B-630E-B930-F081-8A377DCB2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18656" r="66522" b="18260"/>
          <a:stretch/>
        </p:blipFill>
        <p:spPr bwMode="auto">
          <a:xfrm>
            <a:off x="8148833" y="5186601"/>
            <a:ext cx="581860" cy="108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Free avatar people person vector">
            <a:extLst>
              <a:ext uri="{FF2B5EF4-FFF2-40B4-BE49-F238E27FC236}">
                <a16:creationId xmlns:a16="http://schemas.microsoft.com/office/drawing/2014/main" id="{8E44CE05-7539-63C9-4BE1-0CEDF2172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45" y="5213325"/>
            <a:ext cx="955193" cy="102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8F6DDCD-2277-7722-B79F-5CBA545E0000}"/>
              </a:ext>
            </a:extLst>
          </p:cNvPr>
          <p:cNvCxnSpPr>
            <a:cxnSpLocks/>
          </p:cNvCxnSpPr>
          <p:nvPr/>
        </p:nvCxnSpPr>
        <p:spPr>
          <a:xfrm flipH="1" flipV="1">
            <a:off x="10130195" y="5597952"/>
            <a:ext cx="390096" cy="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3" name="Picture 50" descr="Free brazil geography map vector">
            <a:extLst>
              <a:ext uri="{FF2B5EF4-FFF2-40B4-BE49-F238E27FC236}">
                <a16:creationId xmlns:a16="http://schemas.microsoft.com/office/drawing/2014/main" id="{97C920AA-C67B-D737-5836-02DD65392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569" y="5213325"/>
            <a:ext cx="1039175" cy="10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3C8DA0-FC70-762C-D79F-D7BB1DC5E525}"/>
              </a:ext>
            </a:extLst>
          </p:cNvPr>
          <p:cNvSpPr txBox="1"/>
          <p:nvPr/>
        </p:nvSpPr>
        <p:spPr>
          <a:xfrm>
            <a:off x="544954" y="2952137"/>
            <a:ext cx="621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</a:t>
            </a:r>
            <a:r>
              <a:rPr lang="en-GB" sz="14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osa</a:t>
            </a:r>
            <a:endParaRPr lang="en-GB" sz="14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BE058E-92D7-C990-CE93-888CDED2D9C2}"/>
              </a:ext>
            </a:extLst>
          </p:cNvPr>
          <p:cNvSpPr txBox="1"/>
          <p:nvPr/>
        </p:nvSpPr>
        <p:spPr>
          <a:xfrm>
            <a:off x="1998580" y="2952137"/>
            <a:ext cx="702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Haa</a:t>
            </a:r>
            <a:r>
              <a:rPr lang="en-GB" sz="14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</a:t>
            </a:r>
            <a:endParaRPr lang="en-GB" sz="14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25376B-D399-70EE-3876-1243F51905EF}"/>
              </a:ext>
            </a:extLst>
          </p:cNvPr>
          <p:cNvSpPr txBox="1"/>
          <p:nvPr/>
        </p:nvSpPr>
        <p:spPr>
          <a:xfrm>
            <a:off x="3353474" y="2957568"/>
            <a:ext cx="9132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ä</a:t>
            </a:r>
            <a:r>
              <a:rPr lang="en-GB" sz="14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ndern</a:t>
            </a:r>
            <a:endParaRPr lang="en-GB" sz="14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5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57241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A279589-0EB5-4590-EE21-54CED3950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33547"/>
              </p:ext>
            </p:extLst>
          </p:nvPr>
        </p:nvGraphicFramePr>
        <p:xfrm>
          <a:off x="6267466" y="955700"/>
          <a:ext cx="5500900" cy="53119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Animal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200" b="0" i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consonantal [r]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Haa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vocalic [r]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ä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ndern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ä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spaz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ren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endParaRPr lang="en-GB" sz="1200" b="0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[-g]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Wettbewer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[-b]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entt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äu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schen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äu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Ho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zeit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hard [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Genera</a:t>
                      </a:r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tion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tion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322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kn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app</a:t>
                      </a:r>
                      <a:endParaRPr lang="en-GB" sz="1200" b="1" u="sng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406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Hal</a:t>
                      </a:r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[-s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98159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Regi</a:t>
                      </a:r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 [o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422825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7CA4BD6-EF0E-C14B-DAB3-09550CED0FC5}"/>
              </a:ext>
            </a:extLst>
          </p:cNvPr>
          <p:cNvSpPr txBox="1"/>
          <p:nvPr/>
        </p:nvSpPr>
        <p:spPr>
          <a:xfrm>
            <a:off x="6186948" y="6363683"/>
            <a:ext cx="5661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Teachers award one point for each SSC, as per SSC list above.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85E1A5-DEE8-4DCA-F730-6167FD5BA71A}"/>
              </a:ext>
            </a:extLst>
          </p:cNvPr>
          <p:cNvSpPr txBox="1"/>
          <p:nvPr/>
        </p:nvSpPr>
        <p:spPr>
          <a:xfrm>
            <a:off x="6186948" y="356329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___________________________________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A12BCC-22E3-623E-9116-3ECC20597174}"/>
              </a:ext>
            </a:extLst>
          </p:cNvPr>
          <p:cNvSpPr txBox="1"/>
          <p:nvPr/>
        </p:nvSpPr>
        <p:spPr>
          <a:xfrm>
            <a:off x="9279400" y="356328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12</a:t>
            </a:r>
          </a:p>
        </p:txBody>
      </p:sp>
      <p:sp>
        <p:nvSpPr>
          <p:cNvPr id="34" name="CustomShape 3">
            <a:extLst>
              <a:ext uri="{FF2B5EF4-FFF2-40B4-BE49-F238E27FC236}">
                <a16:creationId xmlns:a16="http://schemas.microsoft.com/office/drawing/2014/main" id="{42FF7792-CC37-46FF-8EE0-8D11451E8DFB}"/>
              </a:ext>
            </a:extLst>
          </p:cNvPr>
          <p:cNvSpPr/>
          <p:nvPr/>
        </p:nvSpPr>
        <p:spPr>
          <a:xfrm>
            <a:off x="4620835" y="1239817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30970BD4-BB5B-6858-094A-24B9EDCEBB93}"/>
              </a:ext>
            </a:extLst>
          </p:cNvPr>
          <p:cNvSpPr txBox="1">
            <a:spLocks/>
          </p:cNvSpPr>
          <p:nvPr/>
        </p:nvSpPr>
        <p:spPr>
          <a:xfrm>
            <a:off x="4612393" y="1091767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AD4E30-2051-1937-A38A-1284FCB67085}"/>
              </a:ext>
            </a:extLst>
          </p:cNvPr>
          <p:cNvGrpSpPr/>
          <p:nvPr/>
        </p:nvGrpSpPr>
        <p:grpSpPr>
          <a:xfrm>
            <a:off x="4554129" y="231992"/>
            <a:ext cx="1147130" cy="702770"/>
            <a:chOff x="10396437" y="189956"/>
            <a:chExt cx="1537410" cy="941869"/>
          </a:xfrm>
        </p:grpSpPr>
        <p:pic>
          <p:nvPicPr>
            <p:cNvPr id="44" name="Picture 43" descr="Logo, icon&#10;&#10;Description automatically generated">
              <a:extLst>
                <a:ext uri="{FF2B5EF4-FFF2-40B4-BE49-F238E27FC236}">
                  <a16:creationId xmlns:a16="http://schemas.microsoft.com/office/drawing/2014/main" id="{8E613363-057B-6937-8D2C-C4EAF4E3F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45" name="Speech Bubble: Oval 49">
              <a:extLst>
                <a:ext uri="{FF2B5EF4-FFF2-40B4-BE49-F238E27FC236}">
                  <a16:creationId xmlns:a16="http://schemas.microsoft.com/office/drawing/2014/main" id="{2B36A3A1-9AA2-AB64-7111-26E3922B3BA8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graphicFrame>
        <p:nvGraphicFramePr>
          <p:cNvPr id="18" name="Table 15">
            <a:extLst>
              <a:ext uri="{FF2B5EF4-FFF2-40B4-BE49-F238E27FC236}">
                <a16:creationId xmlns:a16="http://schemas.microsoft.com/office/drawing/2014/main" id="{CB079714-5054-ADED-9711-DA345176D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897717"/>
              </p:ext>
            </p:extLst>
          </p:nvPr>
        </p:nvGraphicFramePr>
        <p:xfrm>
          <a:off x="157241" y="1618270"/>
          <a:ext cx="5938760" cy="5019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690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84690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673201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67320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67320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Hal</a:t>
                      </a:r>
                      <a:r>
                        <a:rPr lang="en-GB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19" name="Picture 28" descr="Free heart love kawaii vector">
            <a:extLst>
              <a:ext uri="{FF2B5EF4-FFF2-40B4-BE49-F238E27FC236}">
                <a16:creationId xmlns:a16="http://schemas.microsoft.com/office/drawing/2014/main" id="{A7604DE8-0DE9-E8D3-CFB5-5B1116FC4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4" b="78907"/>
          <a:stretch/>
        </p:blipFill>
        <p:spPr bwMode="auto">
          <a:xfrm>
            <a:off x="314223" y="1873055"/>
            <a:ext cx="1184180" cy="10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Free hair wig black vector">
            <a:extLst>
              <a:ext uri="{FF2B5EF4-FFF2-40B4-BE49-F238E27FC236}">
                <a16:creationId xmlns:a16="http://schemas.microsoft.com/office/drawing/2014/main" id="{9CBB84FF-598F-D0B5-4B70-92B6992CC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78" y="1845740"/>
            <a:ext cx="1328789" cy="11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2" descr="Free change arrows clouds illustration">
            <a:extLst>
              <a:ext uri="{FF2B5EF4-FFF2-40B4-BE49-F238E27FC236}">
                <a16:creationId xmlns:a16="http://schemas.microsoft.com/office/drawing/2014/main" id="{49CD7453-148F-102D-E9D3-B40645282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37" y="1965144"/>
            <a:ext cx="1355759" cy="9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4" descr="Free boy walk cartoon vector">
            <a:extLst>
              <a:ext uri="{FF2B5EF4-FFF2-40B4-BE49-F238E27FC236}">
                <a16:creationId xmlns:a16="http://schemas.microsoft.com/office/drawing/2014/main" id="{E02781B4-980F-381F-E5D9-ADF33DA06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99" b="50000"/>
          <a:stretch/>
        </p:blipFill>
        <p:spPr bwMode="auto">
          <a:xfrm>
            <a:off x="4668281" y="2156141"/>
            <a:ext cx="1355759" cy="6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6" descr="Free trees forest nature vector">
            <a:extLst>
              <a:ext uri="{FF2B5EF4-FFF2-40B4-BE49-F238E27FC236}">
                <a16:creationId xmlns:a16="http://schemas.microsoft.com/office/drawing/2014/main" id="{F0A6E6AE-D1EA-95C9-E9D1-60C60B6E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7" y="3779519"/>
            <a:ext cx="1262709" cy="7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8" descr="Free winner winners stairs olympic games illustration">
            <a:extLst>
              <a:ext uri="{FF2B5EF4-FFF2-40B4-BE49-F238E27FC236}">
                <a16:creationId xmlns:a16="http://schemas.microsoft.com/office/drawing/2014/main" id="{E31745C0-E4C0-DBD3-D5E0-1AA393D4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13" y="3513267"/>
            <a:ext cx="1089494" cy="10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0" descr="Free comic comic characters disappointed vector">
            <a:extLst>
              <a:ext uri="{FF2B5EF4-FFF2-40B4-BE49-F238E27FC236}">
                <a16:creationId xmlns:a16="http://schemas.microsoft.com/office/drawing/2014/main" id="{99426110-BA6D-D165-F3F3-8C17787E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84" y="3466445"/>
            <a:ext cx="646280" cy="11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2" descr="Free wedding couple man and wife husband illustration">
            <a:extLst>
              <a:ext uri="{FF2B5EF4-FFF2-40B4-BE49-F238E27FC236}">
                <a16:creationId xmlns:a16="http://schemas.microsoft.com/office/drawing/2014/main" id="{09CA43D4-F8D3-02AD-71B9-DE4231FBB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72" y="3475428"/>
            <a:ext cx="1039175" cy="1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4" descr="Free group family african american vector">
            <a:extLst>
              <a:ext uri="{FF2B5EF4-FFF2-40B4-BE49-F238E27FC236}">
                <a16:creationId xmlns:a16="http://schemas.microsoft.com/office/drawing/2014/main" id="{791DD54C-9054-49B0-290A-8B453383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8" y="5336570"/>
            <a:ext cx="1328790" cy="9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6" descr="Free batteries energy battery pack vector">
            <a:extLst>
              <a:ext uri="{FF2B5EF4-FFF2-40B4-BE49-F238E27FC236}">
                <a16:creationId xmlns:a16="http://schemas.microsoft.com/office/drawing/2014/main" id="{BA25450A-BBF6-2FA4-743C-722BAA862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18656" r="66522" b="18260"/>
          <a:stretch/>
        </p:blipFill>
        <p:spPr bwMode="auto">
          <a:xfrm>
            <a:off x="2119730" y="5194720"/>
            <a:ext cx="581860" cy="108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Free avatar people person vector">
            <a:extLst>
              <a:ext uri="{FF2B5EF4-FFF2-40B4-BE49-F238E27FC236}">
                <a16:creationId xmlns:a16="http://schemas.microsoft.com/office/drawing/2014/main" id="{D2D453C5-E1C3-5E0C-1494-08B1EE6F8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42" y="5221444"/>
            <a:ext cx="955193" cy="102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B6947E1-DE08-FC52-C983-F35420018841}"/>
              </a:ext>
            </a:extLst>
          </p:cNvPr>
          <p:cNvCxnSpPr>
            <a:cxnSpLocks/>
          </p:cNvCxnSpPr>
          <p:nvPr/>
        </p:nvCxnSpPr>
        <p:spPr>
          <a:xfrm flipH="1" flipV="1">
            <a:off x="4101092" y="5606071"/>
            <a:ext cx="390096" cy="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Picture 50" descr="Free brazil geography map vector">
            <a:extLst>
              <a:ext uri="{FF2B5EF4-FFF2-40B4-BE49-F238E27FC236}">
                <a16:creationId xmlns:a16="http://schemas.microsoft.com/office/drawing/2014/main" id="{3BD5550C-F40E-FF73-A000-39C6E56B3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66" y="5221444"/>
            <a:ext cx="1039175" cy="10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hlinkClick r:id="" action="ppaction://noaction">
              <a:snd r:embed="rId16" name="T3_Phon_1.wav"/>
            </a:hlinkClick>
            <a:extLst>
              <a:ext uri="{FF2B5EF4-FFF2-40B4-BE49-F238E27FC236}">
                <a16:creationId xmlns:a16="http://schemas.microsoft.com/office/drawing/2014/main" id="{91AF8165-EABE-B019-5C7B-93179AECD57E}"/>
              </a:ext>
            </a:extLst>
          </p:cNvPr>
          <p:cNvSpPr txBox="1"/>
          <p:nvPr/>
        </p:nvSpPr>
        <p:spPr>
          <a:xfrm>
            <a:off x="605914" y="2955428"/>
            <a:ext cx="621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</a:t>
            </a:r>
            <a:r>
              <a:rPr lang="en-GB" sz="14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osa</a:t>
            </a:r>
            <a:endParaRPr lang="en-GB" sz="14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sellaDiTesto 2">
            <a:hlinkClick r:id="" action="ppaction://noaction">
              <a:snd r:embed="rId17" name="2.wav"/>
            </a:hlinkClick>
            <a:extLst>
              <a:ext uri="{FF2B5EF4-FFF2-40B4-BE49-F238E27FC236}">
                <a16:creationId xmlns:a16="http://schemas.microsoft.com/office/drawing/2014/main" id="{9964FF2A-7E06-3B60-472E-B87943AD5A08}"/>
              </a:ext>
            </a:extLst>
          </p:cNvPr>
          <p:cNvSpPr txBox="1"/>
          <p:nvPr/>
        </p:nvSpPr>
        <p:spPr>
          <a:xfrm>
            <a:off x="2059540" y="2955428"/>
            <a:ext cx="702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Haa</a:t>
            </a:r>
            <a:r>
              <a:rPr lang="en-GB" sz="14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</a:t>
            </a:r>
            <a:endParaRPr lang="en-GB" sz="14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hlinkClick r:id="" action="ppaction://noaction">
              <a:snd r:embed="rId18" name="T3_Phon_3.wav"/>
            </a:hlinkClick>
            <a:extLst>
              <a:ext uri="{FF2B5EF4-FFF2-40B4-BE49-F238E27FC236}">
                <a16:creationId xmlns:a16="http://schemas.microsoft.com/office/drawing/2014/main" id="{C68359B8-A798-67BA-F3C7-945F2FB6FC41}"/>
              </a:ext>
            </a:extLst>
          </p:cNvPr>
          <p:cNvSpPr txBox="1"/>
          <p:nvPr/>
        </p:nvSpPr>
        <p:spPr>
          <a:xfrm>
            <a:off x="3414383" y="2955428"/>
            <a:ext cx="9132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ä</a:t>
            </a:r>
            <a:r>
              <a:rPr lang="en-GB" sz="14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ndern</a:t>
            </a:r>
            <a:endParaRPr lang="en-GB" sz="14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sellaDiTesto 6">
            <a:hlinkClick r:id="" action="ppaction://noaction">
              <a:snd r:embed="rId19" name="T3_Phon_4.wav"/>
            </a:hlinkClick>
            <a:extLst>
              <a:ext uri="{FF2B5EF4-FFF2-40B4-BE49-F238E27FC236}">
                <a16:creationId xmlns:a16="http://schemas.microsoft.com/office/drawing/2014/main" id="{3C24F935-175F-F66E-AA2C-3001257EEBB1}"/>
              </a:ext>
            </a:extLst>
          </p:cNvPr>
          <p:cNvSpPr txBox="1"/>
          <p:nvPr/>
        </p:nvSpPr>
        <p:spPr>
          <a:xfrm>
            <a:off x="4717918" y="2955428"/>
            <a:ext cx="1137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spaz</a:t>
            </a:r>
            <a:r>
              <a:rPr lang="en-GB" sz="14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ie</a:t>
            </a:r>
            <a:r>
              <a:rPr lang="en-GB" sz="14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ren</a:t>
            </a:r>
            <a:endParaRPr lang="en-GB" sz="1400" b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7">
            <a:hlinkClick r:id="" action="ppaction://noaction">
              <a:snd r:embed="rId20" name="T3_Phon_5.wav"/>
            </a:hlinkClick>
            <a:extLst>
              <a:ext uri="{FF2B5EF4-FFF2-40B4-BE49-F238E27FC236}">
                <a16:creationId xmlns:a16="http://schemas.microsoft.com/office/drawing/2014/main" id="{F53CC84C-FE43-386A-A56B-365DC671A69C}"/>
              </a:ext>
            </a:extLst>
          </p:cNvPr>
          <p:cNvSpPr txBox="1"/>
          <p:nvPr/>
        </p:nvSpPr>
        <p:spPr>
          <a:xfrm>
            <a:off x="564246" y="4602761"/>
            <a:ext cx="7044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We</a:t>
            </a:r>
            <a:r>
              <a:rPr lang="en-GB" sz="1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</a:t>
            </a:r>
          </a:p>
        </p:txBody>
      </p:sp>
      <p:sp>
        <p:nvSpPr>
          <p:cNvPr id="9" name="CasellaDiTesto 8">
            <a:hlinkClick r:id="" action="ppaction://noaction">
              <a:snd r:embed="rId21" name="T3_Phon_6.wav"/>
            </a:hlinkClick>
            <a:extLst>
              <a:ext uri="{FF2B5EF4-FFF2-40B4-BE49-F238E27FC236}">
                <a16:creationId xmlns:a16="http://schemas.microsoft.com/office/drawing/2014/main" id="{A044290F-0C4D-FFCC-6E97-A3C238780870}"/>
              </a:ext>
            </a:extLst>
          </p:cNvPr>
          <p:cNvSpPr txBox="1"/>
          <p:nvPr/>
        </p:nvSpPr>
        <p:spPr>
          <a:xfrm>
            <a:off x="1748074" y="4602761"/>
            <a:ext cx="13287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kern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Wettbewer</a:t>
            </a:r>
            <a:r>
              <a:rPr lang="en-GB" sz="1400" b="1" u="sng" kern="12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lang="en-GB" sz="1400" dirty="0"/>
          </a:p>
        </p:txBody>
      </p:sp>
      <p:sp>
        <p:nvSpPr>
          <p:cNvPr id="10" name="CasellaDiTesto 9">
            <a:hlinkClick r:id="" action="ppaction://noaction">
              <a:snd r:embed="rId22" name="T3_Phon_7.wav"/>
            </a:hlinkClick>
            <a:extLst>
              <a:ext uri="{FF2B5EF4-FFF2-40B4-BE49-F238E27FC236}">
                <a16:creationId xmlns:a16="http://schemas.microsoft.com/office/drawing/2014/main" id="{CC0C16B5-2DB2-503B-0CBE-25F5C7FD7D1C}"/>
              </a:ext>
            </a:extLst>
          </p:cNvPr>
          <p:cNvSpPr txBox="1"/>
          <p:nvPr/>
        </p:nvSpPr>
        <p:spPr>
          <a:xfrm>
            <a:off x="3226116" y="4602761"/>
            <a:ext cx="12714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entt</a:t>
            </a:r>
            <a:r>
              <a:rPr lang="en-GB" sz="1400" b="1" i="0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äu</a:t>
            </a:r>
            <a:r>
              <a:rPr lang="en-GB" sz="1400" b="0" i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schen</a:t>
            </a:r>
            <a:endParaRPr lang="en-GB" sz="1400" b="0" i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hlinkClick r:id="" action="ppaction://noaction">
              <a:snd r:embed="rId23" name="T3_Phon_8.wav"/>
            </a:hlinkClick>
            <a:extLst>
              <a:ext uri="{FF2B5EF4-FFF2-40B4-BE49-F238E27FC236}">
                <a16:creationId xmlns:a16="http://schemas.microsoft.com/office/drawing/2014/main" id="{1462DD0D-53B6-3334-4767-B14A648590D7}"/>
              </a:ext>
            </a:extLst>
          </p:cNvPr>
          <p:cNvSpPr txBox="1"/>
          <p:nvPr/>
        </p:nvSpPr>
        <p:spPr>
          <a:xfrm>
            <a:off x="4887320" y="4602760"/>
            <a:ext cx="10137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Ho</a:t>
            </a:r>
            <a:r>
              <a:rPr lang="en-GB" sz="14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</a:t>
            </a:r>
            <a:r>
              <a:rPr lang="en-GB" sz="14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zeit</a:t>
            </a:r>
            <a:endParaRPr lang="en-GB" sz="14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sellaDiTesto 11">
            <a:hlinkClick r:id="" action="ppaction://noaction">
              <a:snd r:embed="rId24" name="T3_Phon_9.wav"/>
            </a:hlinkClick>
            <a:extLst>
              <a:ext uri="{FF2B5EF4-FFF2-40B4-BE49-F238E27FC236}">
                <a16:creationId xmlns:a16="http://schemas.microsoft.com/office/drawing/2014/main" id="{AB68C8A2-482B-E9BB-A440-2A35C6174A90}"/>
              </a:ext>
            </a:extLst>
          </p:cNvPr>
          <p:cNvSpPr txBox="1"/>
          <p:nvPr/>
        </p:nvSpPr>
        <p:spPr>
          <a:xfrm>
            <a:off x="267062" y="6248942"/>
            <a:ext cx="12714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Genera</a:t>
            </a:r>
            <a:r>
              <a:rPr lang="en-GB" sz="1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tion</a:t>
            </a:r>
            <a:endParaRPr lang="en-GB" sz="1400" b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sellaDiTesto 12">
            <a:hlinkClick r:id="" action="ppaction://noaction">
              <a:snd r:embed="rId25" name="T3_Phon_10.wav"/>
            </a:hlinkClick>
            <a:extLst>
              <a:ext uri="{FF2B5EF4-FFF2-40B4-BE49-F238E27FC236}">
                <a16:creationId xmlns:a16="http://schemas.microsoft.com/office/drawing/2014/main" id="{78AEA0F6-27CD-1467-BBFA-3F873E375CFF}"/>
              </a:ext>
            </a:extLst>
          </p:cNvPr>
          <p:cNvSpPr txBox="1"/>
          <p:nvPr/>
        </p:nvSpPr>
        <p:spPr>
          <a:xfrm>
            <a:off x="1970366" y="6271349"/>
            <a:ext cx="880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u="sng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kn</a:t>
            </a:r>
            <a:r>
              <a:rPr lang="en-GB" sz="1400" b="0" u="none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app</a:t>
            </a:r>
            <a:endParaRPr lang="en-GB" sz="1400" b="1" u="sng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hlinkClick r:id="" action="ppaction://noaction">
              <a:snd r:embed="rId26" name="T3_Phon_11.wav"/>
            </a:hlinkClick>
            <a:extLst>
              <a:ext uri="{FF2B5EF4-FFF2-40B4-BE49-F238E27FC236}">
                <a16:creationId xmlns:a16="http://schemas.microsoft.com/office/drawing/2014/main" id="{66D7050F-08A1-C6FF-5F88-CECAE77C6A52}"/>
              </a:ext>
            </a:extLst>
          </p:cNvPr>
          <p:cNvSpPr txBox="1"/>
          <p:nvPr/>
        </p:nvSpPr>
        <p:spPr>
          <a:xfrm>
            <a:off x="3568887" y="6245985"/>
            <a:ext cx="6210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Hal</a:t>
            </a:r>
            <a:r>
              <a:rPr lang="en-GB" sz="16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</a:t>
            </a:r>
            <a:endParaRPr lang="en-GB" sz="1600" b="0" u="none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asellaDiTesto 14">
            <a:hlinkClick r:id="" action="ppaction://noaction">
              <a:snd r:embed="rId27" name="T3_Phon_12.wav"/>
            </a:hlinkClick>
            <a:extLst>
              <a:ext uri="{FF2B5EF4-FFF2-40B4-BE49-F238E27FC236}">
                <a16:creationId xmlns:a16="http://schemas.microsoft.com/office/drawing/2014/main" id="{00394A81-3A2B-6187-27C6-A709A2780415}"/>
              </a:ext>
            </a:extLst>
          </p:cNvPr>
          <p:cNvSpPr txBox="1"/>
          <p:nvPr/>
        </p:nvSpPr>
        <p:spPr>
          <a:xfrm>
            <a:off x="4987721" y="6267204"/>
            <a:ext cx="812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Regi</a:t>
            </a:r>
            <a:r>
              <a:rPr lang="en-GB" sz="1400" b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n-GB" sz="1400" b="0" u="none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091237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6387</TotalTime>
  <Words>519</Words>
  <Application>Microsoft Office PowerPoint</Application>
  <PresentationFormat>Widescreen</PresentationFormat>
  <Paragraphs>382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Bookshelf Symbol 7</vt:lpstr>
      <vt:lpstr>Calibri</vt:lpstr>
      <vt:lpstr>Century Gothic</vt:lpstr>
      <vt:lpstr>Modern Love</vt:lpstr>
      <vt:lpstr>Symbol</vt:lpstr>
      <vt:lpstr>Wingdings</vt:lpstr>
      <vt:lpstr>1_Office Theme</vt:lpstr>
      <vt:lpstr>Interacting</vt:lpstr>
      <vt:lpstr>Presentazione standard di PowerPoint</vt:lpstr>
      <vt:lpstr>Tschüss!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Ginevra Festanti</cp:lastModifiedBy>
  <cp:revision>47</cp:revision>
  <dcterms:created xsi:type="dcterms:W3CDTF">2021-07-02T19:27:01Z</dcterms:created>
  <dcterms:modified xsi:type="dcterms:W3CDTF">2024-06-05T20:10:18Z</dcterms:modified>
</cp:coreProperties>
</file>