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91" r:id="rId3"/>
    <p:sldId id="290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C3464-EA15-1A45-8578-1843F594B886}" v="147" dt="2024-02-27T11:45:2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92038" autoAdjust="0"/>
  </p:normalViewPr>
  <p:slideViewPr>
    <p:cSldViewPr snapToGrid="0">
      <p:cViewPr varScale="1">
        <p:scale>
          <a:sx n="64" d="100"/>
          <a:sy n="64" d="100"/>
        </p:scale>
        <p:origin x="62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f1ad1a87-e10a-4dd0-87b2-6c2654730cf8" providerId="ADAL" clId="{1A96D369-EA45-344F-A36A-4242C898B953}"/>
    <pc:docChg chg="modSld">
      <pc:chgData name="Jasmin Silver" userId="f1ad1a87-e10a-4dd0-87b2-6c2654730cf8" providerId="ADAL" clId="{1A96D369-EA45-344F-A36A-4242C898B953}" dt="2024-02-27T15:06:58.187" v="0"/>
      <pc:docMkLst>
        <pc:docMk/>
      </pc:docMkLst>
      <pc:sldChg chg="modNotesTx">
        <pc:chgData name="Jasmin Silver" userId="f1ad1a87-e10a-4dd0-87b2-6c2654730cf8" providerId="ADAL" clId="{1A96D369-EA45-344F-A36A-4242C898B953}" dt="2024-02-27T15:06:58.187" v="0"/>
        <pc:sldMkLst>
          <pc:docMk/>
          <pc:sldMk cId="135373632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5900" indent="-215900"/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Calibri"/>
              </a:rPr>
              <a:t>no attribution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required.</a:t>
            </a:r>
            <a:endParaRPr lang="en-GB" sz="1200" b="0" strike="noStrike" spc="-1" dirty="0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a phonics assessment to check progress in the SSCs introduced and practised in the first 12 weeks of this year’s course, as well as those from the previous two years.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The ratio of old to new SSCs in the quiz is approximately 50:50.</a:t>
            </a: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 of the pupil handout (printable version of pupil and teacher handouts at the end of this slide deck)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can also be used to share the answers to the assessment once the children have completed it. </a:t>
            </a:r>
            <a:r>
              <a:rPr lang="en-GB"/>
              <a:t>Click on each photo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picture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8CB2-F9FC-C654-2095-9C19644B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5599-39D7-9E97-AE51-7E0E5057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B52B-EE6B-9C1F-02E3-05DD4DD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4340-71CE-4A8A-A827-E8A0CED174D0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ABA6-BAE7-6EE3-228C-10615B11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7BF-B935-8A9D-3399-EB3474E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AE3-493C-481B-BB1D-704B5F3105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audio" Target="../media/audio3.wav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6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5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audio" Target="../media/audio9.wav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4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audio" Target="../media/audio7.wav"/><Relationship Id="rId27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5783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quiz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Interacting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14</a:t>
            </a:r>
          </a:p>
        </p:txBody>
      </p:sp>
      <p:pic>
        <p:nvPicPr>
          <p:cNvPr id="1026" name="Picture 2" descr="Free quiz mystery letters illustration">
            <a:extLst>
              <a:ext uri="{FF2B5EF4-FFF2-40B4-BE49-F238E27FC236}">
                <a16:creationId xmlns:a16="http://schemas.microsoft.com/office/drawing/2014/main" id="{1BBBB2F1-4429-0E3F-954D-54748A9D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2" y="1572594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890672" y="111470"/>
            <a:ext cx="837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Concentrate on the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3B5F917-1CDE-507E-FC6E-FA422E43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80788"/>
              </p:ext>
            </p:extLst>
          </p:nvPr>
        </p:nvGraphicFramePr>
        <p:xfrm>
          <a:off x="2304470" y="1179182"/>
          <a:ext cx="7619228" cy="55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807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85771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sp>
        <p:nvSpPr>
          <p:cNvPr id="40" name="CustomShape 3">
            <a:extLst>
              <a:ext uri="{FF2B5EF4-FFF2-40B4-BE49-F238E27FC236}">
                <a16:creationId xmlns:a16="http://schemas.microsoft.com/office/drawing/2014/main" id="{685A44E8-9359-E6EB-CAFC-5501CD9F00F8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B880EDDA-550F-5B5D-E94C-25876D043BBF}"/>
              </a:ext>
            </a:extLst>
          </p:cNvPr>
          <p:cNvSpPr txBox="1">
            <a:spLocks/>
          </p:cNvSpPr>
          <p:nvPr/>
        </p:nvSpPr>
        <p:spPr>
          <a:xfrm>
            <a:off x="10387995" y="1049732"/>
            <a:ext cx="1800180" cy="49497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D1B66A-6DAB-249A-CAE9-D3A3F3474290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E7D4F314-F2EA-EAFB-F72F-2B9ACE7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502ED197-9923-C972-1AC7-C5AB6FEC7B9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2078" name="Picture 30" descr="Free target arrow bulls eye vector">
            <a:extLst>
              <a:ext uri="{FF2B5EF4-FFF2-40B4-BE49-F238E27FC236}">
                <a16:creationId xmlns:a16="http://schemas.microsoft.com/office/drawing/2014/main" id="{3B6D7DEC-A292-593A-DCD7-1DB14BB0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16" y="1446288"/>
            <a:ext cx="1218309" cy="11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ree ai generated city futuristic illustration">
            <a:extLst>
              <a:ext uri="{FF2B5EF4-FFF2-40B4-BE49-F238E27FC236}">
                <a16:creationId xmlns:a16="http://schemas.microsoft.com/office/drawing/2014/main" id="{D5E07C0A-744C-64DE-8F8F-1A015980E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22" y="1544707"/>
            <a:ext cx="1436958" cy="10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Free summer vacation nature vector">
            <a:extLst>
              <a:ext uri="{FF2B5EF4-FFF2-40B4-BE49-F238E27FC236}">
                <a16:creationId xmlns:a16="http://schemas.microsoft.com/office/drawing/2014/main" id="{C2EA4A27-9062-3C93-14DC-290F1915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37" y="1431018"/>
            <a:ext cx="1479040" cy="12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Free painter tux art vector">
            <a:extLst>
              <a:ext uri="{FF2B5EF4-FFF2-40B4-BE49-F238E27FC236}">
                <a16:creationId xmlns:a16="http://schemas.microsoft.com/office/drawing/2014/main" id="{4CA82074-8AA3-B732-1696-8DE49D9F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16" y="1422019"/>
            <a:ext cx="1288754" cy="12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Free weak weakness people illustration">
            <a:extLst>
              <a:ext uri="{FF2B5EF4-FFF2-40B4-BE49-F238E27FC236}">
                <a16:creationId xmlns:a16="http://schemas.microsoft.com/office/drawing/2014/main" id="{8B366A6F-697C-9C80-F360-4D13F7B9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74" y="3144536"/>
            <a:ext cx="1211374" cy="13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Free chair blue antique vector">
            <a:extLst>
              <a:ext uri="{FF2B5EF4-FFF2-40B4-BE49-F238E27FC236}">
                <a16:creationId xmlns:a16="http://schemas.microsoft.com/office/drawing/2014/main" id="{539E4002-8547-A277-38B0-32D637A1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23" y="3220523"/>
            <a:ext cx="793129" cy="13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Free project management project management vector">
            <a:extLst>
              <a:ext uri="{FF2B5EF4-FFF2-40B4-BE49-F238E27FC236}">
                <a16:creationId xmlns:a16="http://schemas.microsoft.com/office/drawing/2014/main" id="{E776CE50-DDFD-7A2D-22E9-287FA1B3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34" y="3269835"/>
            <a:ext cx="1266492" cy="12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Free loudspeaker cartoon isolated vector">
            <a:extLst>
              <a:ext uri="{FF2B5EF4-FFF2-40B4-BE49-F238E27FC236}">
                <a16:creationId xmlns:a16="http://schemas.microsoft.com/office/drawing/2014/main" id="{F0C842C8-DCAA-4DD0-834B-62F8340C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51" y="3109336"/>
            <a:ext cx="1550918" cy="15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Free communicate communication conference vector">
            <a:extLst>
              <a:ext uri="{FF2B5EF4-FFF2-40B4-BE49-F238E27FC236}">
                <a16:creationId xmlns:a16="http://schemas.microsoft.com/office/drawing/2014/main" id="{759F4811-6857-94DA-4E80-3C80BC13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22" y="5111132"/>
            <a:ext cx="1523245" cy="1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Free Lebkuchen Hearts photo and picture">
            <a:extLst>
              <a:ext uri="{FF2B5EF4-FFF2-40B4-BE49-F238E27FC236}">
                <a16:creationId xmlns:a16="http://schemas.microsoft.com/office/drawing/2014/main" id="{B6B44024-4681-ECF4-E41F-168C0F20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22" y="5254721"/>
            <a:ext cx="1499596" cy="11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Free man woman break vector">
            <a:extLst>
              <a:ext uri="{FF2B5EF4-FFF2-40B4-BE49-F238E27FC236}">
                <a16:creationId xmlns:a16="http://schemas.microsoft.com/office/drawing/2014/main" id="{0741F3B1-D110-14F5-0489-B26B6C84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108652"/>
            <a:ext cx="1123626" cy="12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Free spain country europe vector">
            <a:extLst>
              <a:ext uri="{FF2B5EF4-FFF2-40B4-BE49-F238E27FC236}">
                <a16:creationId xmlns:a16="http://schemas.microsoft.com/office/drawing/2014/main" id="{F6AD4983-AFA9-DF0B-1C89-4815EF5C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97" y="5189617"/>
            <a:ext cx="161044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hlinkClick r:id="" action="ppaction://noaction">
              <a:snd r:embed="rId16" name="T1_Phon_1.wav"/>
            </a:hlinkClick>
            <a:extLst>
              <a:ext uri="{FF2B5EF4-FFF2-40B4-BE49-F238E27FC236}">
                <a16:creationId xmlns:a16="http://schemas.microsoft.com/office/drawing/2014/main" id="{3FEE90E9-8B99-3295-F0D1-6DB5AEB60020}"/>
              </a:ext>
            </a:extLst>
          </p:cNvPr>
          <p:cNvSpPr txBox="1"/>
          <p:nvPr/>
        </p:nvSpPr>
        <p:spPr>
          <a:xfrm>
            <a:off x="2991297" y="2703634"/>
            <a:ext cx="518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ie</a:t>
            </a: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endParaRPr lang="en-GB" sz="16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hlinkClick r:id="" action="ppaction://noaction">
              <a:snd r:embed="rId17" name="T1_Phon_2.wav"/>
            </a:hlinkClick>
            <a:extLst>
              <a:ext uri="{FF2B5EF4-FFF2-40B4-BE49-F238E27FC236}">
                <a16:creationId xmlns:a16="http://schemas.microsoft.com/office/drawing/2014/main" id="{514248DD-C580-EE4A-D584-E75092B3D6B3}"/>
              </a:ext>
            </a:extLst>
          </p:cNvPr>
          <p:cNvSpPr txBox="1"/>
          <p:nvPr/>
        </p:nvSpPr>
        <p:spPr>
          <a:xfrm>
            <a:off x="4664906" y="2700595"/>
            <a:ext cx="952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</a:t>
            </a: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ukunft</a:t>
            </a:r>
          </a:p>
        </p:txBody>
      </p:sp>
      <p:sp>
        <p:nvSpPr>
          <p:cNvPr id="11" name="CasellaDiTesto 10">
            <a:hlinkClick r:id="" action="ppaction://noaction">
              <a:snd r:embed="rId18" name="T1_Phon_3.wav"/>
            </a:hlinkClick>
            <a:extLst>
              <a:ext uri="{FF2B5EF4-FFF2-40B4-BE49-F238E27FC236}">
                <a16:creationId xmlns:a16="http://schemas.microsoft.com/office/drawing/2014/main" id="{B7EC7A64-5A0D-9727-BAB3-79C622CC1D57}"/>
              </a:ext>
            </a:extLst>
          </p:cNvPr>
          <p:cNvSpPr txBox="1"/>
          <p:nvPr/>
        </p:nvSpPr>
        <p:spPr>
          <a:xfrm>
            <a:off x="6589235" y="2695900"/>
            <a:ext cx="883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Urlau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hlinkClick r:id="" action="ppaction://noaction">
              <a:snd r:embed="rId19" name="T1_Phon_4.wav"/>
            </a:hlinkClick>
            <a:extLst>
              <a:ext uri="{FF2B5EF4-FFF2-40B4-BE49-F238E27FC236}">
                <a16:creationId xmlns:a16="http://schemas.microsoft.com/office/drawing/2014/main" id="{81472A53-CF97-E99B-AAFC-CC05D24C14F0}"/>
              </a:ext>
            </a:extLst>
          </p:cNvPr>
          <p:cNvSpPr txBox="1"/>
          <p:nvPr/>
        </p:nvSpPr>
        <p:spPr>
          <a:xfrm>
            <a:off x="8495729" y="2703634"/>
            <a:ext cx="952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ü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nstler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asellaDiTesto 15">
            <a:hlinkClick r:id="" action="ppaction://noaction">
              <a:snd r:embed="rId20" name="T1_Phon_5.wav"/>
            </a:hlinkClick>
            <a:extLst>
              <a:ext uri="{FF2B5EF4-FFF2-40B4-BE49-F238E27FC236}">
                <a16:creationId xmlns:a16="http://schemas.microsoft.com/office/drawing/2014/main" id="{3F5B263D-34C2-3DC4-5BD2-BBFC50C9F4CC}"/>
              </a:ext>
            </a:extLst>
          </p:cNvPr>
          <p:cNvSpPr txBox="1"/>
          <p:nvPr/>
        </p:nvSpPr>
        <p:spPr>
          <a:xfrm>
            <a:off x="2679974" y="4493593"/>
            <a:ext cx="1141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schwa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hlinkClick r:id="" action="ppaction://noaction">
              <a:snd r:embed="rId21" name="T1_Phon_6.wav"/>
            </a:hlinkClick>
            <a:extLst>
              <a:ext uri="{FF2B5EF4-FFF2-40B4-BE49-F238E27FC236}">
                <a16:creationId xmlns:a16="http://schemas.microsoft.com/office/drawing/2014/main" id="{521697F7-DADF-0FD7-7EF3-8BDFEF6000BE}"/>
              </a:ext>
            </a:extLst>
          </p:cNvPr>
          <p:cNvSpPr txBox="1"/>
          <p:nvPr/>
        </p:nvSpPr>
        <p:spPr>
          <a:xfrm>
            <a:off x="4777055" y="4493593"/>
            <a:ext cx="793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lang="en-GB" sz="1600" b="1" u="sng" kern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lang="en-GB" sz="1600" b="0" kern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hl</a:t>
            </a:r>
          </a:p>
        </p:txBody>
      </p:sp>
      <p:sp>
        <p:nvSpPr>
          <p:cNvPr id="20" name="CasellaDiTesto 19">
            <a:hlinkClick r:id="" action="ppaction://noaction">
              <a:snd r:embed="rId22" name="T1_Phon_7.wav"/>
            </a:hlinkClick>
            <a:extLst>
              <a:ext uri="{FF2B5EF4-FFF2-40B4-BE49-F238E27FC236}">
                <a16:creationId xmlns:a16="http://schemas.microsoft.com/office/drawing/2014/main" id="{0AA8B8FF-3001-DD07-B4C8-355B0301A6AC}"/>
              </a:ext>
            </a:extLst>
          </p:cNvPr>
          <p:cNvSpPr txBox="1"/>
          <p:nvPr/>
        </p:nvSpPr>
        <p:spPr>
          <a:xfrm>
            <a:off x="6480113" y="4499427"/>
            <a:ext cx="1141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</a:t>
            </a:r>
            <a:r>
              <a:rPr lang="en-GB" sz="1600" b="1" i="0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ode</a:t>
            </a:r>
            <a:endParaRPr lang="en-GB" sz="1600" b="0" i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sellaDiTesto 21">
            <a:hlinkClick r:id="" action="ppaction://noaction">
              <a:snd r:embed="rId23" name="3.wav"/>
            </a:hlinkClick>
            <a:extLst>
              <a:ext uri="{FF2B5EF4-FFF2-40B4-BE49-F238E27FC236}">
                <a16:creationId xmlns:a16="http://schemas.microsoft.com/office/drawing/2014/main" id="{906D643A-1FA0-4D86-90EB-612E11FA33A0}"/>
              </a:ext>
            </a:extLst>
          </p:cNvPr>
          <p:cNvSpPr txBox="1"/>
          <p:nvPr/>
        </p:nvSpPr>
        <p:spPr>
          <a:xfrm>
            <a:off x="8799120" y="4499427"/>
            <a:ext cx="559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endParaRPr lang="en-GB" sz="1600" dirty="0"/>
          </a:p>
        </p:txBody>
      </p:sp>
      <p:sp>
        <p:nvSpPr>
          <p:cNvPr id="24" name="CasellaDiTesto 23">
            <a:hlinkClick r:id="" action="ppaction://noaction">
              <a:snd r:embed="rId24" name="T1_Phon_9.wav"/>
            </a:hlinkClick>
            <a:extLst>
              <a:ext uri="{FF2B5EF4-FFF2-40B4-BE49-F238E27FC236}">
                <a16:creationId xmlns:a16="http://schemas.microsoft.com/office/drawing/2014/main" id="{951DC4D3-FA77-FC9E-1E6B-5330C4B6E09B}"/>
              </a:ext>
            </a:extLst>
          </p:cNvPr>
          <p:cNvSpPr txBox="1"/>
          <p:nvPr/>
        </p:nvSpPr>
        <p:spPr>
          <a:xfrm>
            <a:off x="2392069" y="6374895"/>
            <a:ext cx="1717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Kommunikati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sellaDiTesto 25">
            <a:hlinkClick r:id="" action="ppaction://noaction">
              <a:snd r:embed="rId25" name="T1_Phon_10.wav"/>
            </a:hlinkClick>
            <a:extLst>
              <a:ext uri="{FF2B5EF4-FFF2-40B4-BE49-F238E27FC236}">
                <a16:creationId xmlns:a16="http://schemas.microsoft.com/office/drawing/2014/main" id="{4BA3F158-49F1-36E6-11C9-E5352E421C92}"/>
              </a:ext>
            </a:extLst>
          </p:cNvPr>
          <p:cNvSpPr txBox="1"/>
          <p:nvPr/>
        </p:nvSpPr>
        <p:spPr>
          <a:xfrm>
            <a:off x="4489816" y="6379184"/>
            <a:ext cx="1302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GB" sz="16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bkuchen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sellaDiTesto 27">
            <a:hlinkClick r:id="" action="ppaction://noaction">
              <a:snd r:embed="rId26" name="T1_Phon_11.wav"/>
            </a:hlinkClick>
            <a:extLst>
              <a:ext uri="{FF2B5EF4-FFF2-40B4-BE49-F238E27FC236}">
                <a16:creationId xmlns:a16="http://schemas.microsoft.com/office/drawing/2014/main" id="{4CA7E5AF-16F0-DD99-5C21-8DAB831908D7}"/>
              </a:ext>
            </a:extLst>
          </p:cNvPr>
          <p:cNvSpPr txBox="1"/>
          <p:nvPr/>
        </p:nvSpPr>
        <p:spPr>
          <a:xfrm>
            <a:off x="6526340" y="6374895"/>
            <a:ext cx="1049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be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qu</a:t>
            </a: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em</a:t>
            </a:r>
            <a:endParaRPr lang="en-GB" sz="16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asellaDiTesto 29">
            <a:hlinkClick r:id="" action="ppaction://noaction">
              <a:snd r:embed="rId27" name="T1_Phon_12.wav"/>
            </a:hlinkClick>
            <a:extLst>
              <a:ext uri="{FF2B5EF4-FFF2-40B4-BE49-F238E27FC236}">
                <a16:creationId xmlns:a16="http://schemas.microsoft.com/office/drawing/2014/main" id="{49D18A57-9731-4065-FB28-4FFDD139965B}"/>
              </a:ext>
            </a:extLst>
          </p:cNvPr>
          <p:cNvSpPr txBox="1"/>
          <p:nvPr/>
        </p:nvSpPr>
        <p:spPr>
          <a:xfrm>
            <a:off x="8478414" y="6374895"/>
            <a:ext cx="9991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</a:t>
            </a: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anien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BE4F5-26ED-FFF2-8CD8-0A820E7D86DA}"/>
              </a:ext>
            </a:extLst>
          </p:cNvPr>
          <p:cNvSpPr/>
          <p:nvPr/>
        </p:nvSpPr>
        <p:spPr>
          <a:xfrm>
            <a:off x="6284782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4CBE-FF84-9FA8-9B3F-F1B954C165EA}"/>
              </a:ext>
            </a:extLst>
          </p:cNvPr>
          <p:cNvSpPr/>
          <p:nvPr/>
        </p:nvSpPr>
        <p:spPr>
          <a:xfrm>
            <a:off x="6284782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643154B0-CB31-CEE4-3D74-979054A25949}"/>
              </a:ext>
            </a:extLst>
          </p:cNvPr>
          <p:cNvSpPr/>
          <p:nvPr/>
        </p:nvSpPr>
        <p:spPr>
          <a:xfrm>
            <a:off x="10781910" y="1166359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B6A8DBB-F141-7E32-E8FB-AA97BF070EAA}"/>
              </a:ext>
            </a:extLst>
          </p:cNvPr>
          <p:cNvSpPr txBox="1">
            <a:spLocks/>
          </p:cNvSpPr>
          <p:nvPr/>
        </p:nvSpPr>
        <p:spPr>
          <a:xfrm>
            <a:off x="10773468" y="1018309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2D613A-A574-1A02-E14D-C362D43FF4E5}"/>
              </a:ext>
            </a:extLst>
          </p:cNvPr>
          <p:cNvGrpSpPr/>
          <p:nvPr/>
        </p:nvGrpSpPr>
        <p:grpSpPr>
          <a:xfrm>
            <a:off x="10715204" y="158534"/>
            <a:ext cx="1147130" cy="702770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A1635833-912B-FE16-C68B-96FE5A5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2A2E73E0-6F28-97A8-6089-5D94EA568E2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56" name="CustomShape 3">
            <a:extLst>
              <a:ext uri="{FF2B5EF4-FFF2-40B4-BE49-F238E27FC236}">
                <a16:creationId xmlns:a16="http://schemas.microsoft.com/office/drawing/2014/main" id="{F477219A-6945-7D53-4AED-351B0DED76EE}"/>
              </a:ext>
            </a:extLst>
          </p:cNvPr>
          <p:cNvSpPr/>
          <p:nvPr/>
        </p:nvSpPr>
        <p:spPr>
          <a:xfrm>
            <a:off x="4557894" y="1160263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7539A4FE-0A55-9912-23EB-DF88488E6D90}"/>
              </a:ext>
            </a:extLst>
          </p:cNvPr>
          <p:cNvSpPr txBox="1">
            <a:spLocks/>
          </p:cNvSpPr>
          <p:nvPr/>
        </p:nvSpPr>
        <p:spPr>
          <a:xfrm>
            <a:off x="4549452" y="1012213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12FCA8-0CC3-CCDD-DEE7-378CC77809D6}"/>
              </a:ext>
            </a:extLst>
          </p:cNvPr>
          <p:cNvGrpSpPr/>
          <p:nvPr/>
        </p:nvGrpSpPr>
        <p:grpSpPr>
          <a:xfrm>
            <a:off x="4491188" y="152438"/>
            <a:ext cx="1147130" cy="702770"/>
            <a:chOff x="10396437" y="189956"/>
            <a:chExt cx="1537410" cy="941869"/>
          </a:xfrm>
        </p:grpSpPr>
        <p:pic>
          <p:nvPicPr>
            <p:cNvPr id="59" name="Picture 58" descr="Logo, icon&#10;&#10;Description automatically generated">
              <a:extLst>
                <a:ext uri="{FF2B5EF4-FFF2-40B4-BE49-F238E27FC236}">
                  <a16:creationId xmlns:a16="http://schemas.microsoft.com/office/drawing/2014/main" id="{1419BAE1-6766-9579-6B5D-AB70656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60" name="Speech Bubble: Oval 49">
              <a:extLst>
                <a:ext uri="{FF2B5EF4-FFF2-40B4-BE49-F238E27FC236}">
                  <a16:creationId xmlns:a16="http://schemas.microsoft.com/office/drawing/2014/main" id="{15AFB729-B586-C67F-2FAE-C7C0F78B9FB5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100" name="Table 15">
            <a:extLst>
              <a:ext uri="{FF2B5EF4-FFF2-40B4-BE49-F238E27FC236}">
                <a16:creationId xmlns:a16="http://schemas.microsoft.com/office/drawing/2014/main" id="{FD13AE11-FB64-9A38-D342-1CA9E6208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37856"/>
              </p:ext>
            </p:extLst>
          </p:nvPr>
        </p:nvGraphicFramePr>
        <p:xfrm>
          <a:off x="130756" y="1621318"/>
          <a:ext cx="5825544" cy="508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474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ukunft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Urlau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nstler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schwa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ode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Kommunikati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bkuchen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101" name="Picture 30" descr="Free target arrow bulls eye vector">
            <a:extLst>
              <a:ext uri="{FF2B5EF4-FFF2-40B4-BE49-F238E27FC236}">
                <a16:creationId xmlns:a16="http://schemas.microsoft.com/office/drawing/2014/main" id="{FC13C6AA-1FA9-4FC2-484E-F87B930D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1810546"/>
            <a:ext cx="1111433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2" descr="Free ai generated city futuristic illustration">
            <a:extLst>
              <a:ext uri="{FF2B5EF4-FFF2-40B4-BE49-F238E27FC236}">
                <a16:creationId xmlns:a16="http://schemas.microsoft.com/office/drawing/2014/main" id="{749C82D4-E98E-E28C-9A26-E7EBCC4F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8" y="1921412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4" descr="Free summer vacation nature vector">
            <a:extLst>
              <a:ext uri="{FF2B5EF4-FFF2-40B4-BE49-F238E27FC236}">
                <a16:creationId xmlns:a16="http://schemas.microsoft.com/office/drawing/2014/main" id="{A7AE9031-7791-E21B-A056-F542B675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55" y="1758033"/>
            <a:ext cx="1349291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6" descr="Free painter tux art vector">
            <a:extLst>
              <a:ext uri="{FF2B5EF4-FFF2-40B4-BE49-F238E27FC236}">
                <a16:creationId xmlns:a16="http://schemas.microsoft.com/office/drawing/2014/main" id="{5D788DA5-94C8-184C-87D5-31B04EC0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09" y="1786881"/>
            <a:ext cx="1175698" cy="10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8" descr="Free weak weakness people illustration">
            <a:extLst>
              <a:ext uri="{FF2B5EF4-FFF2-40B4-BE49-F238E27FC236}">
                <a16:creationId xmlns:a16="http://schemas.microsoft.com/office/drawing/2014/main" id="{5FB9B957-1B96-70B5-9EAD-4870ACFC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" y="3409923"/>
            <a:ext cx="1105107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0" descr="Free chair blue antique vector">
            <a:extLst>
              <a:ext uri="{FF2B5EF4-FFF2-40B4-BE49-F238E27FC236}">
                <a16:creationId xmlns:a16="http://schemas.microsoft.com/office/drawing/2014/main" id="{6347EC08-BD9F-33EF-C74C-F49BF52B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12" y="3462932"/>
            <a:ext cx="723552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2" descr="Free project management project management vector">
            <a:extLst>
              <a:ext uri="{FF2B5EF4-FFF2-40B4-BE49-F238E27FC236}">
                <a16:creationId xmlns:a16="http://schemas.microsoft.com/office/drawing/2014/main" id="{7FB793C2-6C46-ED84-2841-9CC79902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2" y="3439759"/>
            <a:ext cx="1155389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4" descr="Free loudspeaker cartoon isolated vector">
            <a:extLst>
              <a:ext uri="{FF2B5EF4-FFF2-40B4-BE49-F238E27FC236}">
                <a16:creationId xmlns:a16="http://schemas.microsoft.com/office/drawing/2014/main" id="{D03D7AD7-AD69-DA64-2952-561644CC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09" y="3417686"/>
            <a:ext cx="1303210" cy="13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8" descr="Free communicate communication conference vector">
            <a:extLst>
              <a:ext uri="{FF2B5EF4-FFF2-40B4-BE49-F238E27FC236}">
                <a16:creationId xmlns:a16="http://schemas.microsoft.com/office/drawing/2014/main" id="{FCF5958B-14D4-B92B-F72A-63D0F707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9" y="5195795"/>
            <a:ext cx="1298751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0" descr="Free Lebkuchen Hearts photo and picture">
            <a:extLst>
              <a:ext uri="{FF2B5EF4-FFF2-40B4-BE49-F238E27FC236}">
                <a16:creationId xmlns:a16="http://schemas.microsoft.com/office/drawing/2014/main" id="{ABD24D3E-ED06-38F9-337D-A9A46323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3" y="5350720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2" descr="Free man woman break vector">
            <a:extLst>
              <a:ext uri="{FF2B5EF4-FFF2-40B4-BE49-F238E27FC236}">
                <a16:creationId xmlns:a16="http://schemas.microsoft.com/office/drawing/2014/main" id="{C846E041-17FE-A402-E706-076B34B3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5" y="5195795"/>
            <a:ext cx="1025056" cy="11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4" descr="Free spain country europe vector">
            <a:extLst>
              <a:ext uri="{FF2B5EF4-FFF2-40B4-BE49-F238E27FC236}">
                <a16:creationId xmlns:a16="http://schemas.microsoft.com/office/drawing/2014/main" id="{525C693B-5E6A-E13B-C5A6-C7EB2AD2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1" y="5326597"/>
            <a:ext cx="1351459" cy="1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" name="Table 15">
            <a:extLst>
              <a:ext uri="{FF2B5EF4-FFF2-40B4-BE49-F238E27FC236}">
                <a16:creationId xmlns:a16="http://schemas.microsoft.com/office/drawing/2014/main" id="{76D47F62-DAF7-317C-6EB6-1289E3575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67799"/>
              </p:ext>
            </p:extLst>
          </p:nvPr>
        </p:nvGraphicFramePr>
        <p:xfrm>
          <a:off x="6228185" y="1610151"/>
          <a:ext cx="5825544" cy="508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474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ukunft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Urlau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nstler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schwa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ode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Kommunikati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bkuchen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114" name="Picture 30" descr="Free target arrow bulls eye vector">
            <a:extLst>
              <a:ext uri="{FF2B5EF4-FFF2-40B4-BE49-F238E27FC236}">
                <a16:creationId xmlns:a16="http://schemas.microsoft.com/office/drawing/2014/main" id="{DA17DAE9-4D24-A462-9DD6-23E7A60F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38" y="1799379"/>
            <a:ext cx="1111433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2" descr="Free ai generated city futuristic illustration">
            <a:extLst>
              <a:ext uri="{FF2B5EF4-FFF2-40B4-BE49-F238E27FC236}">
                <a16:creationId xmlns:a16="http://schemas.microsoft.com/office/drawing/2014/main" id="{2D860BE3-A3B4-1F7E-BA0B-1DA1D224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7" y="1910245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4" descr="Free summer vacation nature vector">
            <a:extLst>
              <a:ext uri="{FF2B5EF4-FFF2-40B4-BE49-F238E27FC236}">
                <a16:creationId xmlns:a16="http://schemas.microsoft.com/office/drawing/2014/main" id="{1409FF7C-1287-CB77-CC49-6F766309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684" y="1746866"/>
            <a:ext cx="1349291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6" descr="Free painter tux art vector">
            <a:extLst>
              <a:ext uri="{FF2B5EF4-FFF2-40B4-BE49-F238E27FC236}">
                <a16:creationId xmlns:a16="http://schemas.microsoft.com/office/drawing/2014/main" id="{40323800-7A83-5D12-4116-94781B81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38" y="1775714"/>
            <a:ext cx="1175698" cy="10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8" descr="Free weak weakness people illustration">
            <a:extLst>
              <a:ext uri="{FF2B5EF4-FFF2-40B4-BE49-F238E27FC236}">
                <a16:creationId xmlns:a16="http://schemas.microsoft.com/office/drawing/2014/main" id="{00ECB89F-604F-458D-8317-A0F709A7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05" y="3398756"/>
            <a:ext cx="1105107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0" descr="Free chair blue antique vector">
            <a:extLst>
              <a:ext uri="{FF2B5EF4-FFF2-40B4-BE49-F238E27FC236}">
                <a16:creationId xmlns:a16="http://schemas.microsoft.com/office/drawing/2014/main" id="{61F6B57F-D5DC-03E2-A5C6-3CEECF46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41" y="3451765"/>
            <a:ext cx="723552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2" descr="Free project management project management vector">
            <a:extLst>
              <a:ext uri="{FF2B5EF4-FFF2-40B4-BE49-F238E27FC236}">
                <a16:creationId xmlns:a16="http://schemas.microsoft.com/office/drawing/2014/main" id="{8BED735A-F206-5AE6-4283-FBA0C7BD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21" y="3428592"/>
            <a:ext cx="1155389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4" descr="Free loudspeaker cartoon isolated vector">
            <a:extLst>
              <a:ext uri="{FF2B5EF4-FFF2-40B4-BE49-F238E27FC236}">
                <a16:creationId xmlns:a16="http://schemas.microsoft.com/office/drawing/2014/main" id="{66E078DD-673B-9297-6EB2-E2385FEB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38" y="3406519"/>
            <a:ext cx="1303210" cy="13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8" descr="Free communicate communication conference vector">
            <a:extLst>
              <a:ext uri="{FF2B5EF4-FFF2-40B4-BE49-F238E27FC236}">
                <a16:creationId xmlns:a16="http://schemas.microsoft.com/office/drawing/2014/main" id="{2FABF880-6928-C3C3-B87E-3007E1627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8" y="5184628"/>
            <a:ext cx="1298751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50" descr="Free Lebkuchen Hearts photo and picture">
            <a:extLst>
              <a:ext uri="{FF2B5EF4-FFF2-40B4-BE49-F238E27FC236}">
                <a16:creationId xmlns:a16="http://schemas.microsoft.com/office/drawing/2014/main" id="{A77253E4-7A19-12B9-4E54-E3BA3C93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2" y="5339553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2" descr="Free man woman break vector">
            <a:extLst>
              <a:ext uri="{FF2B5EF4-FFF2-40B4-BE49-F238E27FC236}">
                <a16:creationId xmlns:a16="http://schemas.microsoft.com/office/drawing/2014/main" id="{8B15E761-E659-220B-EFE2-F0981BCF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54" y="5184628"/>
            <a:ext cx="1025056" cy="11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54" descr="Free spain country europe vector">
            <a:extLst>
              <a:ext uri="{FF2B5EF4-FFF2-40B4-BE49-F238E27FC236}">
                <a16:creationId xmlns:a16="http://schemas.microsoft.com/office/drawing/2014/main" id="{E5C0A46A-F5CE-187B-2CAF-83330BBA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70" y="5315430"/>
            <a:ext cx="1351459" cy="1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A279589-0EB5-4590-EE21-54CED3950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21983"/>
              </p:ext>
            </p:extLst>
          </p:nvPr>
        </p:nvGraphicFramePr>
        <p:xfrm>
          <a:off x="6267466" y="955700"/>
          <a:ext cx="5500900" cy="5311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2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2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ukunft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Urlau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[-b]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nstler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schwa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lang="en-GB" sz="12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ode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Kommunikati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bkuchen</a:t>
                      </a:r>
                      <a:endParaRPr lang="en-GB" sz="1200" b="1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[e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</a:t>
                      </a:r>
                      <a:endParaRPr lang="en-GB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9815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anien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2282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CA4BD6-EF0E-C14B-DAB3-09550CED0FC5}"/>
              </a:ext>
            </a:extLst>
          </p:cNvPr>
          <p:cNvSpPr txBox="1"/>
          <p:nvPr/>
        </p:nvSpPr>
        <p:spPr>
          <a:xfrm>
            <a:off x="6186948" y="6363683"/>
            <a:ext cx="566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Teachers award one point for each SSC, as per SSC list above.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85E1A5-DEE8-4DCA-F730-6167FD5BA71A}"/>
              </a:ext>
            </a:extLst>
          </p:cNvPr>
          <p:cNvSpPr txBox="1"/>
          <p:nvPr/>
        </p:nvSpPr>
        <p:spPr>
          <a:xfrm>
            <a:off x="6186948" y="3563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2BCC-22E3-623E-9116-3ECC20597174}"/>
              </a:ext>
            </a:extLst>
          </p:cNvPr>
          <p:cNvSpPr txBox="1"/>
          <p:nvPr/>
        </p:nvSpPr>
        <p:spPr>
          <a:xfrm>
            <a:off x="9279400" y="356328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12</a:t>
            </a:r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42FF7792-CC37-46FF-8EE0-8D11451E8DFB}"/>
              </a:ext>
            </a:extLst>
          </p:cNvPr>
          <p:cNvSpPr/>
          <p:nvPr/>
        </p:nvSpPr>
        <p:spPr>
          <a:xfrm>
            <a:off x="4620835" y="1239817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30970BD4-BB5B-6858-094A-24B9EDCEBB93}"/>
              </a:ext>
            </a:extLst>
          </p:cNvPr>
          <p:cNvSpPr txBox="1">
            <a:spLocks/>
          </p:cNvSpPr>
          <p:nvPr/>
        </p:nvSpPr>
        <p:spPr>
          <a:xfrm>
            <a:off x="4612393" y="1091767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D4E30-2051-1937-A38A-1284FCB67085}"/>
              </a:ext>
            </a:extLst>
          </p:cNvPr>
          <p:cNvGrpSpPr/>
          <p:nvPr/>
        </p:nvGrpSpPr>
        <p:grpSpPr>
          <a:xfrm>
            <a:off x="4554129" y="231992"/>
            <a:ext cx="1147130" cy="702770"/>
            <a:chOff x="10396437" y="189956"/>
            <a:chExt cx="1537410" cy="941869"/>
          </a:xfrm>
        </p:grpSpPr>
        <p:pic>
          <p:nvPicPr>
            <p:cNvPr id="44" name="Picture 43" descr="Logo, icon&#10;&#10;Description automatically generated">
              <a:extLst>
                <a:ext uri="{FF2B5EF4-FFF2-40B4-BE49-F238E27FC236}">
                  <a16:creationId xmlns:a16="http://schemas.microsoft.com/office/drawing/2014/main" id="{8E613363-057B-6937-8D2C-C4EAF4E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45" name="Speech Bubble: Oval 49">
              <a:extLst>
                <a:ext uri="{FF2B5EF4-FFF2-40B4-BE49-F238E27FC236}">
                  <a16:creationId xmlns:a16="http://schemas.microsoft.com/office/drawing/2014/main" id="{2B36A3A1-9AA2-AB64-7111-26E3922B3BA8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46" name="Table 15">
            <a:extLst>
              <a:ext uri="{FF2B5EF4-FFF2-40B4-BE49-F238E27FC236}">
                <a16:creationId xmlns:a16="http://schemas.microsoft.com/office/drawing/2014/main" id="{EDF2CF5A-4149-D260-25A2-3F8E9B891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6197"/>
              </p:ext>
            </p:extLst>
          </p:nvPr>
        </p:nvGraphicFramePr>
        <p:xfrm>
          <a:off x="270456" y="1621318"/>
          <a:ext cx="5825544" cy="508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474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ukunft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Urlau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nstler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schwa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ode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47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Kommunikati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bkuchen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anien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47" name="Picture 30" descr="Free target arrow bulls eye vector">
            <a:extLst>
              <a:ext uri="{FF2B5EF4-FFF2-40B4-BE49-F238E27FC236}">
                <a16:creationId xmlns:a16="http://schemas.microsoft.com/office/drawing/2014/main" id="{2668B88F-84A8-7775-C3F2-996FE66E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9" y="1810546"/>
            <a:ext cx="1111433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Free ai generated city futuristic illustration">
            <a:extLst>
              <a:ext uri="{FF2B5EF4-FFF2-40B4-BE49-F238E27FC236}">
                <a16:creationId xmlns:a16="http://schemas.microsoft.com/office/drawing/2014/main" id="{F811DCD1-C043-88D8-63AC-B39A2A0C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8" y="1921412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4" descr="Free summer vacation nature vector">
            <a:extLst>
              <a:ext uri="{FF2B5EF4-FFF2-40B4-BE49-F238E27FC236}">
                <a16:creationId xmlns:a16="http://schemas.microsoft.com/office/drawing/2014/main" id="{A1D6EEF5-889D-70E5-6CCE-2F9EFAD5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55" y="1758033"/>
            <a:ext cx="1349291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6" descr="Free painter tux art vector">
            <a:extLst>
              <a:ext uri="{FF2B5EF4-FFF2-40B4-BE49-F238E27FC236}">
                <a16:creationId xmlns:a16="http://schemas.microsoft.com/office/drawing/2014/main" id="{5A75E924-85CE-DB5F-8739-C337C6C5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9" y="1786881"/>
            <a:ext cx="1175698" cy="10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8" descr="Free weak weakness people illustration">
            <a:extLst>
              <a:ext uri="{FF2B5EF4-FFF2-40B4-BE49-F238E27FC236}">
                <a16:creationId xmlns:a16="http://schemas.microsoft.com/office/drawing/2014/main" id="{807B71FE-3DA6-FC1D-8EA9-6A7CF4F3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6" y="3409923"/>
            <a:ext cx="1105107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0" descr="Free chair blue antique vector">
            <a:extLst>
              <a:ext uri="{FF2B5EF4-FFF2-40B4-BE49-F238E27FC236}">
                <a16:creationId xmlns:a16="http://schemas.microsoft.com/office/drawing/2014/main" id="{9D677CB4-53E5-6FA2-F609-3C9C5303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12" y="3462932"/>
            <a:ext cx="723552" cy="12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2" descr="Free project management project management vector">
            <a:extLst>
              <a:ext uri="{FF2B5EF4-FFF2-40B4-BE49-F238E27FC236}">
                <a16:creationId xmlns:a16="http://schemas.microsoft.com/office/drawing/2014/main" id="{3D9A846C-9DC4-9191-B766-C931FF1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2" y="3439759"/>
            <a:ext cx="1155389" cy="11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4" descr="Free loudspeaker cartoon isolated vector">
            <a:extLst>
              <a:ext uri="{FF2B5EF4-FFF2-40B4-BE49-F238E27FC236}">
                <a16:creationId xmlns:a16="http://schemas.microsoft.com/office/drawing/2014/main" id="{F9900393-BDAA-110D-650C-0ECE17F4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9" y="3417686"/>
            <a:ext cx="1303210" cy="13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8" descr="Free communicate communication conference vector">
            <a:extLst>
              <a:ext uri="{FF2B5EF4-FFF2-40B4-BE49-F238E27FC236}">
                <a16:creationId xmlns:a16="http://schemas.microsoft.com/office/drawing/2014/main" id="{699A4559-4C88-63E6-A0E5-A1CE14BB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" y="5195795"/>
            <a:ext cx="1298751" cy="10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0" descr="Free Lebkuchen Hearts photo and picture">
            <a:extLst>
              <a:ext uri="{FF2B5EF4-FFF2-40B4-BE49-F238E27FC236}">
                <a16:creationId xmlns:a16="http://schemas.microsoft.com/office/drawing/2014/main" id="{5966DA48-69D2-EF8D-0A4A-AEB3D4D0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53" y="5350720"/>
            <a:ext cx="1310901" cy="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2" descr="Free man woman break vector">
            <a:extLst>
              <a:ext uri="{FF2B5EF4-FFF2-40B4-BE49-F238E27FC236}">
                <a16:creationId xmlns:a16="http://schemas.microsoft.com/office/drawing/2014/main" id="{39669298-F4E7-D663-1FC4-59FB9FE2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25" y="5195795"/>
            <a:ext cx="1025056" cy="11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Free spain country europe vector">
            <a:extLst>
              <a:ext uri="{FF2B5EF4-FFF2-40B4-BE49-F238E27FC236}">
                <a16:creationId xmlns:a16="http://schemas.microsoft.com/office/drawing/2014/main" id="{9525A9A6-9F8B-472A-9D42-369D8A81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41" y="5326597"/>
            <a:ext cx="1351459" cy="1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48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517</Words>
  <Application>Microsoft Office PowerPoint</Application>
  <PresentationFormat>Widescreen</PresentationFormat>
  <Paragraphs>402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Bookshelf Symbol 7</vt:lpstr>
      <vt:lpstr>Calibri</vt:lpstr>
      <vt:lpstr>Century Gothic</vt:lpstr>
      <vt:lpstr>Modern Love</vt:lpstr>
      <vt:lpstr>Symbol</vt:lpstr>
      <vt:lpstr>Wingdings</vt:lpstr>
      <vt:lpstr>1_Office Theme</vt:lpstr>
      <vt:lpstr>Interacting</vt:lpstr>
      <vt:lpstr>Presentazione standard di PowerPoint</vt:lpstr>
      <vt:lpstr>Tschüss!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Ginevra Festanti</cp:lastModifiedBy>
  <cp:revision>46</cp:revision>
  <dcterms:created xsi:type="dcterms:W3CDTF">2021-07-02T19:27:01Z</dcterms:created>
  <dcterms:modified xsi:type="dcterms:W3CDTF">2024-06-05T20:13:19Z</dcterms:modified>
</cp:coreProperties>
</file>