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956" r:id="rId3"/>
    <p:sldId id="958" r:id="rId4"/>
    <p:sldId id="960" r:id="rId5"/>
    <p:sldId id="955" r:id="rId6"/>
    <p:sldId id="296" r:id="rId7"/>
    <p:sldId id="950" r:id="rId8"/>
    <p:sldId id="951" r:id="rId9"/>
    <p:sldId id="295" r:id="rId10"/>
    <p:sldId id="947" r:id="rId11"/>
    <p:sldId id="362" r:id="rId12"/>
    <p:sldId id="952" r:id="rId13"/>
    <p:sldId id="949" r:id="rId14"/>
    <p:sldId id="953" r:id="rId15"/>
    <p:sldId id="95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85FFE6-7AC2-4FA5-88C7-0835434C1177}" v="15" dt="2024-03-18T16:32:37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77254" autoAdjust="0"/>
  </p:normalViewPr>
  <p:slideViewPr>
    <p:cSldViewPr snapToGrid="0">
      <p:cViewPr varScale="1">
        <p:scale>
          <a:sx n="43" d="100"/>
          <a:sy n="43" d="100"/>
        </p:scale>
        <p:origin x="48" y="3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F485FFE6-7AC2-4FA5-88C7-0835434C1177}"/>
    <pc:docChg chg="modSld">
      <pc:chgData name="Charlotte Moss" userId="17b589c9-cb67-41ed-a894-f82ca12b573d" providerId="ADAL" clId="{F485FFE6-7AC2-4FA5-88C7-0835434C1177}" dt="2024-03-18T16:38:45.117" v="65" actId="2711"/>
      <pc:docMkLst>
        <pc:docMk/>
      </pc:docMkLst>
      <pc:sldChg chg="modNotesTx">
        <pc:chgData name="Charlotte Moss" userId="17b589c9-cb67-41ed-a894-f82ca12b573d" providerId="ADAL" clId="{F485FFE6-7AC2-4FA5-88C7-0835434C1177}" dt="2024-03-18T16:13:47.438" v="3" actId="20577"/>
        <pc:sldMkLst>
          <pc:docMk/>
          <pc:sldMk cId="0" sldId="257"/>
        </pc:sldMkLst>
      </pc:sldChg>
      <pc:sldChg chg="modAnim">
        <pc:chgData name="Charlotte Moss" userId="17b589c9-cb67-41ed-a894-f82ca12b573d" providerId="ADAL" clId="{F485FFE6-7AC2-4FA5-88C7-0835434C1177}" dt="2024-03-18T16:32:37.149" v="64"/>
        <pc:sldMkLst>
          <pc:docMk/>
          <pc:sldMk cId="3217149698" sldId="295"/>
        </pc:sldMkLst>
      </pc:sldChg>
      <pc:sldChg chg="modSp mod">
        <pc:chgData name="Charlotte Moss" userId="17b589c9-cb67-41ed-a894-f82ca12b573d" providerId="ADAL" clId="{F485FFE6-7AC2-4FA5-88C7-0835434C1177}" dt="2024-03-18T16:16:24.038" v="4" actId="113"/>
        <pc:sldMkLst>
          <pc:docMk/>
          <pc:sldMk cId="4218190560" sldId="296"/>
        </pc:sldMkLst>
        <pc:spChg chg="mod">
          <ac:chgData name="Charlotte Moss" userId="17b589c9-cb67-41ed-a894-f82ca12b573d" providerId="ADAL" clId="{F485FFE6-7AC2-4FA5-88C7-0835434C1177}" dt="2024-03-18T16:16:24.038" v="4" actId="113"/>
          <ac:spMkLst>
            <pc:docMk/>
            <pc:sldMk cId="4218190560" sldId="296"/>
            <ac:spMk id="15" creationId="{D48439CE-52A9-43D2-9F4A-D7EA0AB6E596}"/>
          </ac:spMkLst>
        </pc:spChg>
      </pc:sldChg>
      <pc:sldChg chg="modSp mod modNotesTx">
        <pc:chgData name="Charlotte Moss" userId="17b589c9-cb67-41ed-a894-f82ca12b573d" providerId="ADAL" clId="{F485FFE6-7AC2-4FA5-88C7-0835434C1177}" dt="2024-03-18T16:24:07.550" v="35" actId="1076"/>
        <pc:sldMkLst>
          <pc:docMk/>
          <pc:sldMk cId="2017642825" sldId="950"/>
        </pc:sldMkLst>
        <pc:spChg chg="mod">
          <ac:chgData name="Charlotte Moss" userId="17b589c9-cb67-41ed-a894-f82ca12b573d" providerId="ADAL" clId="{F485FFE6-7AC2-4FA5-88C7-0835434C1177}" dt="2024-03-18T16:24:07.550" v="35" actId="1076"/>
          <ac:spMkLst>
            <pc:docMk/>
            <pc:sldMk cId="2017642825" sldId="950"/>
            <ac:spMk id="53" creationId="{38EF9FC9-5B63-F6BF-074C-00296951A015}"/>
          </ac:spMkLst>
        </pc:spChg>
        <pc:spChg chg="mod">
          <ac:chgData name="Charlotte Moss" userId="17b589c9-cb67-41ed-a894-f82ca12b573d" providerId="ADAL" clId="{F485FFE6-7AC2-4FA5-88C7-0835434C1177}" dt="2024-03-18T16:23:59.556" v="27" actId="1035"/>
          <ac:spMkLst>
            <pc:docMk/>
            <pc:sldMk cId="2017642825" sldId="950"/>
            <ac:spMk id="59" creationId="{0F10363B-18E4-C35E-9679-AB27E21BACDD}"/>
          </ac:spMkLst>
        </pc:spChg>
        <pc:graphicFrameChg chg="modGraphic">
          <ac:chgData name="Charlotte Moss" userId="17b589c9-cb67-41ed-a894-f82ca12b573d" providerId="ADAL" clId="{F485FFE6-7AC2-4FA5-88C7-0835434C1177}" dt="2024-03-18T16:24:04.300" v="34" actId="20577"/>
          <ac:graphicFrameMkLst>
            <pc:docMk/>
            <pc:sldMk cId="2017642825" sldId="950"/>
            <ac:graphicFrameMk id="2" creationId="{70E2AFC4-FD23-42D0-A195-5600783CC8FB}"/>
          </ac:graphicFrameMkLst>
        </pc:graphicFrameChg>
      </pc:sldChg>
      <pc:sldChg chg="modSp modAnim modNotesTx">
        <pc:chgData name="Charlotte Moss" userId="17b589c9-cb67-41ed-a894-f82ca12b573d" providerId="ADAL" clId="{F485FFE6-7AC2-4FA5-88C7-0835434C1177}" dt="2024-03-18T16:24:26.594" v="63" actId="20577"/>
        <pc:sldMkLst>
          <pc:docMk/>
          <pc:sldMk cId="2342398419" sldId="951"/>
        </pc:sldMkLst>
        <pc:spChg chg="mod">
          <ac:chgData name="Charlotte Moss" userId="17b589c9-cb67-41ed-a894-f82ca12b573d" providerId="ADAL" clId="{F485FFE6-7AC2-4FA5-88C7-0835434C1177}" dt="2024-03-18T16:24:14.754" v="41" actId="20577"/>
          <ac:spMkLst>
            <pc:docMk/>
            <pc:sldMk cId="2342398419" sldId="951"/>
            <ac:spMk id="39" creationId="{15FDF83A-5A58-4EAA-B3C6-34923B061175}"/>
          </ac:spMkLst>
        </pc:spChg>
        <pc:spChg chg="mod">
          <ac:chgData name="Charlotte Moss" userId="17b589c9-cb67-41ed-a894-f82ca12b573d" providerId="ADAL" clId="{F485FFE6-7AC2-4FA5-88C7-0835434C1177}" dt="2024-03-18T16:24:18.422" v="49" actId="20577"/>
          <ac:spMkLst>
            <pc:docMk/>
            <pc:sldMk cId="2342398419" sldId="951"/>
            <ac:spMk id="52" creationId="{D94E0F40-7C9A-472F-B6A9-B525EBBE05AA}"/>
          </ac:spMkLst>
        </pc:spChg>
      </pc:sldChg>
      <pc:sldChg chg="modSp mod">
        <pc:chgData name="Charlotte Moss" userId="17b589c9-cb67-41ed-a894-f82ca12b573d" providerId="ADAL" clId="{F485FFE6-7AC2-4FA5-88C7-0835434C1177}" dt="2024-03-18T16:38:45.117" v="65" actId="2711"/>
        <pc:sldMkLst>
          <pc:docMk/>
          <pc:sldMk cId="1189692819" sldId="958"/>
        </pc:sldMkLst>
        <pc:spChg chg="mod">
          <ac:chgData name="Charlotte Moss" userId="17b589c9-cb67-41ed-a894-f82ca12b573d" providerId="ADAL" clId="{F485FFE6-7AC2-4FA5-88C7-0835434C1177}" dt="2024-03-18T16:38:45.117" v="65" actId="2711"/>
          <ac:spMkLst>
            <pc:docMk/>
            <pc:sldMk cId="1189692819" sldId="958"/>
            <ac:spMk id="19" creationId="{163F128D-6343-C248-8FF6-41FE9D819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12/07/2024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sch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schreiben [245] falsch [638] schnell [233] Mensch [104] schwarz [451]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sp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spielen [197] Sprache [367] sprechen [157] Sport [845] Spiel [500]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stark [207] Straße [355] stehen [87] verstehen [222] Stadt [186]</a:t>
            </a:r>
          </a:p>
          <a:p>
            <a:pPr marL="216000" indent="-216000">
              <a:lnSpc>
                <a:spcPct val="100000"/>
              </a:lnSpc>
            </a:pP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Uhr3 [348] spät [169] um1 [44] zusammen [533]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numbers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1-12</a:t>
            </a:r>
          </a:p>
          <a:p>
            <a:pPr marL="216000" indent="-216000">
              <a:lnSpc>
                <a:spcPct val="100000"/>
              </a:lnSpc>
            </a:pPr>
            <a:endParaRPr lang="de-DE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Revisit2: helfen [338] mitnehmen [1459] nehmen [142] sehen [79] Bus [1562] Film [505] Freund [273] Geld [235] Hausaufgabe [n/a] Sachen [318] Zug [675] normalerweise [2062]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Remember that at the start of the course (first three lessons of Rot/Gelb) pupils learnt language (for greetings and register taking) that can still be part of the lesson routines in upper KS2 (</a:t>
            </a:r>
            <a:r>
              <a:rPr lang="en-US" sz="1800" b="0" strike="noStrike" spc="-1" dirty="0" err="1">
                <a:latin typeface="Arial"/>
              </a:rPr>
              <a:t>Blau</a:t>
            </a:r>
            <a:r>
              <a:rPr lang="en-US" sz="1800" b="0" strike="noStrike" spc="-1" dirty="0">
                <a:latin typeface="Arial"/>
              </a:rPr>
              <a:t>/</a:t>
            </a:r>
            <a:r>
              <a:rPr lang="en-US" sz="1800" b="0" strike="noStrike" spc="-1" dirty="0" err="1">
                <a:latin typeface="Arial"/>
              </a:rPr>
              <a:t>Grün</a:t>
            </a:r>
            <a:r>
              <a:rPr lang="en-US" sz="1800" b="0" strike="noStrike" spc="-1" dirty="0">
                <a:latin typeface="Arial"/>
              </a:rPr>
              <a:t>).  They are not re-taught, as we anticipate that teachers have built these in from early in lower KS2.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giving times, to practise oral recall and production of numbers 1-12.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turns away.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6 x clock faces for Person 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asks ‘Wie </a:t>
            </a:r>
            <a:r>
              <a:rPr lang="en-GB" b="0" dirty="0" err="1"/>
              <a:t>spät</a:t>
            </a:r>
            <a:r>
              <a:rPr lang="en-GB" b="0" dirty="0"/>
              <a:t> </a:t>
            </a:r>
            <a:r>
              <a:rPr lang="en-GB" b="0" dirty="0" err="1"/>
              <a:t>ist</a:t>
            </a:r>
            <a:r>
              <a:rPr lang="en-GB" b="0" dirty="0"/>
              <a:t> es? (x 6)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responds (x 6)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writes down the times, then turns back to check the board.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Swap roles and repeat for Round 2.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yellow speaker icon for listen and check.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neun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Uhr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sieben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Uhr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zwölf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zwei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Uhr</a:t>
            </a:r>
            <a:r>
              <a:rPr lang="en-GB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ein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acht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zehn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drei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sechs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vier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ist fünf Uhr.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 Wie spät ist es?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solidFill>
                  <a:srgbClr val="002060"/>
                </a:solidFill>
                <a:effectLst/>
                <a:latin typeface="Nirmala UI" panose="020B0502040204020203" pitchFamily="34" charset="0"/>
                <a:ea typeface="Calibri" panose="020F0502020204030204" pitchFamily="34" charset="0"/>
              </a:rPr>
              <a:t>Es ist elf Uhr.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09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90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328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PRINTOUT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11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PRINTOUT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35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7546" y="4813964"/>
            <a:ext cx="5499649" cy="3937731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Aim: </a:t>
            </a:r>
            <a:r>
              <a:rPr lang="en-GB" sz="1400" b="0" baseline="0" dirty="0"/>
              <a:t>To introduce/consolidate SSC </a:t>
            </a:r>
            <a:r>
              <a:rPr lang="en-GB" sz="1400" b="1" baseline="0" dirty="0"/>
              <a:t>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dirty="0"/>
              <a:t>Introduce</a:t>
            </a:r>
            <a:r>
              <a:rPr lang="en-GB" sz="1400" baseline="0" dirty="0"/>
              <a:t> and elicit the pronunciation of the </a:t>
            </a:r>
            <a:r>
              <a:rPr lang="en-GB" sz="1400" b="1" baseline="0" dirty="0"/>
              <a:t>individual SSC [</a:t>
            </a:r>
            <a:r>
              <a:rPr lang="en-GB" sz="1400" b="1" baseline="0" dirty="0" err="1"/>
              <a:t>sch</a:t>
            </a:r>
            <a:r>
              <a:rPr lang="en-GB" sz="1400" b="1" baseline="0" dirty="0"/>
              <a:t>] </a:t>
            </a:r>
            <a:r>
              <a:rPr lang="en-GB" sz="1400" baseline="0" dirty="0"/>
              <a:t>and then the </a:t>
            </a:r>
            <a:r>
              <a:rPr lang="en-GB" sz="1400" b="1" baseline="0" dirty="0"/>
              <a:t>source</a:t>
            </a:r>
            <a:r>
              <a:rPr lang="en-GB" sz="1400" baseline="0" dirty="0"/>
              <a:t> word again ‘</a:t>
            </a:r>
            <a:r>
              <a:rPr lang="en-GB" sz="1400" b="1" baseline="0" dirty="0" err="1"/>
              <a:t>schreiben</a:t>
            </a:r>
            <a:r>
              <a:rPr lang="en-GB" sz="1400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400" baseline="0" dirty="0"/>
              <a:t>Then present and elicit the pronunciation of the four </a:t>
            </a:r>
            <a:r>
              <a:rPr lang="en-GB" sz="1400" b="1" baseline="0" dirty="0"/>
              <a:t>cluster</a:t>
            </a:r>
            <a:r>
              <a:rPr lang="en-GB" sz="1400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400" baseline="0" dirty="0"/>
            </a:br>
            <a:endParaRPr lang="en-GB" sz="140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baseline="0" dirty="0"/>
              <a:t>Word frequency (1 is the most frequent word in German): </a:t>
            </a:r>
            <a:br>
              <a:rPr lang="en-GB" sz="1400" baseline="0" dirty="0"/>
            </a:br>
            <a:r>
              <a:rPr lang="en-GB" sz="1400" b="1" baseline="0" dirty="0" err="1"/>
              <a:t>schreiben</a:t>
            </a:r>
            <a:r>
              <a:rPr lang="en-GB" sz="1400" b="1" baseline="0" dirty="0"/>
              <a:t> </a:t>
            </a:r>
            <a:r>
              <a:rPr lang="en-GB" sz="1400" baseline="0" dirty="0"/>
              <a:t>[245] </a:t>
            </a:r>
            <a:r>
              <a:rPr lang="en-GB" sz="1400" b="1" baseline="0" dirty="0" err="1"/>
              <a:t>falsch</a:t>
            </a:r>
            <a:r>
              <a:rPr lang="en-GB" sz="1400" b="1" baseline="0" dirty="0"/>
              <a:t> </a:t>
            </a:r>
            <a:r>
              <a:rPr lang="en-GB" sz="1400" b="0" baseline="0" dirty="0"/>
              <a:t>[638] </a:t>
            </a:r>
            <a:r>
              <a:rPr lang="en-GB" sz="1400" b="1" baseline="0" dirty="0"/>
              <a:t>schnell </a:t>
            </a:r>
            <a:r>
              <a:rPr lang="en-GB" sz="1400" baseline="0" dirty="0"/>
              <a:t>[233] </a:t>
            </a:r>
            <a:r>
              <a:rPr lang="en-GB" sz="1400" b="1" baseline="0" dirty="0"/>
              <a:t>Mensch </a:t>
            </a:r>
            <a:r>
              <a:rPr lang="en-GB" sz="1400" baseline="0" dirty="0"/>
              <a:t>[104] </a:t>
            </a:r>
            <a:r>
              <a:rPr lang="en-GB" sz="1400" b="1" baseline="0" dirty="0"/>
              <a:t>schwarz </a:t>
            </a:r>
            <a:r>
              <a:rPr lang="en-GB" sz="1400" baseline="0" dirty="0"/>
              <a:t>[451]</a:t>
            </a:r>
            <a:br>
              <a:rPr lang="en-GB" sz="1400" baseline="0" dirty="0"/>
            </a:br>
            <a:r>
              <a:rPr lang="en-GB" sz="1400" i="1" dirty="0"/>
              <a:t>Source:  Jones, R.L. &amp; </a:t>
            </a:r>
            <a:r>
              <a:rPr lang="en-GB" sz="1400" i="1" dirty="0" err="1"/>
              <a:t>Tschirner</a:t>
            </a:r>
            <a:r>
              <a:rPr lang="en-GB" sz="1400" i="1" dirty="0"/>
              <a:t>, E. (2006). A frequency dictionary of German: core vocabulary for learners. Routledge</a:t>
            </a:r>
          </a:p>
          <a:p>
            <a:pPr marL="227815" indent="-227815"/>
            <a:endParaRPr lang="en-GB" sz="1300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94652" y="9501121"/>
            <a:ext cx="2978645" cy="5009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4923" tIns="47462" rIns="94923" bIns="47462" anchor="b"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3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3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322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st</a:t>
            </a:r>
            <a:r>
              <a:rPr lang="en-GB" b="1" baseline="0" dirty="0"/>
              <a:t>-]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st</a:t>
            </a:r>
            <a:r>
              <a:rPr lang="en-GB" b="1" baseline="0" dirty="0"/>
              <a:t>-]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stark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/>
              <a:t>stark</a:t>
            </a:r>
            <a:r>
              <a:rPr lang="en-GB" sz="1200" b="0" baseline="0" dirty="0"/>
              <a:t> [207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Straße</a:t>
            </a:r>
            <a:r>
              <a:rPr lang="en-GB" sz="1200" b="1" baseline="0" dirty="0"/>
              <a:t> </a:t>
            </a:r>
            <a:r>
              <a:rPr lang="en-GB" sz="1200" b="0" baseline="0" dirty="0"/>
              <a:t>[355] </a:t>
            </a:r>
            <a:r>
              <a:rPr lang="en-GB" sz="1200" b="1" baseline="0" dirty="0" err="1"/>
              <a:t>stehen</a:t>
            </a:r>
            <a:r>
              <a:rPr lang="en-GB" sz="1200" b="1" baseline="0" dirty="0"/>
              <a:t> </a:t>
            </a:r>
            <a:r>
              <a:rPr lang="en-GB" sz="1200" baseline="0" dirty="0"/>
              <a:t>[87] </a:t>
            </a:r>
            <a:r>
              <a:rPr lang="en-GB" sz="1200" b="1" baseline="0" dirty="0"/>
              <a:t>verstehen </a:t>
            </a:r>
            <a:r>
              <a:rPr lang="en-GB" sz="1200" baseline="0" dirty="0"/>
              <a:t>[222] </a:t>
            </a:r>
            <a:r>
              <a:rPr lang="en-GB" sz="1200" b="1" baseline="0" dirty="0"/>
              <a:t>Stadt </a:t>
            </a:r>
            <a:r>
              <a:rPr lang="en-GB" sz="1200" baseline="0" dirty="0"/>
              <a:t>[186]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876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introduce/consolidate SSC </a:t>
            </a:r>
            <a:r>
              <a:rPr lang="en-GB" b="1" baseline="0" dirty="0"/>
              <a:t>[</a:t>
            </a:r>
            <a:r>
              <a:rPr lang="en-GB" b="1" baseline="0" dirty="0" err="1"/>
              <a:t>sp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sp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 err="1"/>
              <a:t>spielen</a:t>
            </a:r>
            <a:r>
              <a:rPr lang="en-GB" baseline="0" dirty="0"/>
              <a:t>’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five </a:t>
            </a:r>
            <a:r>
              <a:rPr lang="en-GB" b="1" baseline="0" dirty="0"/>
              <a:t>cluster</a:t>
            </a:r>
            <a:r>
              <a:rPr lang="en-GB" baseline="0" dirty="0"/>
              <a:t> words.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baseline="0" dirty="0" err="1"/>
              <a:t>spielen</a:t>
            </a:r>
            <a:r>
              <a:rPr lang="en-GB" sz="1200" b="0" baseline="0" dirty="0"/>
              <a:t> [197</a:t>
            </a:r>
            <a:r>
              <a:rPr lang="en-GB" sz="1200" baseline="0" dirty="0"/>
              <a:t>] </a:t>
            </a:r>
            <a:r>
              <a:rPr lang="en-GB" sz="1200" b="1" baseline="0" dirty="0" err="1"/>
              <a:t>Sprache</a:t>
            </a:r>
            <a:r>
              <a:rPr lang="en-GB" sz="1200" b="1" baseline="0" dirty="0"/>
              <a:t> </a:t>
            </a:r>
            <a:r>
              <a:rPr lang="en-GB" sz="1200" baseline="0" dirty="0"/>
              <a:t>[367] </a:t>
            </a:r>
            <a:r>
              <a:rPr lang="en-GB" sz="1200" b="1" baseline="0" dirty="0" err="1"/>
              <a:t>sprechen</a:t>
            </a:r>
            <a:r>
              <a:rPr lang="en-GB" sz="1200" b="1" baseline="0" dirty="0"/>
              <a:t> </a:t>
            </a:r>
            <a:r>
              <a:rPr lang="en-GB" sz="1200" baseline="0" dirty="0"/>
              <a:t>[157] </a:t>
            </a:r>
            <a:r>
              <a:rPr lang="en-GB" sz="1200" b="1" baseline="0" dirty="0"/>
              <a:t>Sport </a:t>
            </a:r>
            <a:r>
              <a:rPr lang="en-GB" sz="1200" baseline="0" dirty="0"/>
              <a:t>[845] </a:t>
            </a:r>
            <a:r>
              <a:rPr lang="en-GB" sz="1200" b="1" baseline="0" dirty="0"/>
              <a:t>Spiel </a:t>
            </a:r>
            <a:r>
              <a:rPr lang="en-GB" sz="1200" baseline="0" dirty="0"/>
              <a:t>[500]</a:t>
            </a:r>
            <a:br>
              <a:rPr lang="en-GB" sz="1200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54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[</a:t>
            </a:r>
            <a:r>
              <a:rPr lang="en-GB" b="0" dirty="0" err="1"/>
              <a:t>sch</a:t>
            </a:r>
            <a:r>
              <a:rPr lang="en-GB" b="0" dirty="0"/>
              <a:t>] [</a:t>
            </a:r>
            <a:r>
              <a:rPr lang="en-GB" b="0" dirty="0" err="1"/>
              <a:t>st</a:t>
            </a:r>
            <a:r>
              <a:rPr lang="en-GB" b="0" dirty="0"/>
              <a:t>-] [</a:t>
            </a:r>
            <a:r>
              <a:rPr lang="en-GB" b="0" dirty="0" err="1"/>
              <a:t>sp</a:t>
            </a:r>
            <a:r>
              <a:rPr lang="en-GB" b="0" dirty="0"/>
              <a:t>-] to mostly known (previously taught)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 A selects 4 words and writes them without showing.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Start the timer. Pupil B tries to say all of A’s chosen words within the time limit (25 seconds).</a:t>
            </a:r>
            <a:br>
              <a:rPr lang="en-GB" b="0" dirty="0"/>
            </a:br>
            <a:r>
              <a:rPr lang="en-GB" b="0" dirty="0"/>
              <a:t>3. They swap roles and repeat the task. They may play multiple rounds.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 of unknown words: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dirty="0" err="1"/>
              <a:t>Frühstück</a:t>
            </a:r>
            <a:r>
              <a:rPr lang="en-GB" b="0" dirty="0"/>
              <a:t> [2600] </a:t>
            </a:r>
            <a:r>
              <a:rPr lang="en-GB" b="0" dirty="0" err="1"/>
              <a:t>Gespräch</a:t>
            </a:r>
            <a:r>
              <a:rPr lang="en-GB" b="0" dirty="0"/>
              <a:t> [517] </a:t>
            </a:r>
            <a:r>
              <a:rPr lang="en-GB" b="0" dirty="0" err="1"/>
              <a:t>Geschäft</a:t>
            </a:r>
            <a:r>
              <a:rPr lang="en-GB" b="0" dirty="0"/>
              <a:t> [765] </a:t>
            </a:r>
            <a:r>
              <a:rPr lang="en-GB" b="0" dirty="0" err="1"/>
              <a:t>klassisch</a:t>
            </a:r>
            <a:r>
              <a:rPr lang="en-GB" b="0" dirty="0"/>
              <a:t> [882] </a:t>
            </a:r>
            <a:r>
              <a:rPr lang="en-GB" b="0" dirty="0" err="1"/>
              <a:t>praktisch</a:t>
            </a:r>
            <a:r>
              <a:rPr lang="en-GB" b="0" dirty="0"/>
              <a:t> [840] </a:t>
            </a:r>
            <a:r>
              <a:rPr lang="en-GB" b="0" dirty="0" err="1"/>
              <a:t>schlimm</a:t>
            </a:r>
            <a:r>
              <a:rPr lang="en-GB" b="0" dirty="0"/>
              <a:t> [762] </a:t>
            </a:r>
            <a:r>
              <a:rPr kumimoji="0" lang="en-GB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spüren</a:t>
            </a:r>
            <a:r>
              <a:rPr lang="en-GB" b="0" dirty="0"/>
              <a:t> [750] Stoff [758]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094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syntax and use of ‘</a:t>
            </a:r>
            <a:r>
              <a:rPr lang="en-GB" b="0" dirty="0" err="1"/>
              <a:t>zusammen</a:t>
            </a:r>
            <a:r>
              <a:rPr lang="en-GB" b="0" dirty="0"/>
              <a:t>’ with plural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for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Elicit the correct answer for A.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i="0" dirty="0"/>
              <a:t>Click to blank out incorrect option.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Elicit English translation.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Click to bring up callout drawing attention to the different syntax around </a:t>
            </a:r>
            <a:r>
              <a:rPr lang="en-GB" b="0" i="0" dirty="0" err="1"/>
              <a:t>zusammen</a:t>
            </a:r>
            <a:r>
              <a:rPr lang="en-GB" b="0" i="0" dirty="0"/>
              <a:t>/ together in German/English.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r>
              <a:rPr lang="en-GB" b="0" i="0" dirty="0"/>
              <a:t>Continue for items B-E.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 startAt="4"/>
            </a:pPr>
            <a:endParaRPr lang="en-GB" b="0" i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Scaffolded version. The ‘stretch version’ of this task is on slide 8.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 of times and activities in this week’s context.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to the German audio (click on the audio button) and select the letter of the corresponding English translation.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number the English or fill in the letter (in the table they have sketched in their books) on the left.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the table.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Second step: Pupils write the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the table.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Sie trägt normalerweise Sportkleidung am Sportfest.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singst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Opa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am Freitag.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Helft ihr Freunden um zwei Uhr?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Sie tragen normalerweise Sportkleidung am Sportfest.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Wir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spielen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Fußball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zehn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Er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hilft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Freunden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zwei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Fußball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zehn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Ich 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singe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Opa</a:t>
            </a:r>
            <a:r>
              <a:rPr lang="en-US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am Freitag.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‘Stretch’ version. The  scaffolded version of this task is on slide 7.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Note: the audio is the same, so pupils in the same class can complete different versions of the same activity at the same time.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comprehension of times and activities in this week’s context.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to the German audio (click on the audio button) fill in the table for person, activity and time.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answers to appear in table.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br>
              <a:rPr lang="en-GB" dirty="0"/>
            </a:br>
            <a:br>
              <a:rPr lang="en-GB" dirty="0"/>
            </a:br>
            <a:r>
              <a:rPr lang="en-GB" b="1" dirty="0"/>
              <a:t>Transcript:</a:t>
            </a:r>
            <a:br>
              <a:rPr lang="en-GB" b="1" dirty="0"/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1. Sie trägt normalerweise Sportkleidung am Sportfest.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2. Du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singst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Opa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am Freitag.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3. Helft ihr Freunden um zwei Uhr?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4. Sie tragen normalerweise Sportkleidung am Sportfest.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5. Wir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spielen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Fußball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zehn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6. Er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hilft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Freunden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zwei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7.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Spielt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ihr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Fußball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um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zehn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Uhr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?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8. Ich 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singe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mit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US" sz="12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Opa</a:t>
            </a:r>
            <a:r>
              <a:rPr lang="en-US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am Freitag.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5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Model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asking and giving times, to practise oral recall and production of numbers 1-12.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through animations on this slide to model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Move to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Wie </a:t>
            </a:r>
            <a:r>
              <a:rPr lang="en-GB" sz="1200" b="0" dirty="0" err="1"/>
              <a:t>spät</a:t>
            </a:r>
            <a:r>
              <a:rPr lang="en-GB" sz="1200" b="0" dirty="0"/>
              <a:t> </a:t>
            </a:r>
            <a:r>
              <a:rPr lang="en-GB" sz="1200" b="0" dirty="0" err="1"/>
              <a:t>ist</a:t>
            </a:r>
            <a:r>
              <a:rPr lang="en-GB" sz="1200" b="0" dirty="0"/>
              <a:t> es?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Es </a:t>
            </a:r>
            <a:r>
              <a:rPr lang="en-GB" sz="1200" b="0" dirty="0" err="1"/>
              <a:t>ist</a:t>
            </a:r>
            <a:r>
              <a:rPr lang="en-GB" sz="1200" b="0" dirty="0"/>
              <a:t> </a:t>
            </a:r>
            <a:r>
              <a:rPr lang="en-GB" sz="1200" b="0" dirty="0" err="1"/>
              <a:t>zwei</a:t>
            </a:r>
            <a:r>
              <a:rPr lang="en-GB" sz="1200" b="0" dirty="0"/>
              <a:t> </a:t>
            </a:r>
            <a:r>
              <a:rPr lang="en-GB" sz="1200" b="0" dirty="0" err="1"/>
              <a:t>Uhr</a:t>
            </a:r>
            <a:r>
              <a:rPr lang="en-GB" sz="1200" b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354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jpg"/><Relationship Id="rId18" Type="http://schemas.openxmlformats.org/officeDocument/2006/relationships/image" Target="../media/image52.png"/><Relationship Id="rId26" Type="http://schemas.openxmlformats.org/officeDocument/2006/relationships/audio" Target="../media/audio63.wav"/><Relationship Id="rId3" Type="http://schemas.openxmlformats.org/officeDocument/2006/relationships/image" Target="../media/image30.png"/><Relationship Id="rId21" Type="http://schemas.openxmlformats.org/officeDocument/2006/relationships/image" Target="../media/image55.png"/><Relationship Id="rId7" Type="http://schemas.openxmlformats.org/officeDocument/2006/relationships/audio" Target="../media/audio59.wav"/><Relationship Id="rId12" Type="http://schemas.openxmlformats.org/officeDocument/2006/relationships/image" Target="../media/image46.png"/><Relationship Id="rId17" Type="http://schemas.openxmlformats.org/officeDocument/2006/relationships/image" Target="../media/image51.jpg"/><Relationship Id="rId25" Type="http://schemas.openxmlformats.org/officeDocument/2006/relationships/audio" Target="../media/audio62.wav"/><Relationship Id="rId33" Type="http://schemas.openxmlformats.org/officeDocument/2006/relationships/audio" Target="../media/audio70.wav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0.jpg"/><Relationship Id="rId20" Type="http://schemas.openxmlformats.org/officeDocument/2006/relationships/image" Target="../media/image54.png"/><Relationship Id="rId29" Type="http://schemas.openxmlformats.org/officeDocument/2006/relationships/audio" Target="../media/audio66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6.wav"/><Relationship Id="rId11" Type="http://schemas.openxmlformats.org/officeDocument/2006/relationships/image" Target="../media/image45.png"/><Relationship Id="rId24" Type="http://schemas.openxmlformats.org/officeDocument/2006/relationships/audio" Target="../media/audio61.wav"/><Relationship Id="rId32" Type="http://schemas.openxmlformats.org/officeDocument/2006/relationships/audio" Target="../media/audio69.wav"/><Relationship Id="rId5" Type="http://schemas.openxmlformats.org/officeDocument/2006/relationships/image" Target="../media/image41.png"/><Relationship Id="rId15" Type="http://schemas.openxmlformats.org/officeDocument/2006/relationships/image" Target="../media/image49.jpg"/><Relationship Id="rId23" Type="http://schemas.openxmlformats.org/officeDocument/2006/relationships/audio" Target="../media/audio60.wav"/><Relationship Id="rId28" Type="http://schemas.openxmlformats.org/officeDocument/2006/relationships/audio" Target="../media/audio65.wav"/><Relationship Id="rId10" Type="http://schemas.openxmlformats.org/officeDocument/2006/relationships/image" Target="../media/image43.png"/><Relationship Id="rId19" Type="http://schemas.openxmlformats.org/officeDocument/2006/relationships/image" Target="../media/image53.png"/><Relationship Id="rId31" Type="http://schemas.openxmlformats.org/officeDocument/2006/relationships/audio" Target="../media/audio68.wav"/><Relationship Id="rId4" Type="http://schemas.openxmlformats.org/officeDocument/2006/relationships/image" Target="../media/image31.svg"/><Relationship Id="rId9" Type="http://schemas.openxmlformats.org/officeDocument/2006/relationships/image" Target="../media/image44.jp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audio" Target="../media/audio64.wav"/><Relationship Id="rId30" Type="http://schemas.openxmlformats.org/officeDocument/2006/relationships/audio" Target="../media/audio67.wav"/><Relationship Id="rId8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4.wav"/><Relationship Id="rId13" Type="http://schemas.openxmlformats.org/officeDocument/2006/relationships/audio" Target="../media/audio79.wav"/><Relationship Id="rId18" Type="http://schemas.openxmlformats.org/officeDocument/2006/relationships/audio" Target="../media/audio84.wav"/><Relationship Id="rId3" Type="http://schemas.openxmlformats.org/officeDocument/2006/relationships/audio" Target="../media/audio72.wav"/><Relationship Id="rId21" Type="http://schemas.openxmlformats.org/officeDocument/2006/relationships/audio" Target="../media/audio87.wav"/><Relationship Id="rId7" Type="http://schemas.openxmlformats.org/officeDocument/2006/relationships/audio" Target="../media/audio73.wav"/><Relationship Id="rId12" Type="http://schemas.openxmlformats.org/officeDocument/2006/relationships/audio" Target="../media/audio78.wav"/><Relationship Id="rId17" Type="http://schemas.openxmlformats.org/officeDocument/2006/relationships/audio" Target="../media/audio83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82.wav"/><Relationship Id="rId20" Type="http://schemas.openxmlformats.org/officeDocument/2006/relationships/audio" Target="../media/audio8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audio" Target="../media/audio77.wav"/><Relationship Id="rId24" Type="http://schemas.openxmlformats.org/officeDocument/2006/relationships/audio" Target="../media/audio90.wav"/><Relationship Id="rId5" Type="http://schemas.openxmlformats.org/officeDocument/2006/relationships/image" Target="../media/image58.png"/><Relationship Id="rId15" Type="http://schemas.openxmlformats.org/officeDocument/2006/relationships/audio" Target="../media/audio81.wav"/><Relationship Id="rId23" Type="http://schemas.openxmlformats.org/officeDocument/2006/relationships/audio" Target="../media/audio89.wav"/><Relationship Id="rId10" Type="http://schemas.openxmlformats.org/officeDocument/2006/relationships/audio" Target="../media/audio76.wav"/><Relationship Id="rId19" Type="http://schemas.openxmlformats.org/officeDocument/2006/relationships/audio" Target="../media/audio85.wav"/><Relationship Id="rId4" Type="http://schemas.openxmlformats.org/officeDocument/2006/relationships/image" Target="../media/image57.png"/><Relationship Id="rId9" Type="http://schemas.openxmlformats.org/officeDocument/2006/relationships/audio" Target="../media/audio75.wav"/><Relationship Id="rId14" Type="http://schemas.openxmlformats.org/officeDocument/2006/relationships/audio" Target="../media/audio80.wav"/><Relationship Id="rId22" Type="http://schemas.openxmlformats.org/officeDocument/2006/relationships/audio" Target="../media/audio8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92.wav"/><Relationship Id="rId4" Type="http://schemas.openxmlformats.org/officeDocument/2006/relationships/audio" Target="../media/audio9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15.png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1.wav"/><Relationship Id="rId11" Type="http://schemas.openxmlformats.org/officeDocument/2006/relationships/image" Target="../media/image13.gif"/><Relationship Id="rId5" Type="http://schemas.openxmlformats.org/officeDocument/2006/relationships/audio" Target="../media/audio10.wav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9.wav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14.wav"/><Relationship Id="rId7" Type="http://schemas.openxmlformats.org/officeDocument/2006/relationships/audio" Target="../media/audio18.wav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image" Target="../media/image21.png"/><Relationship Id="rId5" Type="http://schemas.openxmlformats.org/officeDocument/2006/relationships/audio" Target="../media/audio16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5.png"/><Relationship Id="rId4" Type="http://schemas.openxmlformats.org/officeDocument/2006/relationships/audio" Target="../media/audio15.wav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7.wav"/><Relationship Id="rId18" Type="http://schemas.openxmlformats.org/officeDocument/2006/relationships/audio" Target="../media/audio32.wav"/><Relationship Id="rId26" Type="http://schemas.openxmlformats.org/officeDocument/2006/relationships/audio" Target="../media/audio40.wav"/><Relationship Id="rId3" Type="http://schemas.openxmlformats.org/officeDocument/2006/relationships/image" Target="../media/image29.png"/><Relationship Id="rId21" Type="http://schemas.openxmlformats.org/officeDocument/2006/relationships/audio" Target="../media/audio35.wav"/><Relationship Id="rId34" Type="http://schemas.openxmlformats.org/officeDocument/2006/relationships/image" Target="../media/image38.png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17" Type="http://schemas.openxmlformats.org/officeDocument/2006/relationships/audio" Target="../media/audio31.wav"/><Relationship Id="rId25" Type="http://schemas.openxmlformats.org/officeDocument/2006/relationships/audio" Target="../media/audio39.wav"/><Relationship Id="rId3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0.wav"/><Relationship Id="rId20" Type="http://schemas.openxmlformats.org/officeDocument/2006/relationships/audio" Target="../media/audio34.wav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11" Type="http://schemas.openxmlformats.org/officeDocument/2006/relationships/audio" Target="../media/audio25.wav"/><Relationship Id="rId24" Type="http://schemas.openxmlformats.org/officeDocument/2006/relationships/audio" Target="../media/audio38.wav"/><Relationship Id="rId32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audio" Target="../media/audio29.wav"/><Relationship Id="rId23" Type="http://schemas.openxmlformats.org/officeDocument/2006/relationships/audio" Target="../media/audio37.wav"/><Relationship Id="rId28" Type="http://schemas.openxmlformats.org/officeDocument/2006/relationships/image" Target="../media/image23.PNG"/><Relationship Id="rId10" Type="http://schemas.openxmlformats.org/officeDocument/2006/relationships/audio" Target="../media/audio24.wav"/><Relationship Id="rId19" Type="http://schemas.openxmlformats.org/officeDocument/2006/relationships/audio" Target="../media/audio33.wav"/><Relationship Id="rId31" Type="http://schemas.openxmlformats.org/officeDocument/2006/relationships/image" Target="../media/image35.png"/><Relationship Id="rId4" Type="http://schemas.openxmlformats.org/officeDocument/2006/relationships/audio" Target="../media/audio20.wav"/><Relationship Id="rId9" Type="http://schemas.openxmlformats.org/officeDocument/2006/relationships/audio" Target="../media/audio23.wav"/><Relationship Id="rId14" Type="http://schemas.openxmlformats.org/officeDocument/2006/relationships/audio" Target="../media/audio28.wav"/><Relationship Id="rId22" Type="http://schemas.openxmlformats.org/officeDocument/2006/relationships/audio" Target="../media/audio36.wav"/><Relationship Id="rId27" Type="http://schemas.openxmlformats.org/officeDocument/2006/relationships/image" Target="../media/image32.png"/><Relationship Id="rId30" Type="http://schemas.openxmlformats.org/officeDocument/2006/relationships/image" Target="../media/image34.png"/><Relationship Id="rId8" Type="http://schemas.openxmlformats.org/officeDocument/2006/relationships/audio" Target="../media/audio2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3" Type="http://schemas.openxmlformats.org/officeDocument/2006/relationships/image" Target="../media/image30.png"/><Relationship Id="rId7" Type="http://schemas.openxmlformats.org/officeDocument/2006/relationships/audio" Target="../media/audio4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audio" Target="../media/audio46.wav"/><Relationship Id="rId5" Type="http://schemas.openxmlformats.org/officeDocument/2006/relationships/image" Target="../media/image39.png"/><Relationship Id="rId10" Type="http://schemas.openxmlformats.org/officeDocument/2006/relationships/audio" Target="../media/audio45.wav"/><Relationship Id="rId4" Type="http://schemas.openxmlformats.org/officeDocument/2006/relationships/image" Target="../media/image31.svg"/><Relationship Id="rId9" Type="http://schemas.openxmlformats.org/officeDocument/2006/relationships/audio" Target="../media/audio4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9.wav"/><Relationship Id="rId13" Type="http://schemas.openxmlformats.org/officeDocument/2006/relationships/audio" Target="../media/audio54.wav"/><Relationship Id="rId3" Type="http://schemas.openxmlformats.org/officeDocument/2006/relationships/image" Target="../media/image40.png"/><Relationship Id="rId7" Type="http://schemas.openxmlformats.org/officeDocument/2006/relationships/audio" Target="../media/audio48.wav"/><Relationship Id="rId12" Type="http://schemas.openxmlformats.org/officeDocument/2006/relationships/audio" Target="../media/audio5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11" Type="http://schemas.openxmlformats.org/officeDocument/2006/relationships/audio" Target="../media/audio52.wav"/><Relationship Id="rId5" Type="http://schemas.openxmlformats.org/officeDocument/2006/relationships/image" Target="../media/image30.png"/><Relationship Id="rId10" Type="http://schemas.openxmlformats.org/officeDocument/2006/relationships/audio" Target="../media/audio51.wav"/><Relationship Id="rId4" Type="http://schemas.openxmlformats.org/officeDocument/2006/relationships/audio" Target="../media/audio47.wav"/><Relationship Id="rId9" Type="http://schemas.openxmlformats.org/officeDocument/2006/relationships/audio" Target="../media/audio50.wav"/><Relationship Id="rId14" Type="http://schemas.openxmlformats.org/officeDocument/2006/relationships/audio" Target="../media/audio5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2.wav"/><Relationship Id="rId13" Type="http://schemas.openxmlformats.org/officeDocument/2006/relationships/image" Target="../media/image30.png"/><Relationship Id="rId3" Type="http://schemas.openxmlformats.org/officeDocument/2006/relationships/image" Target="../media/image40.png"/><Relationship Id="rId7" Type="http://schemas.openxmlformats.org/officeDocument/2006/relationships/audio" Target="../media/audio51.wav"/><Relationship Id="rId12" Type="http://schemas.openxmlformats.org/officeDocument/2006/relationships/audio" Target="../media/audio4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0.wav"/><Relationship Id="rId11" Type="http://schemas.openxmlformats.org/officeDocument/2006/relationships/audio" Target="../media/audio55.wav"/><Relationship Id="rId5" Type="http://schemas.openxmlformats.org/officeDocument/2006/relationships/audio" Target="../media/audio49.wav"/><Relationship Id="rId10" Type="http://schemas.openxmlformats.org/officeDocument/2006/relationships/audio" Target="../media/audio54.wav"/><Relationship Id="rId4" Type="http://schemas.openxmlformats.org/officeDocument/2006/relationships/audio" Target="../media/audio48.wav"/><Relationship Id="rId9" Type="http://schemas.openxmlformats.org/officeDocument/2006/relationships/audio" Target="../media/audio53.wav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audio" Target="../media/audio5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6.wav"/><Relationship Id="rId5" Type="http://schemas.openxmlformats.org/officeDocument/2006/relationships/image" Target="../media/image41.png"/><Relationship Id="rId10" Type="http://schemas.openxmlformats.org/officeDocument/2006/relationships/audio" Target="../media/audio58.wav"/><Relationship Id="rId4" Type="http://schemas.openxmlformats.org/officeDocument/2006/relationships/image" Target="../media/image31.sv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Exploring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>
                <a:solidFill>
                  <a:srgbClr val="002060"/>
                </a:solidFill>
                <a:latin typeface="Century Gothic" panose="020B0502020202020204" pitchFamily="34" charset="0"/>
              </a:rPr>
              <a:t>Term 2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Week 6</a:t>
            </a:r>
          </a:p>
        </p:txBody>
      </p:sp>
      <p:pic>
        <p:nvPicPr>
          <p:cNvPr id="3" name="Picture 4" descr="Free vector graphics of Basketball">
            <a:extLst>
              <a:ext uri="{FF2B5EF4-FFF2-40B4-BE49-F238E27FC236}">
                <a16:creationId xmlns:a16="http://schemas.microsoft.com/office/drawing/2014/main" id="{EB47A1F5-2D07-F716-F744-3FFB77783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89" y="3409647"/>
            <a:ext cx="816826" cy="8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Free vector graphics of Balls">
            <a:extLst>
              <a:ext uri="{FF2B5EF4-FFF2-40B4-BE49-F238E27FC236}">
                <a16:creationId xmlns:a16="http://schemas.microsoft.com/office/drawing/2014/main" id="{6D03E8FD-F889-5E34-5319-4A7B974F0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7" r="66267"/>
          <a:stretch/>
        </p:blipFill>
        <p:spPr bwMode="auto">
          <a:xfrm rot="19904461">
            <a:off x="1545986" y="2731096"/>
            <a:ext cx="916415" cy="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Free vector graphics of Balls">
            <a:extLst>
              <a:ext uri="{FF2B5EF4-FFF2-40B4-BE49-F238E27FC236}">
                <a16:creationId xmlns:a16="http://schemas.microsoft.com/office/drawing/2014/main" id="{ACF58D03-462F-541A-AFFC-AD6615C80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6" t="52900" r="1" b="-886"/>
          <a:stretch/>
        </p:blipFill>
        <p:spPr bwMode="auto">
          <a:xfrm rot="11684557">
            <a:off x="2040489" y="3656162"/>
            <a:ext cx="488512" cy="4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ree vector graphics of Balls">
            <a:extLst>
              <a:ext uri="{FF2B5EF4-FFF2-40B4-BE49-F238E27FC236}">
                <a16:creationId xmlns:a16="http://schemas.microsoft.com/office/drawing/2014/main" id="{9400BE63-D70A-DE0E-A456-A8F857849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7" t="51048" r="29004" b="-11824"/>
          <a:stretch/>
        </p:blipFill>
        <p:spPr bwMode="auto">
          <a:xfrm rot="15708729">
            <a:off x="2175681" y="3099495"/>
            <a:ext cx="539438" cy="5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hlinkClick r:id="" action="ppaction://noaction">
              <a:snd r:embed="rId6" name="T2_W6_1.1.wav"/>
            </a:hlinkClick>
            <a:extLst>
              <a:ext uri="{FF2B5EF4-FFF2-40B4-BE49-F238E27FC236}">
                <a16:creationId xmlns:a16="http://schemas.microsoft.com/office/drawing/2014/main" id="{571E62DB-C08E-5499-2809-50B44B7B214D}"/>
              </a:ext>
            </a:extLst>
          </p:cNvPr>
          <p:cNvSpPr txBox="1"/>
          <p:nvPr/>
        </p:nvSpPr>
        <p:spPr>
          <a:xfrm rot="349106">
            <a:off x="425798" y="1089213"/>
            <a:ext cx="38058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Heute </a:t>
            </a:r>
            <a:r>
              <a:rPr lang="en-GB" sz="4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ist</a:t>
            </a:r>
            <a:r>
              <a:rPr lang="en-GB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Sportfest</a:t>
            </a:r>
            <a:r>
              <a:rPr lang="en-GB" sz="4400" b="1" dirty="0">
                <a:solidFill>
                  <a:schemeClr val="bg1"/>
                </a:solidFill>
                <a:latin typeface="Segoe Print" panose="02000600000000000000" pitchFamily="2" charset="0"/>
              </a:rPr>
              <a:t>!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93954D-2E49-9A69-E8FB-68F74D414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225" y="4112871"/>
            <a:ext cx="1536325" cy="13046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6" name="Grün_T2_W6_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757520"/>
          </a:xfrm>
          <a:prstGeom prst="wedgeRoundRectCallout">
            <a:avLst>
              <a:gd name="adj1" fmla="val -55179"/>
              <a:gd name="adj2" fmla="val -213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Grün_T2_W6_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967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es?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noaction">
              <a:snd r:embed="rId7" name="T2_W6F_9.1.wav"/>
            </a:hlinkClick>
            <a:extLst>
              <a:ext uri="{FF2B5EF4-FFF2-40B4-BE49-F238E27FC236}">
                <a16:creationId xmlns:a16="http://schemas.microsoft.com/office/drawing/2014/main" id="{9C5E59A9-90EF-4092-9921-FA50986CD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7" y="185091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CEE21E1-3DA6-4ABB-888D-6CD37C2AA7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61" y="5422250"/>
            <a:ext cx="1219455" cy="1192595"/>
          </a:xfrm>
          <a:prstGeom prst="rect">
            <a:avLst/>
          </a:prstGeom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5AC2C8B-F215-402B-B7B9-6407C997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97" y="3568684"/>
            <a:ext cx="1223081" cy="1196142"/>
          </a:xfrm>
          <a:prstGeom prst="rect">
            <a:avLst/>
          </a:prstGeom>
        </p:spPr>
      </p:pic>
      <p:pic>
        <p:nvPicPr>
          <p:cNvPr id="17" name="Picture 16" descr="A black and white clock&#10;&#10;Description automatically generated with medium confidence">
            <a:extLst>
              <a:ext uri="{FF2B5EF4-FFF2-40B4-BE49-F238E27FC236}">
                <a16:creationId xmlns:a16="http://schemas.microsoft.com/office/drawing/2014/main" id="{2B4FE721-3E82-413B-B9FF-7832E459E1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78" y="1843797"/>
            <a:ext cx="1182641" cy="1192595"/>
          </a:xfrm>
          <a:prstGeom prst="rect">
            <a:avLst/>
          </a:prstGeom>
        </p:spPr>
      </p:pic>
      <p:pic>
        <p:nvPicPr>
          <p:cNvPr id="19" name="Picture 18" descr="A black and white clock&#10;&#10;Description automatically generated with medium confidence">
            <a:extLst>
              <a:ext uri="{FF2B5EF4-FFF2-40B4-BE49-F238E27FC236}">
                <a16:creationId xmlns:a16="http://schemas.microsoft.com/office/drawing/2014/main" id="{C8DA78A3-DF92-47CE-B6A8-1A68B76C55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036" y="5422250"/>
            <a:ext cx="1249871" cy="1226957"/>
          </a:xfrm>
          <a:prstGeom prst="rect">
            <a:avLst/>
          </a:prstGeom>
        </p:spPr>
      </p:pic>
      <p:pic>
        <p:nvPicPr>
          <p:cNvPr id="21" name="Picture 2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D361C3F2-3E86-4FB0-8AD8-554E5EE8E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05" y="1780965"/>
            <a:ext cx="1182641" cy="1156592"/>
          </a:xfrm>
          <a:prstGeom prst="rect">
            <a:avLst/>
          </a:prstGeom>
        </p:spPr>
      </p:pic>
      <p:pic>
        <p:nvPicPr>
          <p:cNvPr id="23" name="Picture 22" descr="A white clock with black hands&#10;&#10;Description automatically generated with low confidence">
            <a:extLst>
              <a:ext uri="{FF2B5EF4-FFF2-40B4-BE49-F238E27FC236}">
                <a16:creationId xmlns:a16="http://schemas.microsoft.com/office/drawing/2014/main" id="{26E795BE-8F29-47F2-80D9-A133687AFB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35" y="3555972"/>
            <a:ext cx="1231061" cy="1226958"/>
          </a:xfrm>
          <a:prstGeom prst="rect">
            <a:avLst/>
          </a:prstGeom>
        </p:spPr>
      </p:pic>
      <p:pic>
        <p:nvPicPr>
          <p:cNvPr id="5" name="Picture 4" descr="A clock on a colorful background&#10;&#10;Description automatically generated with medium confidence">
            <a:extLst>
              <a:ext uri="{FF2B5EF4-FFF2-40B4-BE49-F238E27FC236}">
                <a16:creationId xmlns:a16="http://schemas.microsoft.com/office/drawing/2014/main" id="{8547E5D3-BD90-45B7-B393-FF25DE1AA2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3" y="5149728"/>
            <a:ext cx="1231061" cy="1231061"/>
          </a:xfrm>
          <a:prstGeom prst="rect">
            <a:avLst/>
          </a:prstGeom>
        </p:spPr>
      </p:pic>
      <p:pic>
        <p:nvPicPr>
          <p:cNvPr id="16" name="Picture 15" descr="A clock on a building&#10;&#10;Description automatically generated with low confidence">
            <a:extLst>
              <a:ext uri="{FF2B5EF4-FFF2-40B4-BE49-F238E27FC236}">
                <a16:creationId xmlns:a16="http://schemas.microsoft.com/office/drawing/2014/main" id="{21F77940-6354-45C6-A204-FF6D2498851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9" t="15822" r="11467"/>
          <a:stretch/>
        </p:blipFill>
        <p:spPr>
          <a:xfrm>
            <a:off x="7285271" y="2053607"/>
            <a:ext cx="1059839" cy="919494"/>
          </a:xfrm>
          <a:prstGeom prst="rect">
            <a:avLst/>
          </a:prstGeom>
        </p:spPr>
      </p:pic>
      <p:pic>
        <p:nvPicPr>
          <p:cNvPr id="20" name="Picture 19" descr="A picture containing watch&#10;&#10;Description automatically generated">
            <a:extLst>
              <a:ext uri="{FF2B5EF4-FFF2-40B4-BE49-F238E27FC236}">
                <a16:creationId xmlns:a16="http://schemas.microsoft.com/office/drawing/2014/main" id="{90C34318-5704-4188-8520-8B582811782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14466" r="5208" b="22257"/>
          <a:stretch/>
        </p:blipFill>
        <p:spPr>
          <a:xfrm>
            <a:off x="9318132" y="5119414"/>
            <a:ext cx="1335361" cy="10539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7D8EA7-2E84-4555-91C7-8EF13931D8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871" y="642684"/>
            <a:ext cx="1094033" cy="11961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3E3FAB-7EFD-41F5-BB25-F0EAEF50FFB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7761" y="954077"/>
            <a:ext cx="1284614" cy="1404512"/>
          </a:xfrm>
          <a:prstGeom prst="rect">
            <a:avLst/>
          </a:prstGeom>
        </p:spPr>
      </p:pic>
      <p:pic>
        <p:nvPicPr>
          <p:cNvPr id="2050" name="Picture 2" descr="Free vector graphics of Clock">
            <a:extLst>
              <a:ext uri="{FF2B5EF4-FFF2-40B4-BE49-F238E27FC236}">
                <a16:creationId xmlns:a16="http://schemas.microsoft.com/office/drawing/2014/main" id="{02DDA1E1-B011-CE3C-EBC4-636F5928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396" y="1997831"/>
            <a:ext cx="1112204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F85F6-D799-8DA4-42C8-D9321A9096B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1699" t="10942" r="1" b="12701"/>
          <a:stretch/>
        </p:blipFill>
        <p:spPr>
          <a:xfrm>
            <a:off x="9384057" y="3398322"/>
            <a:ext cx="1342276" cy="1147914"/>
          </a:xfrm>
          <a:prstGeom prst="rect">
            <a:avLst/>
          </a:prstGeom>
        </p:spPr>
      </p:pic>
      <p:pic>
        <p:nvPicPr>
          <p:cNvPr id="2052" name="Picture 4" descr="Free vector graphics of Clock">
            <a:extLst>
              <a:ext uri="{FF2B5EF4-FFF2-40B4-BE49-F238E27FC236}">
                <a16:creationId xmlns:a16="http://schemas.microsoft.com/office/drawing/2014/main" id="{AD8AF3EE-7F62-904A-1E61-1C3D77C77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48" y="3555972"/>
            <a:ext cx="1088704" cy="10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35A835F-5FDC-7A75-38E5-B6F78A226A71}"/>
              </a:ext>
            </a:extLst>
          </p:cNvPr>
          <p:cNvSpPr/>
          <p:nvPr/>
        </p:nvSpPr>
        <p:spPr>
          <a:xfrm>
            <a:off x="189575" y="235369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90EFC5-ABE6-E56F-D825-41183B2F7ECF}"/>
              </a:ext>
            </a:extLst>
          </p:cNvPr>
          <p:cNvSpPr/>
          <p:nvPr/>
        </p:nvSpPr>
        <p:spPr>
          <a:xfrm>
            <a:off x="2691321" y="243101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772A36-B54F-74A6-199E-A92893DDE555}"/>
              </a:ext>
            </a:extLst>
          </p:cNvPr>
          <p:cNvSpPr/>
          <p:nvPr/>
        </p:nvSpPr>
        <p:spPr>
          <a:xfrm>
            <a:off x="241818" y="41749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9430486-BD00-9EAA-D9EA-49BA1D3422A3}"/>
              </a:ext>
            </a:extLst>
          </p:cNvPr>
          <p:cNvSpPr/>
          <p:nvPr/>
        </p:nvSpPr>
        <p:spPr>
          <a:xfrm>
            <a:off x="2805064" y="430798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7190EEA-90FD-5047-A1B9-24DE1F2CB120}"/>
              </a:ext>
            </a:extLst>
          </p:cNvPr>
          <p:cNvSpPr/>
          <p:nvPr/>
        </p:nvSpPr>
        <p:spPr>
          <a:xfrm>
            <a:off x="241818" y="616428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BDA00F-2504-D867-0D66-EF25244A4736}"/>
              </a:ext>
            </a:extLst>
          </p:cNvPr>
          <p:cNvSpPr/>
          <p:nvPr/>
        </p:nvSpPr>
        <p:spPr>
          <a:xfrm>
            <a:off x="2786656" y="6173408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E06DF90-ACB1-0C2D-ECEE-B80D1C79E85C}"/>
              </a:ext>
            </a:extLst>
          </p:cNvPr>
          <p:cNvSpPr/>
          <p:nvPr/>
        </p:nvSpPr>
        <p:spPr>
          <a:xfrm>
            <a:off x="6718762" y="2632807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6FC09AB-F89A-FEEA-7709-C4F739461251}"/>
              </a:ext>
            </a:extLst>
          </p:cNvPr>
          <p:cNvSpPr/>
          <p:nvPr/>
        </p:nvSpPr>
        <p:spPr>
          <a:xfrm>
            <a:off x="8833074" y="269351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227C671-7260-5F88-B8EC-0C0BC7546BC8}"/>
              </a:ext>
            </a:extLst>
          </p:cNvPr>
          <p:cNvSpPr/>
          <p:nvPr/>
        </p:nvSpPr>
        <p:spPr>
          <a:xfrm>
            <a:off x="6373448" y="416675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CF37754-88CD-130A-8680-36F9F0892A13}"/>
              </a:ext>
            </a:extLst>
          </p:cNvPr>
          <p:cNvSpPr/>
          <p:nvPr/>
        </p:nvSpPr>
        <p:spPr>
          <a:xfrm>
            <a:off x="8833073" y="416675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A124CF1-0F36-FD2A-E456-2290FD5E7444}"/>
              </a:ext>
            </a:extLst>
          </p:cNvPr>
          <p:cNvSpPr/>
          <p:nvPr/>
        </p:nvSpPr>
        <p:spPr>
          <a:xfrm>
            <a:off x="6431398" y="591658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B7C49F-5302-AD12-24AA-184D0E3C506A}"/>
              </a:ext>
            </a:extLst>
          </p:cNvPr>
          <p:cNvSpPr/>
          <p:nvPr/>
        </p:nvSpPr>
        <p:spPr>
          <a:xfrm>
            <a:off x="8925522" y="5880035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36" name="Picture 35">
            <a:hlinkClick r:id="" action="ppaction://noaction">
              <a:snd r:embed="rId23" name="T2_W6F_9.2.wav"/>
            </a:hlinkClick>
            <a:extLst>
              <a:ext uri="{FF2B5EF4-FFF2-40B4-BE49-F238E27FC236}">
                <a16:creationId xmlns:a16="http://schemas.microsoft.com/office/drawing/2014/main" id="{46046CC9-E75E-610E-E655-1B24510DB1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46" y="1930563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hlinkClick r:id="" action="ppaction://noaction">
              <a:snd r:embed="rId24" name="T2_W6F_9.3.wav"/>
            </a:hlinkClick>
            <a:extLst>
              <a:ext uri="{FF2B5EF4-FFF2-40B4-BE49-F238E27FC236}">
                <a16:creationId xmlns:a16="http://schemas.microsoft.com/office/drawing/2014/main" id="{50A0A418-59CC-74F8-14C9-987A85F74D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9" y="366837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hlinkClick r:id="" action="ppaction://noaction">
              <a:snd r:embed="rId25" name="T2_W6F_9.4.wav"/>
            </a:hlinkClick>
            <a:extLst>
              <a:ext uri="{FF2B5EF4-FFF2-40B4-BE49-F238E27FC236}">
                <a16:creationId xmlns:a16="http://schemas.microsoft.com/office/drawing/2014/main" id="{A6BD802A-6FD2-B290-F0C9-37C2AC3006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68" y="3769582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hlinkClick r:id="" action="ppaction://noaction">
              <a:snd r:embed="rId26" name="T2_W6F_9.5.wav"/>
            </a:hlinkClick>
            <a:extLst>
              <a:ext uri="{FF2B5EF4-FFF2-40B4-BE49-F238E27FC236}">
                <a16:creationId xmlns:a16="http://schemas.microsoft.com/office/drawing/2014/main" id="{5BAC6F0E-CA74-934D-C7E5-10206933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4" y="5628626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>
            <a:hlinkClick r:id="" action="ppaction://noaction">
              <a:snd r:embed="rId27" name="T2_W6F_9.6.wav"/>
            </a:hlinkClick>
            <a:extLst>
              <a:ext uri="{FF2B5EF4-FFF2-40B4-BE49-F238E27FC236}">
                <a16:creationId xmlns:a16="http://schemas.microsoft.com/office/drawing/2014/main" id="{E9E2E035-9EDB-92CE-EE4D-6F4AD94A42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64" y="5628626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hlinkClick r:id="" action="ppaction://noaction">
              <a:snd r:embed="rId28" name="T2_W6F_9.7.wav"/>
            </a:hlinkClick>
            <a:extLst>
              <a:ext uri="{FF2B5EF4-FFF2-40B4-BE49-F238E27FC236}">
                <a16:creationId xmlns:a16="http://schemas.microsoft.com/office/drawing/2014/main" id="{D1556E40-794B-9E6A-D4AC-C1B523A1E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193" y="200770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hlinkClick r:id="" action="ppaction://noaction">
              <a:snd r:embed="rId29" name="T2_W6F_9.8.wav"/>
            </a:hlinkClick>
            <a:extLst>
              <a:ext uri="{FF2B5EF4-FFF2-40B4-BE49-F238E27FC236}">
                <a16:creationId xmlns:a16="http://schemas.microsoft.com/office/drawing/2014/main" id="{AEC0C378-4B4F-A521-F4B6-6C85137ABE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62" y="2133260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hlinkClick r:id="" action="ppaction://noaction">
              <a:snd r:embed="rId30" name="T2_W6F_9.9.wav"/>
            </a:hlinkClick>
            <a:extLst>
              <a:ext uri="{FF2B5EF4-FFF2-40B4-BE49-F238E27FC236}">
                <a16:creationId xmlns:a16="http://schemas.microsoft.com/office/drawing/2014/main" id="{308E04E0-A4DF-5DBD-8CE6-491C4BCC8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6" y="3651421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>
            <a:hlinkClick r:id="" action="ppaction://noaction">
              <a:snd r:embed="rId31" name="T2_W6F_9.10.wav"/>
            </a:hlinkClick>
            <a:extLst>
              <a:ext uri="{FF2B5EF4-FFF2-40B4-BE49-F238E27FC236}">
                <a16:creationId xmlns:a16="http://schemas.microsoft.com/office/drawing/2014/main" id="{181100B8-C6B4-0739-DF97-07DBAC214C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059" y="369154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hlinkClick r:id="" action="ppaction://noaction">
              <a:snd r:embed="rId32" name="T2_W6F_9.11.wav"/>
            </a:hlinkClick>
            <a:extLst>
              <a:ext uri="{FF2B5EF4-FFF2-40B4-BE49-F238E27FC236}">
                <a16:creationId xmlns:a16="http://schemas.microsoft.com/office/drawing/2014/main" id="{1B635E33-F88A-C214-C8EE-076F4E2F1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26" y="5403055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hlinkClick r:id="" action="ppaction://noaction">
              <a:snd r:embed="rId33" name="T2_W6F_9.12.wav"/>
            </a:hlinkClick>
            <a:extLst>
              <a:ext uri="{FF2B5EF4-FFF2-40B4-BE49-F238E27FC236}">
                <a16:creationId xmlns:a16="http://schemas.microsoft.com/office/drawing/2014/main" id="{3B5FF665-DDE7-FB36-0289-EF43F4E978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62" y="5397509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Google Shape;167;p2">
            <a:extLst>
              <a:ext uri="{FF2B5EF4-FFF2-40B4-BE49-F238E27FC236}">
                <a16:creationId xmlns:a16="http://schemas.microsoft.com/office/drawing/2014/main" id="{074ECD4C-01F1-C68F-18C6-97B00E097B0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73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572803"/>
              </p:ext>
            </p:extLst>
          </p:nvPr>
        </p:nvGraphicFramePr>
        <p:xfrm>
          <a:off x="526506" y="1166418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nehmen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der Freund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normalerweise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die Sachen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sehen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Geld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Film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Hausaufgaben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Bus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mitnehmen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um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/>
                        </a:rPr>
                        <a:t>vier</a:t>
                      </a:r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 Uhr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(die) Uhr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6F_11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472058" y="58984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late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86727" y="5885570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twelve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8515662" y="5863359"/>
            <a:ext cx="27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444659" y="4980764"/>
            <a:ext cx="280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four o’clock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305659" y="4926603"/>
            <a:ext cx="287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at (o’clock)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9815138" y="4798534"/>
            <a:ext cx="2182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watch, </a:t>
            </a:r>
          </a:p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clock, o’clock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3099968" y="3746944"/>
            <a:ext cx="2591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homework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319002" y="4116201"/>
            <a:ext cx="259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bus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471727" y="4199340"/>
            <a:ext cx="375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take with, taking with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472058" y="3254794"/>
            <a:ext cx="2400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see, seeing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319002" y="3203394"/>
            <a:ext cx="278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money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472789" y="3240373"/>
            <a:ext cx="301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film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458731" y="2457487"/>
            <a:ext cx="269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help, helping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340681" y="2443122"/>
            <a:ext cx="30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normally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611688" y="2461752"/>
            <a:ext cx="296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things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484534" y="1579193"/>
            <a:ext cx="25709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/>
                <a:cs typeface="Arial"/>
                <a:sym typeface="Arial"/>
              </a:rPr>
              <a:t>(the) train</a:t>
            </a:r>
            <a:endParaRPr lang="en-US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345519" y="1591593"/>
            <a:ext cx="250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take, taking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441015" y="1582904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friend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426236A-F354-7B65-1471-9E2C22879DD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76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023190"/>
              </p:ext>
            </p:extLst>
          </p:nvPr>
        </p:nvGraphicFramePr>
        <p:xfrm>
          <a:off x="336682" y="1229428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/>
                        </a:rPr>
                        <a:t>to take, taking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friend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train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things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normally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homework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take with, taking with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money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twelve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/>
                        </a:rPr>
                        <a:t>ogether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at (o’clock)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at four o’clock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6F_11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2_W6F_11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76747" y="59539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2_W6F_11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112355" y="5913814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um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vier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9" name="T2_W6F_11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9533940" y="595396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(die)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Uhr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0" name="T2_W6F_11.6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367651" y="5008509"/>
            <a:ext cx="1521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zwölf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1" name="T2_W6F_11.7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203286" y="5033547"/>
            <a:ext cx="2873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spät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2" name="T2_W6F_11.8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422868" y="5056557"/>
            <a:ext cx="2182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zusammen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2_W6F_11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48302" y="4255321"/>
            <a:ext cx="2591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Film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2_W6F_11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6051604" y="4169213"/>
            <a:ext cx="214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mitnehmen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2_W6F_11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8368016" y="4251758"/>
            <a:ext cx="2327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Geld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2_W6F_11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27825" y="3363268"/>
            <a:ext cx="296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Hausaufgaben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2_W6F_11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154309" y="3340940"/>
            <a:ext cx="278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Bus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2_W6F_11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305431" y="3289619"/>
            <a:ext cx="301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sehen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2_W6F_11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27825" y="2487085"/>
            <a:ext cx="269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Sachen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2_W6F_11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056866" y="2467677"/>
            <a:ext cx="30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normalerweise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2_W6F_11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8305431" y="2514554"/>
            <a:ext cx="296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helfen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2_W6F_11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300135" y="1629075"/>
            <a:ext cx="25709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/>
                <a:cs typeface="Arial"/>
                <a:sym typeface="Arial"/>
              </a:rPr>
              <a:t>nehmen</a:t>
            </a:r>
            <a:endParaRPr lang="en-US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2_W6F_11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54309" y="1648333"/>
            <a:ext cx="2504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Freund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2_W6F_11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8282140" y="161192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Zug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E426236A-F354-7B65-1471-9E2C22879DD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787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0B639FF-4E80-36F8-E89E-BAE0739AEA0F}"/>
              </a:ext>
            </a:extLst>
          </p:cNvPr>
          <p:cNvSpPr txBox="1">
            <a:spLocks/>
          </p:cNvSpPr>
          <p:nvPr/>
        </p:nvSpPr>
        <p:spPr>
          <a:xfrm rot="20294405">
            <a:off x="14483" y="2108909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0" name="Title 1">
            <a:hlinkClick r:id="" action="ppaction://noaction">
              <a:snd r:embed="rId4" name="T2_W4_14.1.wav"/>
            </a:hlinkClick>
            <a:extLst>
              <a:ext uri="{FF2B5EF4-FFF2-40B4-BE49-F238E27FC236}">
                <a16:creationId xmlns:a16="http://schemas.microsoft.com/office/drawing/2014/main" id="{0D37DB01-C470-ACC2-761F-6F4C81A6DFFA}"/>
              </a:ext>
            </a:extLst>
          </p:cNvPr>
          <p:cNvSpPr txBox="1">
            <a:spLocks/>
          </p:cNvSpPr>
          <p:nvPr/>
        </p:nvSpPr>
        <p:spPr>
          <a:xfrm rot="20294405">
            <a:off x="-628450" y="4294715"/>
            <a:ext cx="5393383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Auf Wiedersehen!</a:t>
            </a:r>
          </a:p>
        </p:txBody>
      </p:sp>
      <p:sp>
        <p:nvSpPr>
          <p:cNvPr id="12" name="Oval Callout 13">
            <a:extLst>
              <a:ext uri="{FF2B5EF4-FFF2-40B4-BE49-F238E27FC236}">
                <a16:creationId xmlns:a16="http://schemas.microsoft.com/office/drawing/2014/main" id="{A808AC4E-6E86-3614-EC5F-3BF32585CB93}"/>
              </a:ext>
            </a:extLst>
          </p:cNvPr>
          <p:cNvSpPr/>
          <p:nvPr/>
        </p:nvSpPr>
        <p:spPr>
          <a:xfrm>
            <a:off x="3229881" y="2238483"/>
            <a:ext cx="2938661" cy="1518589"/>
          </a:xfrm>
          <a:prstGeom prst="wedgeEllipseCallout">
            <a:avLst>
              <a:gd name="adj1" fmla="val -29684"/>
              <a:gd name="adj2" fmla="val 76206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6928D-4EDE-944A-DD8F-86FD7732585C}"/>
              </a:ext>
            </a:extLst>
          </p:cNvPr>
          <p:cNvSpPr txBox="1"/>
          <p:nvPr/>
        </p:nvSpPr>
        <p:spPr>
          <a:xfrm>
            <a:off x="3389082" y="2489945"/>
            <a:ext cx="2548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Don’t forget this more formal way to say Goodbye!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89F00-0405-4758-3D5C-333E7A797CC4}"/>
              </a:ext>
            </a:extLst>
          </p:cNvPr>
          <p:cNvSpPr txBox="1">
            <a:spLocks/>
          </p:cNvSpPr>
          <p:nvPr/>
        </p:nvSpPr>
        <p:spPr>
          <a:xfrm rot="20294405">
            <a:off x="14482" y="2108908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5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5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900884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464697"/>
              </p:ext>
            </p:extLst>
          </p:nvPr>
        </p:nvGraphicFramePr>
        <p:xfrm>
          <a:off x="526506" y="1166418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der Zug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nehmen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Freund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helfen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normalerweise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Sachen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Geld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Film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Hausaufgaben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Bus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mitnehmen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um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vier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 Uhr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um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(die) Uhr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spät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wölf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zusammen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788483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637662"/>
              </p:ext>
            </p:extLst>
          </p:nvPr>
        </p:nvGraphicFramePr>
        <p:xfrm>
          <a:off x="336682" y="1229428"/>
          <a:ext cx="11250719" cy="5168388"/>
        </p:xfrm>
        <a:graphic>
          <a:graphicData uri="http://schemas.openxmlformats.org/drawingml/2006/table">
            <a:tbl>
              <a:tblPr firstRow="1" bandRow="1"/>
              <a:tblGrid>
                <a:gridCol w="1935544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4993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17542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8981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to take, taking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friend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train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things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normally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homework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bus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film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take with, taking with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money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twelve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t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ogether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(o’clock)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four o’clock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watch, clock, o’clock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15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11209" y="-3283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0" y="30224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0" y="13164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30" y="5028033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80942" y="37176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67285" y="20105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446675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080764" y="371508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reiben</a:t>
            </a:r>
            <a:endParaRPr kumimoji="0" lang="en-GB" sz="66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09145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2_W6_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135924" y="-49"/>
            <a:ext cx="3863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05879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83627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3" name="CustomShape 2">
            <a:extLst>
              <a:ext uri="{FF2B5EF4-FFF2-40B4-BE49-F238E27FC236}">
                <a16:creationId xmlns:a16="http://schemas.microsoft.com/office/drawing/2014/main" id="{6120F610-9DDD-4D7B-9E3B-281A043D73BC}"/>
              </a:ext>
            </a:extLst>
          </p:cNvPr>
          <p:cNvSpPr/>
          <p:nvPr/>
        </p:nvSpPr>
        <p:spPr>
          <a:xfrm>
            <a:off x="399750" y="250105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fal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8E7A19A3-703D-408C-BBB6-294C1BF3A57D}"/>
              </a:ext>
            </a:extLst>
          </p:cNvPr>
          <p:cNvSpPr/>
          <p:nvPr/>
        </p:nvSpPr>
        <p:spPr>
          <a:xfrm>
            <a:off x="7066513" y="565796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6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warz</a:t>
            </a:r>
            <a:endParaRPr kumimoji="0" lang="en-GB" sz="6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2C730FC-11D9-484C-9265-71B6DAC5912C}"/>
              </a:ext>
            </a:extLst>
          </p:cNvPr>
          <p:cNvGrpSpPr/>
          <p:nvPr/>
        </p:nvGrpSpPr>
        <p:grpSpPr>
          <a:xfrm>
            <a:off x="7533937" y="1149540"/>
            <a:ext cx="3155583" cy="1585168"/>
            <a:chOff x="8341417" y="1100649"/>
            <a:chExt cx="3155583" cy="1585168"/>
          </a:xfrm>
        </p:grpSpPr>
        <p:pic>
          <p:nvPicPr>
            <p:cNvPr id="20" name="Picture 19" descr="person moving fast">
              <a:extLst>
                <a:ext uri="{FF2B5EF4-FFF2-40B4-BE49-F238E27FC236}">
                  <a16:creationId xmlns:a16="http://schemas.microsoft.com/office/drawing/2014/main" id="{90C87FA7-5A6A-4A42-8DBF-69A551FC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9979" y="1100649"/>
              <a:ext cx="1693677" cy="11714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9322CD-5EDD-4625-AF53-09437E43C13B}"/>
                </a:ext>
              </a:extLst>
            </p:cNvPr>
            <p:cNvSpPr txBox="1"/>
            <p:nvPr/>
          </p:nvSpPr>
          <p:spPr>
            <a:xfrm>
              <a:off x="8341417" y="2162597"/>
              <a:ext cx="31555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[fast]</a:t>
              </a:r>
            </a:p>
          </p:txBody>
        </p:sp>
      </p:grpSp>
      <p:pic>
        <p:nvPicPr>
          <p:cNvPr id="17" name="Picture 16" descr="black splat">
            <a:extLst>
              <a:ext uri="{FF2B5EF4-FFF2-40B4-BE49-F238E27FC236}">
                <a16:creationId xmlns:a16="http://schemas.microsoft.com/office/drawing/2014/main" id="{FF370D43-9C4A-4CB6-99E0-70D2D2D71D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9" y="4391183"/>
            <a:ext cx="1534621" cy="1452775"/>
          </a:xfrm>
          <a:prstGeom prst="rect">
            <a:avLst/>
          </a:prstGeom>
        </p:spPr>
      </p:pic>
      <p:pic>
        <p:nvPicPr>
          <p:cNvPr id="18" name="Picture 17" descr="red cross">
            <a:extLst>
              <a:ext uri="{FF2B5EF4-FFF2-40B4-BE49-F238E27FC236}">
                <a16:creationId xmlns:a16="http://schemas.microsoft.com/office/drawing/2014/main" id="{1D988BC1-41BF-48F1-A368-C66E876F3B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8" y="1504366"/>
            <a:ext cx="1013907" cy="1061934"/>
          </a:xfrm>
          <a:prstGeom prst="rect">
            <a:avLst/>
          </a:prstGeom>
        </p:spPr>
      </p:pic>
      <p:pic>
        <p:nvPicPr>
          <p:cNvPr id="19" name="Picture 18" descr="evoling from monkeys to humankind">
            <a:extLst>
              <a:ext uri="{FF2B5EF4-FFF2-40B4-BE49-F238E27FC236}">
                <a16:creationId xmlns:a16="http://schemas.microsoft.com/office/drawing/2014/main" id="{D23A056A-4386-4A68-93E6-30CE3D5D3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90" y="4392068"/>
            <a:ext cx="1777852" cy="986708"/>
          </a:xfrm>
          <a:prstGeom prst="rect">
            <a:avLst/>
          </a:prstGeom>
        </p:spPr>
      </p:pic>
      <p:pic>
        <p:nvPicPr>
          <p:cNvPr id="21" name="Picture 20" descr="boy writing">
            <a:extLst>
              <a:ext uri="{FF2B5EF4-FFF2-40B4-BE49-F238E27FC236}">
                <a16:creationId xmlns:a16="http://schemas.microsoft.com/office/drawing/2014/main" id="{42666052-402C-4792-83C2-695504A7B8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54" y="1395962"/>
            <a:ext cx="2510931" cy="2662453"/>
          </a:xfrm>
          <a:prstGeom prst="rect">
            <a:avLst/>
          </a:prstGeom>
        </p:spPr>
      </p:pic>
      <p:sp>
        <p:nvSpPr>
          <p:cNvPr id="22" name="CustomShape 2">
            <a:extLst>
              <a:ext uri="{FF2B5EF4-FFF2-40B4-BE49-F238E27FC236}">
                <a16:creationId xmlns:a16="http://schemas.microsoft.com/office/drawing/2014/main" id="{FEF2A35B-0A93-4BA4-92B3-0FCEEE50B911}"/>
              </a:ext>
            </a:extLst>
          </p:cNvPr>
          <p:cNvSpPr/>
          <p:nvPr/>
        </p:nvSpPr>
        <p:spPr>
          <a:xfrm>
            <a:off x="267836" y="5711102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Men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EDEDDFF1-54CE-4094-B9F2-459D68B1E0CD}"/>
              </a:ext>
            </a:extLst>
          </p:cNvPr>
          <p:cNvSpPr/>
          <p:nvPr/>
        </p:nvSpPr>
        <p:spPr>
          <a:xfrm>
            <a:off x="7702007" y="2529993"/>
            <a:ext cx="3600073" cy="1061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nell</a:t>
            </a:r>
            <a:endParaRPr kumimoji="0" lang="en-GB" sz="54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8428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163F128D-6343-C248-8FF6-41FE9D81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08" y="139894"/>
            <a:ext cx="2739189" cy="1583634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600" dirty="0" err="1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</a:t>
            </a:r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US" sz="9600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8" name="T2_W6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26723" y="4001883"/>
            <a:ext cx="3802879" cy="923330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ark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492" y="5599952"/>
            <a:ext cx="3734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43232" y="5642231"/>
            <a:ext cx="23923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1517" y="3031344"/>
            <a:ext cx="36166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raße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50877" y="2789348"/>
            <a:ext cx="24320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man lifting a dumbell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55" y="1484635"/>
            <a:ext cx="1953741" cy="2320067"/>
          </a:xfrm>
          <a:prstGeom prst="rect">
            <a:avLst/>
          </a:prstGeom>
        </p:spPr>
      </p:pic>
      <p:pic>
        <p:nvPicPr>
          <p:cNvPr id="2" name="Picture 1" descr="street with lots of sign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785" y="1874927"/>
            <a:ext cx="1460117" cy="1126724"/>
          </a:xfrm>
          <a:prstGeom prst="rect">
            <a:avLst/>
          </a:prstGeom>
        </p:spPr>
      </p:pic>
      <p:pic>
        <p:nvPicPr>
          <p:cNvPr id="3" name="Picture 2" descr="building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54" y="4242056"/>
            <a:ext cx="2095500" cy="1400175"/>
          </a:xfrm>
          <a:prstGeom prst="rect">
            <a:avLst/>
          </a:prstGeom>
        </p:spPr>
      </p:pic>
      <p:pic>
        <p:nvPicPr>
          <p:cNvPr id="11" name="Picture 10" descr="man sitting dow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56" y="1669330"/>
            <a:ext cx="590203" cy="807150"/>
          </a:xfrm>
          <a:prstGeom prst="rect">
            <a:avLst/>
          </a:prstGeom>
        </p:spPr>
      </p:pic>
      <p:pic>
        <p:nvPicPr>
          <p:cNvPr id="12" name="Picture 11" descr="blue stick figur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232" y="1620863"/>
            <a:ext cx="463209" cy="923330"/>
          </a:xfrm>
          <a:prstGeom prst="rect">
            <a:avLst/>
          </a:prstGeom>
        </p:spPr>
      </p:pic>
      <p:pic>
        <p:nvPicPr>
          <p:cNvPr id="13" name="Picture 16" descr="green checkmar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460" y="1038660"/>
            <a:ext cx="648486" cy="4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red cros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12" y="1071797"/>
            <a:ext cx="509733" cy="44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974881" y="5448553"/>
            <a:ext cx="2567237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understand]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CBFA3-E7CD-44AB-BAB3-76D049F60917}"/>
              </a:ext>
            </a:extLst>
          </p:cNvPr>
          <p:cNvSpPr txBox="1"/>
          <p:nvPr/>
        </p:nvSpPr>
        <p:spPr>
          <a:xfrm>
            <a:off x="8843232" y="2544193"/>
            <a:ext cx="152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[to stand]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C6FF0E54-9663-442E-B7E8-4A9E60B4B57F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908CB7-D7A4-4EB6-83E3-0E2145500F85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6" name="Picture 25" descr="Logo, icon&#10;&#10;Description automatically generated">
              <a:extLst>
                <a:ext uri="{FF2B5EF4-FFF2-40B4-BE49-F238E27FC236}">
                  <a16:creationId xmlns:a16="http://schemas.microsoft.com/office/drawing/2014/main" id="{0406B201-88D2-4394-BD39-971B8A3B2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D7C1B744-BEFB-49C8-ADA6-163A6321C5EE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1F7512E-FF50-42AA-841B-DD522B6C0B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97027" y="4198461"/>
            <a:ext cx="1322947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9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5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85933788-9DA1-D046-926F-950D27BF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5" y="169460"/>
            <a:ext cx="2885954" cy="1488305"/>
          </a:xfrm>
        </p:spPr>
        <p:txBody>
          <a:bodyPr>
            <a:noAutofit/>
          </a:bodyPr>
          <a:lstStyle/>
          <a:p>
            <a:pPr algn="ctr"/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</a:t>
            </a:r>
            <a:r>
              <a:rPr lang="en-GB" sz="9600" dirty="0" err="1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</a:t>
            </a:r>
            <a:r>
              <a:rPr lang="en-GB" sz="96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  <a:hlinkClick r:id="" action="ppaction://noaction">
                  <a:snd r:embed="rId8" name="T2_W6_7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US" sz="9600" dirty="0">
              <a:solidFill>
                <a:srgbClr val="002060"/>
              </a:solidFill>
              <a:latin typeface="Century Gothic" panose="020B0502020202020204" pitchFamily="34" charset="0"/>
              <a:hlinkClick r:id="" action="ppaction://noaction">
                <a:snd r:embed="rId8" name="T2_W6_7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77333" y="3090452"/>
            <a:ext cx="3653693" cy="747491"/>
          </a:xfrm>
          <a:prstGeom prst="round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ielen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5829" y="5667790"/>
            <a:ext cx="4157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0764" y="5772612"/>
            <a:ext cx="3345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1763" y="3090452"/>
            <a:ext cx="3411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78312" y="2638546"/>
            <a:ext cx="3002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rache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baby playi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87" y="1232267"/>
            <a:ext cx="2103420" cy="1807744"/>
          </a:xfrm>
          <a:prstGeom prst="rect">
            <a:avLst/>
          </a:prstGeom>
        </p:spPr>
      </p:pic>
      <p:pic>
        <p:nvPicPr>
          <p:cNvPr id="2" name="Picture 1" descr="tennis ball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9" y="5194457"/>
            <a:ext cx="442138" cy="442138"/>
          </a:xfrm>
          <a:prstGeom prst="rect">
            <a:avLst/>
          </a:prstGeom>
        </p:spPr>
      </p:pic>
      <p:pic>
        <p:nvPicPr>
          <p:cNvPr id="3" name="Picture 2" descr="basketball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47" y="4645569"/>
            <a:ext cx="894511" cy="893020"/>
          </a:xfrm>
          <a:prstGeom prst="rect">
            <a:avLst/>
          </a:prstGeom>
        </p:spPr>
      </p:pic>
      <p:pic>
        <p:nvPicPr>
          <p:cNvPr id="11" name="Picture 10" descr="rugby ball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27" y="4933888"/>
            <a:ext cx="968196" cy="587372"/>
          </a:xfrm>
          <a:prstGeom prst="rect">
            <a:avLst/>
          </a:prstGeom>
        </p:spPr>
      </p:pic>
      <p:pic>
        <p:nvPicPr>
          <p:cNvPr id="13" name="Picture 12" descr="people talking to each other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4" y="1445454"/>
            <a:ext cx="2298817" cy="2298817"/>
          </a:xfrm>
          <a:prstGeom prst="rect">
            <a:avLst/>
          </a:prstGeom>
        </p:spPr>
      </p:pic>
      <p:pic>
        <p:nvPicPr>
          <p:cNvPr id="14" name="Picture 6" descr="deck of card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055" y="4038558"/>
            <a:ext cx="1757360" cy="162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 descr="different languages"/>
          <p:cNvGrpSpPr/>
          <p:nvPr/>
        </p:nvGrpSpPr>
        <p:grpSpPr>
          <a:xfrm>
            <a:off x="8319943" y="984228"/>
            <a:ext cx="1868228" cy="1756134"/>
            <a:chOff x="8090143" y="409016"/>
            <a:chExt cx="1868228" cy="175613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143" y="409016"/>
              <a:ext cx="1868228" cy="17561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4293" y="692381"/>
              <a:ext cx="514249" cy="30854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790" y="1099701"/>
              <a:ext cx="581095" cy="3457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970" y="1118220"/>
              <a:ext cx="556416" cy="370943"/>
            </a:xfrm>
            <a:prstGeom prst="rect">
              <a:avLst/>
            </a:prstGeom>
          </p:spPr>
        </p:pic>
      </p:grpSp>
      <p:sp>
        <p:nvSpPr>
          <p:cNvPr id="21" name="Title 4">
            <a:extLst>
              <a:ext uri="{FF2B5EF4-FFF2-40B4-BE49-F238E27FC236}">
                <a16:creationId xmlns:a16="http://schemas.microsoft.com/office/drawing/2014/main" id="{502DAB03-E199-46C7-AA06-D43700A89A27}"/>
              </a:ext>
            </a:extLst>
          </p:cNvPr>
          <p:cNvSpPr txBox="1">
            <a:spLocks/>
          </p:cNvSpPr>
          <p:nvPr/>
        </p:nvSpPr>
        <p:spPr>
          <a:xfrm>
            <a:off x="10335449" y="1162790"/>
            <a:ext cx="1800180" cy="494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8DB6C2-BAA4-4542-B534-16D948343696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25" name="Picture 24" descr="Logo, icon&#10;&#10;Description automatically generated">
              <a:extLst>
                <a:ext uri="{FF2B5EF4-FFF2-40B4-BE49-F238E27FC236}">
                  <a16:creationId xmlns:a16="http://schemas.microsoft.com/office/drawing/2014/main" id="{A5FC60B2-530A-4DB9-A93E-F7EE8CC3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1484042E-993A-4CCE-90E5-5002B808BF97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1D6FA9">
                <a:lumMod val="60000"/>
                <a:lumOff val="40000"/>
              </a:srgbClr>
            </a:solidFill>
            <a:ln w="25400" cap="flat" cmpd="sng" algn="ctr">
              <a:solidFill>
                <a:srgbClr val="1D6FA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50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6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6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2037" y="1876939"/>
            <a:ext cx="503528" cy="4156259"/>
          </a:xfrm>
          <a:prstGeom prst="rect">
            <a:avLst/>
          </a:prstGeom>
          <a:solidFill>
            <a:srgbClr val="FFD319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304210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1:</a:t>
            </a:r>
            <a:endParaRPr lang="en-GB" sz="3200" dirty="0"/>
          </a:p>
        </p:txBody>
      </p:sp>
      <p:sp>
        <p:nvSpPr>
          <p:cNvPr id="57" name="CustomShape 3">
            <a:extLst>
              <a:ext uri="{FF2B5EF4-FFF2-40B4-BE49-F238E27FC236}">
                <a16:creationId xmlns:a16="http://schemas.microsoft.com/office/drawing/2014/main" id="{09131A14-3E76-498A-9F9D-3DE465B168BE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itle 4">
            <a:extLst>
              <a:ext uri="{FF2B5EF4-FFF2-40B4-BE49-F238E27FC236}">
                <a16:creationId xmlns:a16="http://schemas.microsoft.com/office/drawing/2014/main" id="{0ABFB058-DBD6-47AC-86A9-CE2815BC126F}"/>
              </a:ext>
            </a:extLst>
          </p:cNvPr>
          <p:cNvSpPr txBox="1">
            <a:spLocks/>
          </p:cNvSpPr>
          <p:nvPr/>
        </p:nvSpPr>
        <p:spPr>
          <a:xfrm>
            <a:off x="10405198" y="1165602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C40F37C5-3B61-4FD1-B88D-B22874952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18" name="Speech Bubble: Rectangle with Corners Rounded 17">
            <a:hlinkClick r:id="" action="ppaction://noaction">
              <a:snd r:embed="rId4" name="T2_W6F_5.1.wav"/>
            </a:hlinkClick>
            <a:extLst>
              <a:ext uri="{FF2B5EF4-FFF2-40B4-BE49-F238E27FC236}">
                <a16:creationId xmlns:a16="http://schemas.microsoft.com/office/drawing/2014/main" id="{60BCF9A3-00AE-46DD-94FF-1F5B04335393}"/>
              </a:ext>
            </a:extLst>
          </p:cNvPr>
          <p:cNvSpPr/>
          <p:nvPr/>
        </p:nvSpPr>
        <p:spPr>
          <a:xfrm>
            <a:off x="3829424" y="178114"/>
            <a:ext cx="2606292" cy="51732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CustomShape 7">
            <a:hlinkClick r:id="" action="ppaction://noaction">
              <a:snd r:embed="rId4" name="T2_W6F_5.1.wav"/>
            </a:hlinkClick>
            <a:extLst>
              <a:ext uri="{FF2B5EF4-FFF2-40B4-BE49-F238E27FC236}">
                <a16:creationId xmlns:a16="http://schemas.microsoft.com/office/drawing/2014/main" id="{B5E2A338-4374-4273-A533-2D67420DE654}"/>
              </a:ext>
            </a:extLst>
          </p:cNvPr>
          <p:cNvSpPr/>
          <p:nvPr/>
        </p:nvSpPr>
        <p:spPr>
          <a:xfrm>
            <a:off x="3878746" y="191077"/>
            <a:ext cx="2493643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3C30B869-9F17-49B3-9A91-C5FA61D18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2" name="CustomShape 2">
            <a:hlinkClick r:id="" action="ppaction://noaction">
              <a:snd r:embed="rId7" name="T2_W6F_5.2.wav"/>
            </a:hlinkClick>
            <a:extLst>
              <a:ext uri="{FF2B5EF4-FFF2-40B4-BE49-F238E27FC236}">
                <a16:creationId xmlns:a16="http://schemas.microsoft.com/office/drawing/2014/main" id="{23FDCFD7-8FC3-406B-9111-8E778AAF23F8}"/>
              </a:ext>
            </a:extLst>
          </p:cNvPr>
          <p:cNvSpPr/>
          <p:nvPr/>
        </p:nvSpPr>
        <p:spPr>
          <a:xfrm rot="21146026">
            <a:off x="397840" y="1372211"/>
            <a:ext cx="2493660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Deutschland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CustomShape 2">
            <a:hlinkClick r:id="" action="ppaction://noaction">
              <a:snd r:embed="rId8" name="T2_W6F_5.3.wav"/>
            </a:hlinkClick>
            <a:extLst>
              <a:ext uri="{FF2B5EF4-FFF2-40B4-BE49-F238E27FC236}">
                <a16:creationId xmlns:a16="http://schemas.microsoft.com/office/drawing/2014/main" id="{28D685A0-7453-49D2-8575-BA90D7401EC6}"/>
              </a:ext>
            </a:extLst>
          </p:cNvPr>
          <p:cNvSpPr/>
          <p:nvPr/>
        </p:nvSpPr>
        <p:spPr>
          <a:xfrm rot="363043">
            <a:off x="3216041" y="1150441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Stadt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2">
            <a:hlinkClick r:id="" action="ppaction://noaction">
              <a:snd r:embed="rId9" name="T2_W6F_5.15.wav"/>
            </a:hlinkClick>
            <a:extLst>
              <a:ext uri="{FF2B5EF4-FFF2-40B4-BE49-F238E27FC236}">
                <a16:creationId xmlns:a16="http://schemas.microsoft.com/office/drawing/2014/main" id="{0DBF87D1-6808-4E6B-A26D-B533B6A1F02D}"/>
              </a:ext>
            </a:extLst>
          </p:cNvPr>
          <p:cNvSpPr/>
          <p:nvPr/>
        </p:nvSpPr>
        <p:spPr>
          <a:xfrm rot="21146026">
            <a:off x="5822539" y="1322081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falsch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">
            <a:hlinkClick r:id="" action="ppaction://noaction">
              <a:snd r:embed="rId10" name="T2_W6F_5.16.wav"/>
            </a:hlinkClick>
            <a:extLst>
              <a:ext uri="{FF2B5EF4-FFF2-40B4-BE49-F238E27FC236}">
                <a16:creationId xmlns:a16="http://schemas.microsoft.com/office/drawing/2014/main" id="{F2F629E8-5476-42FA-95F5-062F714C3A1C}"/>
              </a:ext>
            </a:extLst>
          </p:cNvPr>
          <p:cNvSpPr/>
          <p:nvPr/>
        </p:nvSpPr>
        <p:spPr>
          <a:xfrm rot="523540">
            <a:off x="8186004" y="652749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Stoff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CustomShape 2">
            <a:hlinkClick r:id="" action="ppaction://noaction">
              <a:snd r:embed="rId11" name="T2_W6F_5.4.wav"/>
            </a:hlinkClick>
            <a:extLst>
              <a:ext uri="{FF2B5EF4-FFF2-40B4-BE49-F238E27FC236}">
                <a16:creationId xmlns:a16="http://schemas.microsoft.com/office/drawing/2014/main" id="{79C037EC-D0ED-8354-2158-FADEDEA74468}"/>
              </a:ext>
            </a:extLst>
          </p:cNvPr>
          <p:cNvSpPr/>
          <p:nvPr/>
        </p:nvSpPr>
        <p:spPr>
          <a:xfrm rot="21146026">
            <a:off x="1597454" y="2294712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stehen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CustomShape 2">
            <a:hlinkClick r:id="" action="ppaction://noaction">
              <a:snd r:embed="rId12" name="T2_W6F_5.6.wav"/>
            </a:hlinkClick>
            <a:extLst>
              <a:ext uri="{FF2B5EF4-FFF2-40B4-BE49-F238E27FC236}">
                <a16:creationId xmlns:a16="http://schemas.microsoft.com/office/drawing/2014/main" id="{62551A79-C668-8985-DE0C-EA1EA1E7621A}"/>
              </a:ext>
            </a:extLst>
          </p:cNvPr>
          <p:cNvSpPr/>
          <p:nvPr/>
        </p:nvSpPr>
        <p:spPr>
          <a:xfrm rot="525440">
            <a:off x="4264572" y="2067813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schlimm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CustomShape 2">
            <a:hlinkClick r:id="" action="ppaction://noaction">
              <a:snd r:embed="rId13" name="T2_W6F_5.17.wav"/>
            </a:hlinkClick>
            <a:extLst>
              <a:ext uri="{FF2B5EF4-FFF2-40B4-BE49-F238E27FC236}">
                <a16:creationId xmlns:a16="http://schemas.microsoft.com/office/drawing/2014/main" id="{EA120474-36E2-22A1-ECCB-57A86D855278}"/>
              </a:ext>
            </a:extLst>
          </p:cNvPr>
          <p:cNvSpPr/>
          <p:nvPr/>
        </p:nvSpPr>
        <p:spPr>
          <a:xfrm rot="298299">
            <a:off x="8082966" y="2125968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Geschäft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CustomShape 2">
            <a:hlinkClick r:id="" action="ppaction://noaction">
              <a:snd r:embed="rId14" name="T2_W6F_5.5.wav"/>
            </a:hlinkClick>
            <a:extLst>
              <a:ext uri="{FF2B5EF4-FFF2-40B4-BE49-F238E27FC236}">
                <a16:creationId xmlns:a16="http://schemas.microsoft.com/office/drawing/2014/main" id="{388C8A29-97D7-00E6-5E42-0A9D3629D686}"/>
              </a:ext>
            </a:extLst>
          </p:cNvPr>
          <p:cNvSpPr/>
          <p:nvPr/>
        </p:nvSpPr>
        <p:spPr>
          <a:xfrm rot="21146026">
            <a:off x="711863" y="3367101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002060"/>
                </a:solidFill>
                <a:latin typeface="Century Gothic" panose="020B0502020202020204" pitchFamily="34" charset="0"/>
                <a:sym typeface="Arial"/>
              </a:rPr>
              <a:t>Spiel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" name="CustomShape 2">
            <a:hlinkClick r:id="" action="ppaction://noaction">
              <a:snd r:embed="rId15" name="T2_W6F_5.14.wav"/>
            </a:hlinkClick>
            <a:extLst>
              <a:ext uri="{FF2B5EF4-FFF2-40B4-BE49-F238E27FC236}">
                <a16:creationId xmlns:a16="http://schemas.microsoft.com/office/drawing/2014/main" id="{41B8AC17-4A7A-DAA8-9226-0317C88A2830}"/>
              </a:ext>
            </a:extLst>
          </p:cNvPr>
          <p:cNvSpPr/>
          <p:nvPr/>
        </p:nvSpPr>
        <p:spPr>
          <a:xfrm rot="505001">
            <a:off x="4878459" y="309571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Gespräch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CustomShape 2">
            <a:hlinkClick r:id="" action="ppaction://noaction">
              <a:snd r:embed="rId16" name="T2_W6F_5.7.wav"/>
            </a:hlinkClick>
            <a:extLst>
              <a:ext uri="{FF2B5EF4-FFF2-40B4-BE49-F238E27FC236}">
                <a16:creationId xmlns:a16="http://schemas.microsoft.com/office/drawing/2014/main" id="{BA2847C7-EE24-F1DD-D598-E16CBCA6B624}"/>
              </a:ext>
            </a:extLst>
          </p:cNvPr>
          <p:cNvSpPr/>
          <p:nvPr/>
        </p:nvSpPr>
        <p:spPr>
          <a:xfrm rot="21146026">
            <a:off x="2734991" y="373932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Schweiz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CustomShape 2">
            <a:hlinkClick r:id="" action="ppaction://noaction">
              <a:snd r:embed="rId17" name="T2_W6F_5.18.wav"/>
            </a:hlinkClick>
            <a:extLst>
              <a:ext uri="{FF2B5EF4-FFF2-40B4-BE49-F238E27FC236}">
                <a16:creationId xmlns:a16="http://schemas.microsoft.com/office/drawing/2014/main" id="{38D04F63-3190-A38B-782C-E53C171055F6}"/>
              </a:ext>
            </a:extLst>
          </p:cNvPr>
          <p:cNvSpPr/>
          <p:nvPr/>
        </p:nvSpPr>
        <p:spPr>
          <a:xfrm rot="696905">
            <a:off x="7348056" y="3001782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Flasche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CustomShape 2">
            <a:hlinkClick r:id="" action="ppaction://noaction">
              <a:snd r:embed="rId18" name="T2_W6F_5.19.wav"/>
            </a:hlinkClick>
            <a:extLst>
              <a:ext uri="{FF2B5EF4-FFF2-40B4-BE49-F238E27FC236}">
                <a16:creationId xmlns:a16="http://schemas.microsoft.com/office/drawing/2014/main" id="{FFA757A3-9783-7A68-7D9A-3DD93D0D910C}"/>
              </a:ext>
            </a:extLst>
          </p:cNvPr>
          <p:cNvSpPr/>
          <p:nvPr/>
        </p:nvSpPr>
        <p:spPr>
          <a:xfrm rot="272083">
            <a:off x="8381219" y="4027845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spät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CustomShape 2">
            <a:hlinkClick r:id="" action="ppaction://noaction">
              <a:snd r:embed="rId19" name="T2_W6F_5.8.wav"/>
            </a:hlinkClick>
            <a:extLst>
              <a:ext uri="{FF2B5EF4-FFF2-40B4-BE49-F238E27FC236}">
                <a16:creationId xmlns:a16="http://schemas.microsoft.com/office/drawing/2014/main" id="{F448797B-9A42-8EFA-AB20-1DED2C88B442}"/>
              </a:ext>
            </a:extLst>
          </p:cNvPr>
          <p:cNvSpPr/>
          <p:nvPr/>
        </p:nvSpPr>
        <p:spPr>
          <a:xfrm rot="21146026">
            <a:off x="669969" y="481284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rühstück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CustomShape 2">
            <a:hlinkClick r:id="" action="ppaction://noaction">
              <a:snd r:embed="rId20" name="T2_W6F_5.11.wav"/>
            </a:hlinkClick>
            <a:extLst>
              <a:ext uri="{FF2B5EF4-FFF2-40B4-BE49-F238E27FC236}">
                <a16:creationId xmlns:a16="http://schemas.microsoft.com/office/drawing/2014/main" id="{4CDF761A-DF6E-8336-DD74-8C4A2E4FEA1D}"/>
              </a:ext>
            </a:extLst>
          </p:cNvPr>
          <p:cNvSpPr/>
          <p:nvPr/>
        </p:nvSpPr>
        <p:spPr>
          <a:xfrm>
            <a:off x="3162589" y="5157904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Sportler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CustomShape 2">
            <a:hlinkClick r:id="" action="ppaction://noaction">
              <a:snd r:embed="rId21" name="T2_W6F_5.13.wav"/>
            </a:hlinkClick>
            <a:extLst>
              <a:ext uri="{FF2B5EF4-FFF2-40B4-BE49-F238E27FC236}">
                <a16:creationId xmlns:a16="http://schemas.microsoft.com/office/drawing/2014/main" id="{600576C4-8B9E-D647-DBF6-8FA64B328FF8}"/>
              </a:ext>
            </a:extLst>
          </p:cNvPr>
          <p:cNvSpPr/>
          <p:nvPr/>
        </p:nvSpPr>
        <p:spPr>
          <a:xfrm rot="21146026">
            <a:off x="4532959" y="4379824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praktisch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CustomShape 2">
            <a:hlinkClick r:id="" action="ppaction://noaction">
              <a:snd r:embed="rId22" name="T2_W6F_5.9.wav"/>
            </a:hlinkClick>
            <a:extLst>
              <a:ext uri="{FF2B5EF4-FFF2-40B4-BE49-F238E27FC236}">
                <a16:creationId xmlns:a16="http://schemas.microsoft.com/office/drawing/2014/main" id="{587544CC-6CB5-769C-6493-B532D718A104}"/>
              </a:ext>
            </a:extLst>
          </p:cNvPr>
          <p:cNvSpPr/>
          <p:nvPr/>
        </p:nvSpPr>
        <p:spPr>
          <a:xfrm rot="373476">
            <a:off x="378945" y="5702433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spüren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CustomShape 2">
            <a:hlinkClick r:id="" action="ppaction://noaction">
              <a:snd r:embed="rId23" name="T2_W6F_5.10.wav"/>
            </a:hlinkClick>
            <a:extLst>
              <a:ext uri="{FF2B5EF4-FFF2-40B4-BE49-F238E27FC236}">
                <a16:creationId xmlns:a16="http://schemas.microsoft.com/office/drawing/2014/main" id="{48747A1C-59BD-0039-76C9-6B588A537083}"/>
              </a:ext>
            </a:extLst>
          </p:cNvPr>
          <p:cNvSpPr/>
          <p:nvPr/>
        </p:nvSpPr>
        <p:spPr>
          <a:xfrm rot="21146026">
            <a:off x="2932911" y="6049249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Tisch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CustomShape 2">
            <a:hlinkClick r:id="" action="ppaction://noaction">
              <a:snd r:embed="rId24" name="T2_W6F_5.21.wav"/>
            </a:hlinkClick>
            <a:extLst>
              <a:ext uri="{FF2B5EF4-FFF2-40B4-BE49-F238E27FC236}">
                <a16:creationId xmlns:a16="http://schemas.microsoft.com/office/drawing/2014/main" id="{6CBDEA6E-A8E5-2E27-49DD-20A373313808}"/>
              </a:ext>
            </a:extLst>
          </p:cNvPr>
          <p:cNvSpPr/>
          <p:nvPr/>
        </p:nvSpPr>
        <p:spPr>
          <a:xfrm rot="21146026">
            <a:off x="8126203" y="5751157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Arial"/>
              </a:rPr>
              <a:t>k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+mn-cs"/>
                <a:sym typeface="Arial"/>
              </a:rPr>
              <a:t>lassisch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2">
            <a:hlinkClick r:id="" action="ppaction://noaction">
              <a:snd r:embed="rId25" name="T2_W6F_5.20.wav"/>
            </a:hlinkClick>
            <a:extLst>
              <a:ext uri="{FF2B5EF4-FFF2-40B4-BE49-F238E27FC236}">
                <a16:creationId xmlns:a16="http://schemas.microsoft.com/office/drawing/2014/main" id="{E278FC53-63A7-3FA5-B6FE-7D91ED220769}"/>
              </a:ext>
            </a:extLst>
          </p:cNvPr>
          <p:cNvSpPr/>
          <p:nvPr/>
        </p:nvSpPr>
        <p:spPr>
          <a:xfrm rot="561357">
            <a:off x="6981653" y="478520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pieler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CustomShape 2">
            <a:hlinkClick r:id="" action="ppaction://noaction">
              <a:snd r:embed="rId26" name="T2_W6F_5.12.wav"/>
            </a:hlinkClick>
            <a:extLst>
              <a:ext uri="{FF2B5EF4-FFF2-40B4-BE49-F238E27FC236}">
                <a16:creationId xmlns:a16="http://schemas.microsoft.com/office/drawing/2014/main" id="{7043736F-87B1-34C7-569B-D4B429AC3D96}"/>
              </a:ext>
            </a:extLst>
          </p:cNvPr>
          <p:cNvSpPr/>
          <p:nvPr/>
        </p:nvSpPr>
        <p:spPr>
          <a:xfrm rot="21390990">
            <a:off x="5427432" y="5595400"/>
            <a:ext cx="2103033" cy="5252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Stunde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4ECBC2-AE94-BBB1-38BC-88975EBB43BF}"/>
              </a:ext>
            </a:extLst>
          </p:cNvPr>
          <p:cNvSpPr txBox="1"/>
          <p:nvPr/>
        </p:nvSpPr>
        <p:spPr>
          <a:xfrm rot="21100356">
            <a:off x="1534071" y="5220498"/>
            <a:ext cx="157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[breakfast]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2DC724-CF67-E1DC-24E3-928874134EE4}"/>
              </a:ext>
            </a:extLst>
          </p:cNvPr>
          <p:cNvSpPr txBox="1"/>
          <p:nvPr/>
        </p:nvSpPr>
        <p:spPr>
          <a:xfrm rot="392773">
            <a:off x="291923" y="6178828"/>
            <a:ext cx="214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feel, feeling]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Free vector graphics of Plate">
            <a:extLst>
              <a:ext uri="{FF2B5EF4-FFF2-40B4-BE49-F238E27FC236}">
                <a16:creationId xmlns:a16="http://schemas.microsoft.com/office/drawing/2014/main" id="{AB9394F1-A011-0664-22DB-7775953B8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826">
            <a:off x="1952806" y="4563034"/>
            <a:ext cx="627784" cy="3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55AAD8CE-272E-6177-1744-AA4E1654A92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B0CCB0-987B-489C-01FB-7B17C8EFB0AB}"/>
              </a:ext>
            </a:extLst>
          </p:cNvPr>
          <p:cNvSpPr txBox="1"/>
          <p:nvPr/>
        </p:nvSpPr>
        <p:spPr>
          <a:xfrm rot="500906">
            <a:off x="8255848" y="1178966"/>
            <a:ext cx="2499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[material, fabric]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9857C6-7B59-8B65-C46E-63E3ABDC74AF}"/>
              </a:ext>
            </a:extLst>
          </p:cNvPr>
          <p:cNvSpPr txBox="1"/>
          <p:nvPr/>
        </p:nvSpPr>
        <p:spPr>
          <a:xfrm rot="500906">
            <a:off x="5366129" y="3612147"/>
            <a:ext cx="201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[conversation]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916AF6-9BD0-3837-31A4-70F96FA83B73}"/>
              </a:ext>
            </a:extLst>
          </p:cNvPr>
          <p:cNvSpPr txBox="1"/>
          <p:nvPr/>
        </p:nvSpPr>
        <p:spPr>
          <a:xfrm rot="20990284">
            <a:off x="5475293" y="4746984"/>
            <a:ext cx="1493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[practical]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F691D8-1C73-47BE-ACD6-6839DC3EA082}"/>
              </a:ext>
            </a:extLst>
          </p:cNvPr>
          <p:cNvSpPr txBox="1"/>
          <p:nvPr/>
        </p:nvSpPr>
        <p:spPr>
          <a:xfrm rot="500906">
            <a:off x="3725345" y="2446609"/>
            <a:ext cx="201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[bad]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7" descr="people talking to each other">
            <a:extLst>
              <a:ext uri="{FF2B5EF4-FFF2-40B4-BE49-F238E27FC236}">
                <a16:creationId xmlns:a16="http://schemas.microsoft.com/office/drawing/2014/main" id="{3442EDD4-2312-F72C-EC58-10E56C4C1A15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4200">
            <a:off x="6363768" y="2716212"/>
            <a:ext cx="859629" cy="859629"/>
          </a:xfrm>
          <a:prstGeom prst="rect">
            <a:avLst/>
          </a:prstGeom>
        </p:spPr>
      </p:pic>
      <p:sp>
        <p:nvSpPr>
          <p:cNvPr id="30" name="AutoShape 2" descr="Free dislike hand thumb vector">
            <a:extLst>
              <a:ext uri="{FF2B5EF4-FFF2-40B4-BE49-F238E27FC236}">
                <a16:creationId xmlns:a16="http://schemas.microsoft.com/office/drawing/2014/main" id="{842EE08F-0DEE-3CD2-B603-8797BF7A19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5" name="Picture 4" descr="Free dislike hand thumb vector">
            <a:extLst>
              <a:ext uri="{FF2B5EF4-FFF2-40B4-BE49-F238E27FC236}">
                <a16:creationId xmlns:a16="http://schemas.microsoft.com/office/drawing/2014/main" id="{774F8373-D6FC-213B-1658-2E81665F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189">
            <a:off x="6111270" y="2059396"/>
            <a:ext cx="476237" cy="5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Free bathroom cloth nature vector">
            <a:extLst>
              <a:ext uri="{FF2B5EF4-FFF2-40B4-BE49-F238E27FC236}">
                <a16:creationId xmlns:a16="http://schemas.microsoft.com/office/drawing/2014/main" id="{F73E5DCE-F0BD-D532-5F88-2B1CCAD8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719">
            <a:off x="9815960" y="513067"/>
            <a:ext cx="416545" cy="49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girl cute cold vector">
            <a:extLst>
              <a:ext uri="{FF2B5EF4-FFF2-40B4-BE49-F238E27FC236}">
                <a16:creationId xmlns:a16="http://schemas.microsoft.com/office/drawing/2014/main" id="{064B1E74-B17E-567A-153D-B659D2E3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558">
            <a:off x="2197494" y="5632653"/>
            <a:ext cx="434047" cy="54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raincoat coat boots illustration">
            <a:extLst>
              <a:ext uri="{FF2B5EF4-FFF2-40B4-BE49-F238E27FC236}">
                <a16:creationId xmlns:a16="http://schemas.microsoft.com/office/drawing/2014/main" id="{7630FF86-2DCB-C4B9-4FA0-D7CE84FB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895">
            <a:off x="6089661" y="3910539"/>
            <a:ext cx="807416" cy="5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BA9913C-F734-DD83-4648-5E05BA79BB36}"/>
              </a:ext>
            </a:extLst>
          </p:cNvPr>
          <p:cNvSpPr txBox="1"/>
          <p:nvPr/>
        </p:nvSpPr>
        <p:spPr>
          <a:xfrm rot="355228">
            <a:off x="8026445" y="2598585"/>
            <a:ext cx="214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[shop]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8" name="Picture 14" descr="Free woman shopping vegetable shop vector">
            <a:extLst>
              <a:ext uri="{FF2B5EF4-FFF2-40B4-BE49-F238E27FC236}">
                <a16:creationId xmlns:a16="http://schemas.microsoft.com/office/drawing/2014/main" id="{AD3926A8-4471-8FED-9701-6C68DFD0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544">
            <a:off x="9956411" y="1765080"/>
            <a:ext cx="644636" cy="61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52ED2A5-73C5-14C8-FD8B-A4FAA500D180}"/>
              </a:ext>
            </a:extLst>
          </p:cNvPr>
          <p:cNvSpPr txBox="1"/>
          <p:nvPr/>
        </p:nvSpPr>
        <p:spPr>
          <a:xfrm rot="21158070">
            <a:off x="8237882" y="6245441"/>
            <a:ext cx="2037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[classical]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40" name="Picture 16" descr="Free guitar music musical instrument vector">
            <a:extLst>
              <a:ext uri="{FF2B5EF4-FFF2-40B4-BE49-F238E27FC236}">
                <a16:creationId xmlns:a16="http://schemas.microsoft.com/office/drawing/2014/main" id="{1DB36D96-D5E9-0D58-6B28-BD37A1DFA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727" y="5108193"/>
            <a:ext cx="697061" cy="77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5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2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83598542-9850-4DFF-9F09-37A174B56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724" y="-1114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BF5E2C-60B3-497E-BC09-E0A27713E5AE}"/>
              </a:ext>
            </a:extLst>
          </p:cNvPr>
          <p:cNvSpPr txBox="1"/>
          <p:nvPr/>
        </p:nvSpPr>
        <p:spPr>
          <a:xfrm>
            <a:off x="123171" y="872181"/>
            <a:ext cx="109409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word ‘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zusammen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*’ (together) indicates</a:t>
            </a:r>
            <a:r>
              <a:rPr kumimoji="0" lang="es-AR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the right verb option. Who is doing what?</a:t>
            </a:r>
            <a:endParaRPr kumimoji="0" lang="es-AR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54BBE6-9901-4675-B711-7113C449F316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DEB290D-C7BE-4CFF-AEFC-F66F3EE31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6" name="T2_W6F_6.1.wav"/>
            </a:hlinkClick>
            <a:extLst>
              <a:ext uri="{FF2B5EF4-FFF2-40B4-BE49-F238E27FC236}">
                <a16:creationId xmlns:a16="http://schemas.microsoft.com/office/drawing/2014/main" id="{51241A1C-3F8F-41FF-B441-BB001F447FDA}"/>
              </a:ext>
            </a:extLst>
          </p:cNvPr>
          <p:cNvSpPr/>
          <p:nvPr/>
        </p:nvSpPr>
        <p:spPr>
          <a:xfrm>
            <a:off x="3920124" y="175857"/>
            <a:ext cx="4857449" cy="498337"/>
          </a:xfrm>
          <a:prstGeom prst="wedgeRoundRectCallout">
            <a:avLst>
              <a:gd name="adj1" fmla="val -54927"/>
              <a:gd name="adj2" fmla="val -16313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T2_W6F_6.1.wav"/>
            </a:hlinkClick>
            <a:extLst>
              <a:ext uri="{FF2B5EF4-FFF2-40B4-BE49-F238E27FC236}">
                <a16:creationId xmlns:a16="http://schemas.microsoft.com/office/drawing/2014/main" id="{550EA2C8-37B5-4D77-9D24-484957A50422}"/>
              </a:ext>
            </a:extLst>
          </p:cNvPr>
          <p:cNvSpPr/>
          <p:nvPr/>
        </p:nvSpPr>
        <p:spPr>
          <a:xfrm>
            <a:off x="3992186" y="191812"/>
            <a:ext cx="485744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Lies die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Sätze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Wer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macht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was?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: Folded Corner 13">
            <a:extLst>
              <a:ext uri="{FF2B5EF4-FFF2-40B4-BE49-F238E27FC236}">
                <a16:creationId xmlns:a16="http://schemas.microsoft.com/office/drawing/2014/main" id="{A4113FF3-F1B0-4288-96F3-1ACD9A4C90BA}"/>
              </a:ext>
            </a:extLst>
          </p:cNvPr>
          <p:cNvSpPr/>
          <p:nvPr/>
        </p:nvSpPr>
        <p:spPr>
          <a:xfrm>
            <a:off x="387268" y="1629873"/>
            <a:ext cx="6346369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8439CE-52A9-43D2-9F4A-D7EA0AB6E596}"/>
              </a:ext>
            </a:extLst>
          </p:cNvPr>
          <p:cNvSpPr txBox="1"/>
          <p:nvPr/>
        </p:nvSpPr>
        <p:spPr>
          <a:xfrm>
            <a:off x="333541" y="1715583"/>
            <a:ext cx="6646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macht|Sie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Hausaufgaben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Rectangle: Folded Corner 16">
            <a:extLst>
              <a:ext uri="{FF2B5EF4-FFF2-40B4-BE49-F238E27FC236}">
                <a16:creationId xmlns:a16="http://schemas.microsoft.com/office/drawing/2014/main" id="{B69F4586-705B-44CF-9B8C-B2E691FE8F92}"/>
              </a:ext>
            </a:extLst>
          </p:cNvPr>
          <p:cNvSpPr/>
          <p:nvPr/>
        </p:nvSpPr>
        <p:spPr>
          <a:xfrm>
            <a:off x="387269" y="2483362"/>
            <a:ext cx="6036108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97BEBA-1AA4-4A7B-8231-8EDB9EFA213E}"/>
              </a:ext>
            </a:extLst>
          </p:cNvPr>
          <p:cNvSpPr txBox="1"/>
          <p:nvPr/>
        </p:nvSpPr>
        <p:spPr>
          <a:xfrm>
            <a:off x="383856" y="2583354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fahren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| 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fährt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Rad.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FD459312-254B-4C4E-BCD3-9C62BE1AB5ED}"/>
              </a:ext>
            </a:extLst>
          </p:cNvPr>
          <p:cNvSpPr/>
          <p:nvPr/>
        </p:nvSpPr>
        <p:spPr>
          <a:xfrm>
            <a:off x="345185" y="3559717"/>
            <a:ext cx="6127426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2AF8A5-95FC-410C-AAE2-5531E8687DD2}"/>
              </a:ext>
            </a:extLst>
          </p:cNvPr>
          <p:cNvSpPr txBox="1"/>
          <p:nvPr/>
        </p:nvSpPr>
        <p:spPr>
          <a:xfrm>
            <a:off x="341771" y="3659709"/>
            <a:ext cx="6637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Ich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laufe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laufen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fünf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Kilometer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Rectangle: Folded Corner 25">
            <a:extLst>
              <a:ext uri="{FF2B5EF4-FFF2-40B4-BE49-F238E27FC236}">
                <a16:creationId xmlns:a16="http://schemas.microsoft.com/office/drawing/2014/main" id="{DDC3498C-B668-40DF-A4BC-18837017999F}"/>
              </a:ext>
            </a:extLst>
          </p:cNvPr>
          <p:cNvSpPr/>
          <p:nvPr/>
        </p:nvSpPr>
        <p:spPr>
          <a:xfrm>
            <a:off x="341772" y="4459564"/>
            <a:ext cx="6127426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FB4669-AA3B-4DC0-B3AB-8B662C65E64A}"/>
              </a:ext>
            </a:extLst>
          </p:cNvPr>
          <p:cNvSpPr txBox="1"/>
          <p:nvPr/>
        </p:nvSpPr>
        <p:spPr>
          <a:xfrm>
            <a:off x="338358" y="4559556"/>
            <a:ext cx="6861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|Sie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findet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Kunstprojekt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Oval 28">
            <a:hlinkClick r:id="" action="ppaction://noaction">
              <a:snd r:embed="rId7" name="T2_W6F_6.5.wav"/>
            </a:hlinkClick>
            <a:extLst>
              <a:ext uri="{FF2B5EF4-FFF2-40B4-BE49-F238E27FC236}">
                <a16:creationId xmlns:a16="http://schemas.microsoft.com/office/drawing/2014/main" id="{42BF233A-C3CD-48B7-B56A-9B64B3082D59}"/>
              </a:ext>
            </a:extLst>
          </p:cNvPr>
          <p:cNvSpPr/>
          <p:nvPr/>
        </p:nvSpPr>
        <p:spPr>
          <a:xfrm>
            <a:off x="86656" y="4275219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D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8E21AA52-84A4-4599-8C65-298CE6514B50}"/>
              </a:ext>
            </a:extLst>
          </p:cNvPr>
          <p:cNvSpPr/>
          <p:nvPr/>
        </p:nvSpPr>
        <p:spPr>
          <a:xfrm>
            <a:off x="262861" y="5430690"/>
            <a:ext cx="6206337" cy="55263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F876B2-8E32-4C56-8A35-2225CFD709B3}"/>
              </a:ext>
            </a:extLst>
          </p:cNvPr>
          <p:cNvSpPr txBox="1"/>
          <p:nvPr/>
        </p:nvSpPr>
        <p:spPr>
          <a:xfrm>
            <a:off x="259447" y="5530682"/>
            <a:ext cx="5218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Benutzt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Benutzt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du den Computer?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539B8A-6069-4199-BC5E-04D2561BBE1A}"/>
              </a:ext>
            </a:extLst>
          </p:cNvPr>
          <p:cNvSpPr/>
          <p:nvPr/>
        </p:nvSpPr>
        <p:spPr>
          <a:xfrm>
            <a:off x="370092" y="1772186"/>
            <a:ext cx="1417765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hlinkClick r:id="" action="ppaction://noaction">
              <a:snd r:embed="rId8" name="T2_W6F_6.2.wav"/>
            </a:hlinkClick>
            <a:extLst>
              <a:ext uri="{FF2B5EF4-FFF2-40B4-BE49-F238E27FC236}">
                <a16:creationId xmlns:a16="http://schemas.microsoft.com/office/drawing/2014/main" id="{17EFAE73-70BA-4CFC-9F06-CC3C9B81B99F}"/>
              </a:ext>
            </a:extLst>
          </p:cNvPr>
          <p:cNvSpPr/>
          <p:nvPr/>
        </p:nvSpPr>
        <p:spPr>
          <a:xfrm>
            <a:off x="86656" y="1445528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816224-0EB2-4C87-BA68-1049F03277C6}"/>
              </a:ext>
            </a:extLst>
          </p:cNvPr>
          <p:cNvSpPr txBox="1"/>
          <p:nvPr/>
        </p:nvSpPr>
        <p:spPr>
          <a:xfrm>
            <a:off x="6791177" y="1513240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do/are doing homework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together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Rounded Rectangular Callout 24">
            <a:extLst>
              <a:ext uri="{FF2B5EF4-FFF2-40B4-BE49-F238E27FC236}">
                <a16:creationId xmlns:a16="http://schemas.microsoft.com/office/drawing/2014/main" id="{E8A5F8DA-3A62-78B1-0CD4-FADE5225C48F}"/>
              </a:ext>
            </a:extLst>
          </p:cNvPr>
          <p:cNvSpPr/>
          <p:nvPr/>
        </p:nvSpPr>
        <p:spPr>
          <a:xfrm>
            <a:off x="6841594" y="1878799"/>
            <a:ext cx="5204658" cy="945638"/>
          </a:xfrm>
          <a:prstGeom prst="wedgeRoundRectCallout">
            <a:avLst>
              <a:gd name="adj1" fmla="val -83305"/>
              <a:gd name="adj2" fmla="val -26259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In English, 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together 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usually comes at the end. In German, </a:t>
            </a:r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zusammen</a:t>
            </a:r>
            <a:r>
              <a:rPr lang="en-GB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usually comes after the verb.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121BA0-E1C2-169A-C724-E8BA3C72EE58}"/>
              </a:ext>
            </a:extLst>
          </p:cNvPr>
          <p:cNvSpPr/>
          <p:nvPr/>
        </p:nvSpPr>
        <p:spPr>
          <a:xfrm>
            <a:off x="457054" y="2617145"/>
            <a:ext cx="1420732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63B8594-6946-6766-9A81-CC0E79FEC6AC}"/>
              </a:ext>
            </a:extLst>
          </p:cNvPr>
          <p:cNvSpPr/>
          <p:nvPr/>
        </p:nvSpPr>
        <p:spPr>
          <a:xfrm>
            <a:off x="363010" y="3719674"/>
            <a:ext cx="1405341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1B13F56-049E-4C60-C6C3-B78206B7E66F}"/>
              </a:ext>
            </a:extLst>
          </p:cNvPr>
          <p:cNvSpPr/>
          <p:nvPr/>
        </p:nvSpPr>
        <p:spPr>
          <a:xfrm>
            <a:off x="1721636" y="4635729"/>
            <a:ext cx="1264582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94B0408-A8B4-88DB-8D1B-03DE62F8CECF}"/>
              </a:ext>
            </a:extLst>
          </p:cNvPr>
          <p:cNvSpPr/>
          <p:nvPr/>
        </p:nvSpPr>
        <p:spPr>
          <a:xfrm>
            <a:off x="345185" y="5579741"/>
            <a:ext cx="1525403" cy="3281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F72389A-EEEA-846A-E17E-0066465C817A}"/>
              </a:ext>
            </a:extLst>
          </p:cNvPr>
          <p:cNvSpPr txBox="1"/>
          <p:nvPr/>
        </p:nvSpPr>
        <p:spPr>
          <a:xfrm>
            <a:off x="6492117" y="2752396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cycles/is cycling.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3AF2172-449F-1333-2E53-561E565C791B}"/>
              </a:ext>
            </a:extLst>
          </p:cNvPr>
          <p:cNvSpPr txBox="1"/>
          <p:nvPr/>
        </p:nvSpPr>
        <p:spPr>
          <a:xfrm>
            <a:off x="6468344" y="5489561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 you use/ are you using the computer?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8AF870-E136-F17B-76FE-6533C3975E88}"/>
              </a:ext>
            </a:extLst>
          </p:cNvPr>
          <p:cNvSpPr txBox="1"/>
          <p:nvPr/>
        </p:nvSpPr>
        <p:spPr>
          <a:xfrm>
            <a:off x="6492117" y="3655063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run/ are running 5 kilometres together.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EF6554-BCEA-8D44-B252-F05587697548}"/>
              </a:ext>
            </a:extLst>
          </p:cNvPr>
          <p:cNvSpPr txBox="1"/>
          <p:nvPr/>
        </p:nvSpPr>
        <p:spPr>
          <a:xfrm>
            <a:off x="6469198" y="4555375"/>
            <a:ext cx="595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find/ are finding an art project together.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0360714D-35D9-7FA5-5F07-89791324E620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Oval 18">
            <a:hlinkClick r:id="" action="ppaction://noaction">
              <a:snd r:embed="rId9" name="T2_W6F_6.12.wav"/>
            </a:hlinkClick>
            <a:extLst>
              <a:ext uri="{FF2B5EF4-FFF2-40B4-BE49-F238E27FC236}">
                <a16:creationId xmlns:a16="http://schemas.microsoft.com/office/drawing/2014/main" id="{164AFE30-5225-417F-87E8-56D5B1B2F010}"/>
              </a:ext>
            </a:extLst>
          </p:cNvPr>
          <p:cNvSpPr/>
          <p:nvPr/>
        </p:nvSpPr>
        <p:spPr>
          <a:xfrm>
            <a:off x="86656" y="2299017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B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2" name="Oval 31">
            <a:hlinkClick r:id="" action="ppaction://noaction">
              <a:snd r:embed="rId10" name="T2_W6F_6.13.wav"/>
            </a:hlinkClick>
            <a:extLst>
              <a:ext uri="{FF2B5EF4-FFF2-40B4-BE49-F238E27FC236}">
                <a16:creationId xmlns:a16="http://schemas.microsoft.com/office/drawing/2014/main" id="{0B1A348F-DC6C-484F-B0E2-18EAF43DD914}"/>
              </a:ext>
            </a:extLst>
          </p:cNvPr>
          <p:cNvSpPr/>
          <p:nvPr/>
        </p:nvSpPr>
        <p:spPr>
          <a:xfrm>
            <a:off x="86656" y="5246345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25" name="Oval 24">
            <a:hlinkClick r:id="" action="ppaction://noaction">
              <a:snd r:embed="rId11" name="T2_W6F_6.4.wav"/>
            </a:hlinkClick>
            <a:extLst>
              <a:ext uri="{FF2B5EF4-FFF2-40B4-BE49-F238E27FC236}">
                <a16:creationId xmlns:a16="http://schemas.microsoft.com/office/drawing/2014/main" id="{6DE61E8C-4EBF-4C47-B9A5-B11DE235E956}"/>
              </a:ext>
            </a:extLst>
          </p:cNvPr>
          <p:cNvSpPr/>
          <p:nvPr/>
        </p:nvSpPr>
        <p:spPr>
          <a:xfrm>
            <a:off x="86656" y="3375372"/>
            <a:ext cx="462703" cy="403585"/>
          </a:xfrm>
          <a:prstGeom prst="ellipse">
            <a:avLst/>
          </a:prstGeom>
          <a:solidFill>
            <a:srgbClr val="2E94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C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" grpId="0" animBg="1"/>
      <p:bldP spid="34" grpId="0"/>
      <p:bldP spid="4" grpId="0" animBg="1"/>
      <p:bldP spid="6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3a</a:t>
            </a:r>
            <a:endParaRPr lang="en-GB" sz="3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B87C8E3-AC18-4D34-BA56-AA2D96EC25CE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155046-F919-4205-A1F6-043CF3CB95B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4" name="T2_W6F_7.1.wav"/>
            </a:hlinkClick>
            <a:extLst>
              <a:ext uri="{FF2B5EF4-FFF2-40B4-BE49-F238E27FC236}">
                <a16:creationId xmlns:a16="http://schemas.microsoft.com/office/drawing/2014/main" id="{AE72919F-D2BF-4BD7-9511-291252EB6C8A}"/>
              </a:ext>
            </a:extLst>
          </p:cNvPr>
          <p:cNvSpPr/>
          <p:nvPr/>
        </p:nvSpPr>
        <p:spPr>
          <a:xfrm>
            <a:off x="4102766" y="158134"/>
            <a:ext cx="1267342" cy="54167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stomShape 7">
            <a:hlinkClick r:id="" action="ppaction://noaction">
              <a:snd r:embed="rId4" name="T2_W6F_7.1.wav"/>
            </a:hlinkClick>
            <a:extLst>
              <a:ext uri="{FF2B5EF4-FFF2-40B4-BE49-F238E27FC236}">
                <a16:creationId xmlns:a16="http://schemas.microsoft.com/office/drawing/2014/main" id="{38196040-56EA-44D9-A41C-E07A8EA7DA81}"/>
              </a:ext>
            </a:extLst>
          </p:cNvPr>
          <p:cNvSpPr/>
          <p:nvPr/>
        </p:nvSpPr>
        <p:spPr>
          <a:xfrm>
            <a:off x="4129217" y="175709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A903092D-7AEB-486D-9C47-589589CDA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2887" y="-6973"/>
            <a:ext cx="914400" cy="914400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68DC8688-4683-4113-B876-71BEC5C9B2DD}"/>
              </a:ext>
            </a:extLst>
          </p:cNvPr>
          <p:cNvSpPr/>
          <p:nvPr/>
        </p:nvSpPr>
        <p:spPr>
          <a:xfrm>
            <a:off x="5148925" y="935757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1D9569-646B-4A34-8E5F-9916EA5F6185}"/>
              </a:ext>
            </a:extLst>
          </p:cNvPr>
          <p:cNvSpPr txBox="1"/>
          <p:nvPr/>
        </p:nvSpPr>
        <p:spPr>
          <a:xfrm>
            <a:off x="5253547" y="997449"/>
            <a:ext cx="2364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They normally wear sports clothes.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F83417-10FE-4869-A354-068599EB0428}"/>
              </a:ext>
            </a:extLst>
          </p:cNvPr>
          <p:cNvSpPr/>
          <p:nvPr/>
        </p:nvSpPr>
        <p:spPr>
          <a:xfrm>
            <a:off x="4907405" y="75141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E2AFC4-FD23-42D0-A195-5600783CC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11255"/>
              </p:ext>
            </p:extLst>
          </p:nvPr>
        </p:nvGraphicFramePr>
        <p:xfrm>
          <a:off x="123172" y="1055376"/>
          <a:ext cx="3517019" cy="5497911"/>
        </p:xfrm>
        <a:graphic>
          <a:graphicData uri="http://schemas.openxmlformats.org/drawingml/2006/table">
            <a:tbl>
              <a:tblPr/>
              <a:tblGrid>
                <a:gridCol w="714931">
                  <a:extLst>
                    <a:ext uri="{9D8B030D-6E8A-4147-A177-3AD203B41FA5}">
                      <a16:colId xmlns:a16="http://schemas.microsoft.com/office/drawing/2014/main" val="2839383268"/>
                    </a:ext>
                  </a:extLst>
                </a:gridCol>
                <a:gridCol w="1314547">
                  <a:extLst>
                    <a:ext uri="{9D8B030D-6E8A-4147-A177-3AD203B41FA5}">
                      <a16:colId xmlns:a16="http://schemas.microsoft.com/office/drawing/2014/main" val="1179685613"/>
                    </a:ext>
                  </a:extLst>
                </a:gridCol>
                <a:gridCol w="1487541">
                  <a:extLst>
                    <a:ext uri="{9D8B030D-6E8A-4147-A177-3AD203B41FA5}">
                      <a16:colId xmlns:a16="http://schemas.microsoft.com/office/drawing/2014/main" val="1030992712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A, B, C?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when?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348628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Sports day</a:t>
                      </a:r>
                      <a:endParaRPr lang="en-GB" sz="1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339329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Friday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767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2.00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09653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sports day</a:t>
                      </a:r>
                      <a:endParaRPr lang="en-GB" sz="1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9119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10.00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93749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2.00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71879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10.00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19841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Friday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8397768"/>
                  </a:ext>
                </a:extLst>
              </a:tr>
            </a:tbl>
          </a:graphicData>
        </a:graphic>
      </p:graphicFrame>
      <p:sp>
        <p:nvSpPr>
          <p:cNvPr id="19" name="CustomShape 23">
            <a:hlinkClick r:id="" action="ppaction://noaction">
              <a:snd r:embed="rId7" name="T2_W6F_7.2.wav"/>
            </a:hlinkClick>
            <a:extLst>
              <a:ext uri="{FF2B5EF4-FFF2-40B4-BE49-F238E27FC236}">
                <a16:creationId xmlns:a16="http://schemas.microsoft.com/office/drawing/2014/main" id="{D495AC6F-BE4F-4BB1-A367-2D790590B7BD}"/>
              </a:ext>
            </a:extLst>
          </p:cNvPr>
          <p:cNvSpPr/>
          <p:nvPr/>
        </p:nvSpPr>
        <p:spPr>
          <a:xfrm>
            <a:off x="174557" y="182376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24">
            <a:hlinkClick r:id="" action="ppaction://noaction">
              <a:snd r:embed="rId8" name="T2_W6F_7.3.wav"/>
            </a:hlinkClick>
            <a:extLst>
              <a:ext uri="{FF2B5EF4-FFF2-40B4-BE49-F238E27FC236}">
                <a16:creationId xmlns:a16="http://schemas.microsoft.com/office/drawing/2014/main" id="{D06EF5C4-A27E-405F-80C7-E125FB108DE2}"/>
              </a:ext>
            </a:extLst>
          </p:cNvPr>
          <p:cNvSpPr/>
          <p:nvPr/>
        </p:nvSpPr>
        <p:spPr>
          <a:xfrm>
            <a:off x="174557" y="243058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5">
            <a:hlinkClick r:id="" action="ppaction://noaction">
              <a:snd r:embed="rId9" name="T2_W6F_7.4.wav"/>
            </a:hlinkClick>
            <a:extLst>
              <a:ext uri="{FF2B5EF4-FFF2-40B4-BE49-F238E27FC236}">
                <a16:creationId xmlns:a16="http://schemas.microsoft.com/office/drawing/2014/main" id="{BFAD851F-7B67-44C6-A477-C5274164A55E}"/>
              </a:ext>
            </a:extLst>
          </p:cNvPr>
          <p:cNvSpPr/>
          <p:nvPr/>
        </p:nvSpPr>
        <p:spPr>
          <a:xfrm>
            <a:off x="174557" y="300240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26">
            <a:hlinkClick r:id="" action="ppaction://noaction">
              <a:snd r:embed="rId10" name="T2_W6F_7.5.wav"/>
            </a:hlinkClick>
            <a:extLst>
              <a:ext uri="{FF2B5EF4-FFF2-40B4-BE49-F238E27FC236}">
                <a16:creationId xmlns:a16="http://schemas.microsoft.com/office/drawing/2014/main" id="{AAB19B61-4F7E-4F39-9F6B-6C296F33B3F6}"/>
              </a:ext>
            </a:extLst>
          </p:cNvPr>
          <p:cNvSpPr/>
          <p:nvPr/>
        </p:nvSpPr>
        <p:spPr>
          <a:xfrm>
            <a:off x="174557" y="363005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CustomShape 27">
            <a:hlinkClick r:id="" action="ppaction://noaction">
              <a:snd r:embed="rId11" name="T2_W6F_7.6.wav"/>
            </a:hlinkClick>
            <a:extLst>
              <a:ext uri="{FF2B5EF4-FFF2-40B4-BE49-F238E27FC236}">
                <a16:creationId xmlns:a16="http://schemas.microsoft.com/office/drawing/2014/main" id="{3210044D-C9D6-4994-B68A-DCA38A221520}"/>
              </a:ext>
            </a:extLst>
          </p:cNvPr>
          <p:cNvSpPr/>
          <p:nvPr/>
        </p:nvSpPr>
        <p:spPr>
          <a:xfrm>
            <a:off x="174557" y="42012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CustomShape 28">
            <a:hlinkClick r:id="" action="ppaction://noaction">
              <a:snd r:embed="rId12" name="T2_W6F_7.7.wav"/>
            </a:hlinkClick>
            <a:extLst>
              <a:ext uri="{FF2B5EF4-FFF2-40B4-BE49-F238E27FC236}">
                <a16:creationId xmlns:a16="http://schemas.microsoft.com/office/drawing/2014/main" id="{5E21B431-61A8-44C9-8321-4AF053BDBF4C}"/>
              </a:ext>
            </a:extLst>
          </p:cNvPr>
          <p:cNvSpPr/>
          <p:nvPr/>
        </p:nvSpPr>
        <p:spPr>
          <a:xfrm>
            <a:off x="194094" y="484946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CustomShape 27">
            <a:hlinkClick r:id="" action="ppaction://noaction">
              <a:snd r:embed="rId13" name="T2_W6F_7.8.wav"/>
            </a:hlinkClick>
            <a:extLst>
              <a:ext uri="{FF2B5EF4-FFF2-40B4-BE49-F238E27FC236}">
                <a16:creationId xmlns:a16="http://schemas.microsoft.com/office/drawing/2014/main" id="{7F5A9E18-C6ED-45B1-A15E-496CFBF76B46}"/>
              </a:ext>
            </a:extLst>
          </p:cNvPr>
          <p:cNvSpPr/>
          <p:nvPr/>
        </p:nvSpPr>
        <p:spPr>
          <a:xfrm>
            <a:off x="174557" y="541753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stomShape 28">
            <a:hlinkClick r:id="" action="ppaction://noaction">
              <a:snd r:embed="rId14" name="T2_W6F_7.9.wav"/>
            </a:hlinkClick>
            <a:extLst>
              <a:ext uri="{FF2B5EF4-FFF2-40B4-BE49-F238E27FC236}">
                <a16:creationId xmlns:a16="http://schemas.microsoft.com/office/drawing/2014/main" id="{84B667F5-4837-4770-9B4C-EFBC2FBE6B96}"/>
              </a:ext>
            </a:extLst>
          </p:cNvPr>
          <p:cNvSpPr/>
          <p:nvPr/>
        </p:nvSpPr>
        <p:spPr>
          <a:xfrm>
            <a:off x="174557" y="60217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52064104-9330-4A10-B164-1216BAA9AEE8}"/>
              </a:ext>
            </a:extLst>
          </p:cNvPr>
          <p:cNvSpPr/>
          <p:nvPr/>
        </p:nvSpPr>
        <p:spPr>
          <a:xfrm>
            <a:off x="7965446" y="935757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C2932A-D665-4411-B956-C59B177D6F20}"/>
              </a:ext>
            </a:extLst>
          </p:cNvPr>
          <p:cNvSpPr txBox="1"/>
          <p:nvPr/>
        </p:nvSpPr>
        <p:spPr>
          <a:xfrm>
            <a:off x="8070068" y="997449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 (all) helping friends?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E8B592B-C98D-44A7-A7F6-1E5A0FA26749}"/>
              </a:ext>
            </a:extLst>
          </p:cNvPr>
          <p:cNvSpPr/>
          <p:nvPr/>
        </p:nvSpPr>
        <p:spPr>
          <a:xfrm>
            <a:off x="7723926" y="75141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57F25D70-9C49-4F10-9CBA-AE33762F7529}"/>
              </a:ext>
            </a:extLst>
          </p:cNvPr>
          <p:cNvSpPr/>
          <p:nvPr/>
        </p:nvSpPr>
        <p:spPr>
          <a:xfrm>
            <a:off x="3620615" y="3050020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31BEFD-3493-4B59-B34B-5D8D6AF5BDF5}"/>
              </a:ext>
            </a:extLst>
          </p:cNvPr>
          <p:cNvSpPr txBox="1"/>
          <p:nvPr/>
        </p:nvSpPr>
        <p:spPr>
          <a:xfrm>
            <a:off x="3696624" y="3138384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 are playing football.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4C3601F-BB7D-47B0-971F-3B1A155E50C8}"/>
              </a:ext>
            </a:extLst>
          </p:cNvPr>
          <p:cNvSpPr/>
          <p:nvPr/>
        </p:nvSpPr>
        <p:spPr>
          <a:xfrm>
            <a:off x="3379095" y="28656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3" name="Rectangle: Folded Corner 32">
            <a:extLst>
              <a:ext uri="{FF2B5EF4-FFF2-40B4-BE49-F238E27FC236}">
                <a16:creationId xmlns:a16="http://schemas.microsoft.com/office/drawing/2014/main" id="{76953F11-8B74-4245-B6F5-8618FE516AF1}"/>
              </a:ext>
            </a:extLst>
          </p:cNvPr>
          <p:cNvSpPr/>
          <p:nvPr/>
        </p:nvSpPr>
        <p:spPr>
          <a:xfrm>
            <a:off x="6437136" y="3050020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EEDA8-3446-4BB9-90C6-671942E9039A}"/>
              </a:ext>
            </a:extLst>
          </p:cNvPr>
          <p:cNvSpPr txBox="1"/>
          <p:nvPr/>
        </p:nvSpPr>
        <p:spPr>
          <a:xfrm>
            <a:off x="6541758" y="3111712"/>
            <a:ext cx="2364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normally wears sports clothes.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99B012-E2AA-4438-9D57-AB692B0B8F2B}"/>
              </a:ext>
            </a:extLst>
          </p:cNvPr>
          <p:cNvSpPr/>
          <p:nvPr/>
        </p:nvSpPr>
        <p:spPr>
          <a:xfrm>
            <a:off x="6195616" y="28656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36" name="Rectangle: Folded Corner 35">
            <a:extLst>
              <a:ext uri="{FF2B5EF4-FFF2-40B4-BE49-F238E27FC236}">
                <a16:creationId xmlns:a16="http://schemas.microsoft.com/office/drawing/2014/main" id="{E74E565E-E8CB-4981-87B2-A5AE172C7120}"/>
              </a:ext>
            </a:extLst>
          </p:cNvPr>
          <p:cNvSpPr/>
          <p:nvPr/>
        </p:nvSpPr>
        <p:spPr>
          <a:xfrm>
            <a:off x="3731665" y="5088884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533595-C15E-436F-B502-3AC3261CDD57}"/>
              </a:ext>
            </a:extLst>
          </p:cNvPr>
          <p:cNvSpPr txBox="1"/>
          <p:nvPr/>
        </p:nvSpPr>
        <p:spPr>
          <a:xfrm>
            <a:off x="3731665" y="5104390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  playing football?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5B4FDE8-DB75-43B7-BE85-E52A48694DEC}"/>
              </a:ext>
            </a:extLst>
          </p:cNvPr>
          <p:cNvSpPr/>
          <p:nvPr/>
        </p:nvSpPr>
        <p:spPr>
          <a:xfrm>
            <a:off x="3570947" y="476527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39" name="Rectangle: Folded Corner 38">
            <a:extLst>
              <a:ext uri="{FF2B5EF4-FFF2-40B4-BE49-F238E27FC236}">
                <a16:creationId xmlns:a16="http://schemas.microsoft.com/office/drawing/2014/main" id="{8A9FB45F-7E42-401D-AE35-8DCD00C3F800}"/>
              </a:ext>
            </a:extLst>
          </p:cNvPr>
          <p:cNvSpPr/>
          <p:nvPr/>
        </p:nvSpPr>
        <p:spPr>
          <a:xfrm>
            <a:off x="6443564" y="5042698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7C7C3E-A50F-4273-B258-F94FBAF395C6}"/>
              </a:ext>
            </a:extLst>
          </p:cNvPr>
          <p:cNvSpPr txBox="1"/>
          <p:nvPr/>
        </p:nvSpPr>
        <p:spPr>
          <a:xfrm>
            <a:off x="6548186" y="5104390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singing with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1425B3-6BCB-4D55-9B97-A5B87E057930}"/>
              </a:ext>
            </a:extLst>
          </p:cNvPr>
          <p:cNvSpPr/>
          <p:nvPr/>
        </p:nvSpPr>
        <p:spPr>
          <a:xfrm>
            <a:off x="6202044" y="4858354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42" name="Rectangle: Folded Corner 41">
            <a:extLst>
              <a:ext uri="{FF2B5EF4-FFF2-40B4-BE49-F238E27FC236}">
                <a16:creationId xmlns:a16="http://schemas.microsoft.com/office/drawing/2014/main" id="{527D984C-1951-4698-8BB0-6ABA977490BF}"/>
              </a:ext>
            </a:extLst>
          </p:cNvPr>
          <p:cNvSpPr/>
          <p:nvPr/>
        </p:nvSpPr>
        <p:spPr>
          <a:xfrm>
            <a:off x="9416926" y="3040255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04D63C0-6A49-4898-A309-0B866D91D995}"/>
              </a:ext>
            </a:extLst>
          </p:cNvPr>
          <p:cNvSpPr txBox="1"/>
          <p:nvPr/>
        </p:nvSpPr>
        <p:spPr>
          <a:xfrm>
            <a:off x="9521548" y="3101947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I am singing with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2279CB3-17E3-41C9-95DC-5E56EB97BBF3}"/>
              </a:ext>
            </a:extLst>
          </p:cNvPr>
          <p:cNvSpPr/>
          <p:nvPr/>
        </p:nvSpPr>
        <p:spPr>
          <a:xfrm>
            <a:off x="9175406" y="285591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45" name="Rectangle: Folded Corner 44">
            <a:extLst>
              <a:ext uri="{FF2B5EF4-FFF2-40B4-BE49-F238E27FC236}">
                <a16:creationId xmlns:a16="http://schemas.microsoft.com/office/drawing/2014/main" id="{50226C16-D523-4AEC-AAF9-840C73E3B6D7}"/>
              </a:ext>
            </a:extLst>
          </p:cNvPr>
          <p:cNvSpPr/>
          <p:nvPr/>
        </p:nvSpPr>
        <p:spPr>
          <a:xfrm>
            <a:off x="9423354" y="5032933"/>
            <a:ext cx="2364335" cy="1401668"/>
          </a:xfrm>
          <a:prstGeom prst="foldedCorner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AFCE04-DFD3-477E-95A3-0A4F511D44D5}"/>
              </a:ext>
            </a:extLst>
          </p:cNvPr>
          <p:cNvSpPr txBox="1"/>
          <p:nvPr/>
        </p:nvSpPr>
        <p:spPr>
          <a:xfrm>
            <a:off x="9527976" y="5094625"/>
            <a:ext cx="2364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Time: __________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He is helping friends. 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9C08BA4-5747-4CEC-9654-E837FB9E13A6}"/>
              </a:ext>
            </a:extLst>
          </p:cNvPr>
          <p:cNvSpPr/>
          <p:nvPr/>
        </p:nvSpPr>
        <p:spPr>
          <a:xfrm>
            <a:off x="9181834" y="484858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853382-C21E-2F2D-8866-53B45065E0B6}"/>
              </a:ext>
            </a:extLst>
          </p:cNvPr>
          <p:cNvSpPr/>
          <p:nvPr/>
        </p:nvSpPr>
        <p:spPr>
          <a:xfrm>
            <a:off x="1161612" y="1740337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3DBF5A-7E26-0C0D-62AD-CE559B5E3DE7}"/>
              </a:ext>
            </a:extLst>
          </p:cNvPr>
          <p:cNvSpPr/>
          <p:nvPr/>
        </p:nvSpPr>
        <p:spPr>
          <a:xfrm>
            <a:off x="1161612" y="2384079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G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36BF943-8607-8F73-49B3-A26E67EF4979}"/>
              </a:ext>
            </a:extLst>
          </p:cNvPr>
          <p:cNvSpPr/>
          <p:nvPr/>
        </p:nvSpPr>
        <p:spPr>
          <a:xfrm>
            <a:off x="1144945" y="299517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B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273F4E9-C449-EDC5-9C26-4224D7AF0E4F}"/>
              </a:ext>
            </a:extLst>
          </p:cNvPr>
          <p:cNvSpPr/>
          <p:nvPr/>
        </p:nvSpPr>
        <p:spPr>
          <a:xfrm>
            <a:off x="1143978" y="3615486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A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EF1E16-8DE5-BB97-3A52-FBD60AB93117}"/>
              </a:ext>
            </a:extLst>
          </p:cNvPr>
          <p:cNvSpPr/>
          <p:nvPr/>
        </p:nvSpPr>
        <p:spPr>
          <a:xfrm>
            <a:off x="1144615" y="4223593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C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AB81D7F-1D66-2E78-0C8E-19C3BD4F679C}"/>
              </a:ext>
            </a:extLst>
          </p:cNvPr>
          <p:cNvSpPr/>
          <p:nvPr/>
        </p:nvSpPr>
        <p:spPr>
          <a:xfrm>
            <a:off x="1131165" y="483114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H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6A1BD5-6DA8-19E8-4142-C8D5FE1ECDA1}"/>
              </a:ext>
            </a:extLst>
          </p:cNvPr>
          <p:cNvSpPr/>
          <p:nvPr/>
        </p:nvSpPr>
        <p:spPr>
          <a:xfrm>
            <a:off x="1087739" y="5451450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F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9D5FB6F-7140-AEFA-C946-C7B9DBC139FE}"/>
              </a:ext>
            </a:extLst>
          </p:cNvPr>
          <p:cNvSpPr/>
          <p:nvPr/>
        </p:nvSpPr>
        <p:spPr>
          <a:xfrm>
            <a:off x="1094896" y="6049891"/>
            <a:ext cx="462703" cy="403585"/>
          </a:xfrm>
          <a:prstGeom prst="ellipse">
            <a:avLst/>
          </a:prstGeom>
          <a:solidFill>
            <a:srgbClr val="29C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E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4594AA5-200D-9AFF-3EC6-41A7F552503B}"/>
              </a:ext>
            </a:extLst>
          </p:cNvPr>
          <p:cNvSpPr txBox="1"/>
          <p:nvPr/>
        </p:nvSpPr>
        <p:spPr>
          <a:xfrm>
            <a:off x="2179075" y="1769728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8EF9FC9-5B63-F6BF-074C-00296951A015}"/>
              </a:ext>
            </a:extLst>
          </p:cNvPr>
          <p:cNvSpPr txBox="1"/>
          <p:nvPr/>
        </p:nvSpPr>
        <p:spPr>
          <a:xfrm>
            <a:off x="2224984" y="2446951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15660C-FD6C-431B-D54C-F5428E68A932}"/>
              </a:ext>
            </a:extLst>
          </p:cNvPr>
          <p:cNvSpPr txBox="1"/>
          <p:nvPr/>
        </p:nvSpPr>
        <p:spPr>
          <a:xfrm>
            <a:off x="2189189" y="3016434"/>
            <a:ext cx="1013843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0A5248-8841-0446-9AD8-3211827BEB7A}"/>
              </a:ext>
            </a:extLst>
          </p:cNvPr>
          <p:cNvSpPr txBox="1"/>
          <p:nvPr/>
        </p:nvSpPr>
        <p:spPr>
          <a:xfrm>
            <a:off x="2189189" y="3586714"/>
            <a:ext cx="1293857" cy="403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1A6ADB-FD1B-431F-0ADE-04ACCCE68C71}"/>
              </a:ext>
            </a:extLst>
          </p:cNvPr>
          <p:cNvSpPr txBox="1"/>
          <p:nvPr/>
        </p:nvSpPr>
        <p:spPr>
          <a:xfrm>
            <a:off x="2173545" y="4267408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CDBB989-3275-EC60-431D-3946BAB9191D}"/>
              </a:ext>
            </a:extLst>
          </p:cNvPr>
          <p:cNvSpPr txBox="1"/>
          <p:nvPr/>
        </p:nvSpPr>
        <p:spPr>
          <a:xfrm>
            <a:off x="2186651" y="4818276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AB903A-902A-D7D3-0A2B-CAC1EFED0344}"/>
              </a:ext>
            </a:extLst>
          </p:cNvPr>
          <p:cNvSpPr txBox="1"/>
          <p:nvPr/>
        </p:nvSpPr>
        <p:spPr>
          <a:xfrm>
            <a:off x="2170892" y="5525527"/>
            <a:ext cx="1253045" cy="359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10363B-18E4-C35E-9679-AB27E21BACDD}"/>
              </a:ext>
            </a:extLst>
          </p:cNvPr>
          <p:cNvSpPr txBox="1"/>
          <p:nvPr/>
        </p:nvSpPr>
        <p:spPr>
          <a:xfrm>
            <a:off x="2206008" y="6068231"/>
            <a:ext cx="1273452" cy="3944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2" name="Google Shape;167;p2">
            <a:extLst>
              <a:ext uri="{FF2B5EF4-FFF2-40B4-BE49-F238E27FC236}">
                <a16:creationId xmlns:a16="http://schemas.microsoft.com/office/drawing/2014/main" id="{92247C0A-336B-8F3F-5840-367D7D6F902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76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1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3b</a:t>
            </a:r>
            <a:endParaRPr lang="en-GB" sz="3200" dirty="0"/>
          </a:p>
        </p:txBody>
      </p: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0EC16544-7F6F-4EA6-898A-471D4D2DF20F}"/>
              </a:ext>
            </a:extLst>
          </p:cNvPr>
          <p:cNvGraphicFramePr/>
          <p:nvPr/>
        </p:nvGraphicFramePr>
        <p:xfrm>
          <a:off x="275625" y="877836"/>
          <a:ext cx="10221185" cy="5497911"/>
        </p:xfrm>
        <a:graphic>
          <a:graphicData uri="http://schemas.openxmlformats.org/drawingml/2006/table">
            <a:tbl>
              <a:tblPr/>
              <a:tblGrid>
                <a:gridCol w="628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1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6792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Person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Time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08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62202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67410A8-A0A1-46E4-82DC-F747C9CCA441}"/>
              </a:ext>
            </a:extLst>
          </p:cNvPr>
          <p:cNvSpPr txBox="1"/>
          <p:nvPr/>
        </p:nvSpPr>
        <p:spPr>
          <a:xfrm>
            <a:off x="1531919" y="1573964"/>
            <a:ext cx="1289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18FED3-B878-478C-8799-132EF8ED7FE8}"/>
              </a:ext>
            </a:extLst>
          </p:cNvPr>
          <p:cNvSpPr txBox="1"/>
          <p:nvPr/>
        </p:nvSpPr>
        <p:spPr>
          <a:xfrm>
            <a:off x="1123075" y="2218522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1982C-7999-45DC-BB03-8C68C7BBE085}"/>
              </a:ext>
            </a:extLst>
          </p:cNvPr>
          <p:cNvSpPr txBox="1"/>
          <p:nvPr/>
        </p:nvSpPr>
        <p:spPr>
          <a:xfrm>
            <a:off x="1123075" y="2751840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3522B1-D2EF-40AC-A5BE-03B6F10552BE}"/>
              </a:ext>
            </a:extLst>
          </p:cNvPr>
          <p:cNvSpPr txBox="1"/>
          <p:nvPr/>
        </p:nvSpPr>
        <p:spPr>
          <a:xfrm>
            <a:off x="1531919" y="3410649"/>
            <a:ext cx="1201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they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D0EBF5-7D29-4DBC-A381-2308743D78C5}"/>
              </a:ext>
            </a:extLst>
          </p:cNvPr>
          <p:cNvSpPr txBox="1"/>
          <p:nvPr/>
        </p:nvSpPr>
        <p:spPr>
          <a:xfrm>
            <a:off x="1092893" y="3994891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0AF44-1C16-4FDD-B464-07F44F0ED48D}"/>
              </a:ext>
            </a:extLst>
          </p:cNvPr>
          <p:cNvSpPr txBox="1"/>
          <p:nvPr/>
        </p:nvSpPr>
        <p:spPr>
          <a:xfrm>
            <a:off x="1092893" y="4585408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1EF025-9046-4214-AE57-4E89E5A3892D}"/>
              </a:ext>
            </a:extLst>
          </p:cNvPr>
          <p:cNvSpPr txBox="1"/>
          <p:nvPr/>
        </p:nvSpPr>
        <p:spPr>
          <a:xfrm>
            <a:off x="1123075" y="5237942"/>
            <a:ext cx="197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400A65-E4F7-46C7-9085-89DA4062F0CF}"/>
              </a:ext>
            </a:extLst>
          </p:cNvPr>
          <p:cNvSpPr txBox="1"/>
          <p:nvPr/>
        </p:nvSpPr>
        <p:spPr>
          <a:xfrm>
            <a:off x="1748804" y="5815372"/>
            <a:ext cx="663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39C5A-A145-4C48-8471-02649D6A4B39}"/>
              </a:ext>
            </a:extLst>
          </p:cNvPr>
          <p:cNvSpPr txBox="1"/>
          <p:nvPr/>
        </p:nvSpPr>
        <p:spPr>
          <a:xfrm>
            <a:off x="7364702" y="1615926"/>
            <a:ext cx="292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sports 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FDF83A-5A58-4EAA-B3C6-34923B061175}"/>
              </a:ext>
            </a:extLst>
          </p:cNvPr>
          <p:cNvSpPr txBox="1"/>
          <p:nvPr/>
        </p:nvSpPr>
        <p:spPr>
          <a:xfrm>
            <a:off x="7946165" y="2226502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Friday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F65425-56C6-4F91-A7C8-E16918DB7ACD}"/>
              </a:ext>
            </a:extLst>
          </p:cNvPr>
          <p:cNvSpPr txBox="1"/>
          <p:nvPr/>
        </p:nvSpPr>
        <p:spPr>
          <a:xfrm>
            <a:off x="7946165" y="2817711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two o’clock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B256FC-C560-4002-8D83-863F4D38F7CA}"/>
              </a:ext>
            </a:extLst>
          </p:cNvPr>
          <p:cNvSpPr txBox="1"/>
          <p:nvPr/>
        </p:nvSpPr>
        <p:spPr>
          <a:xfrm>
            <a:off x="7936990" y="3426560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on sports 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F90742-0E78-40F2-8A22-5CE81A68B64C}"/>
              </a:ext>
            </a:extLst>
          </p:cNvPr>
          <p:cNvSpPr txBox="1"/>
          <p:nvPr/>
        </p:nvSpPr>
        <p:spPr>
          <a:xfrm>
            <a:off x="7946165" y="4078453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 o’clock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7B3347E-05B6-447F-942E-38A9BAE10DFB}"/>
              </a:ext>
            </a:extLst>
          </p:cNvPr>
          <p:cNvSpPr txBox="1"/>
          <p:nvPr/>
        </p:nvSpPr>
        <p:spPr>
          <a:xfrm>
            <a:off x="7892428" y="4669611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two o’clock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12DF537-C608-4760-9C4C-2BBD0EA76B78}"/>
              </a:ext>
            </a:extLst>
          </p:cNvPr>
          <p:cNvSpPr txBox="1"/>
          <p:nvPr/>
        </p:nvSpPr>
        <p:spPr>
          <a:xfrm>
            <a:off x="7892428" y="5301110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ten o’clock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94E0F40-7C9A-472F-B6A9-B525EBBE05AA}"/>
              </a:ext>
            </a:extLst>
          </p:cNvPr>
          <p:cNvSpPr txBox="1"/>
          <p:nvPr/>
        </p:nvSpPr>
        <p:spPr>
          <a:xfrm>
            <a:off x="7780510" y="5871396"/>
            <a:ext cx="209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Friday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3E3BB0E-39C9-490F-BF18-385C707DD154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39FC4F-2621-466C-8622-077794BD89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54" name="CustomShape 23">
            <a:hlinkClick r:id="" action="ppaction://noaction">
              <a:snd r:embed="rId4" name="T2_W6F_7.2.wav"/>
            </a:hlinkClick>
            <a:extLst>
              <a:ext uri="{FF2B5EF4-FFF2-40B4-BE49-F238E27FC236}">
                <a16:creationId xmlns:a16="http://schemas.microsoft.com/office/drawing/2014/main" id="{DE32818A-74E9-4CFA-B058-1C8BE6C58454}"/>
              </a:ext>
            </a:extLst>
          </p:cNvPr>
          <p:cNvSpPr/>
          <p:nvPr/>
        </p:nvSpPr>
        <p:spPr>
          <a:xfrm>
            <a:off x="344586" y="164446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24">
            <a:hlinkClick r:id="" action="ppaction://noaction">
              <a:snd r:embed="rId5" name="T2_W6F_7.3.wav"/>
            </a:hlinkClick>
            <a:extLst>
              <a:ext uri="{FF2B5EF4-FFF2-40B4-BE49-F238E27FC236}">
                <a16:creationId xmlns:a16="http://schemas.microsoft.com/office/drawing/2014/main" id="{D5C62343-D8DA-4538-8BC0-3B2566B833F1}"/>
              </a:ext>
            </a:extLst>
          </p:cNvPr>
          <p:cNvSpPr/>
          <p:nvPr/>
        </p:nvSpPr>
        <p:spPr>
          <a:xfrm>
            <a:off x="344586" y="225129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CustomShape 25">
            <a:hlinkClick r:id="" action="ppaction://noaction">
              <a:snd r:embed="rId6" name="T2_W6F_7.4.wav"/>
            </a:hlinkClick>
            <a:extLst>
              <a:ext uri="{FF2B5EF4-FFF2-40B4-BE49-F238E27FC236}">
                <a16:creationId xmlns:a16="http://schemas.microsoft.com/office/drawing/2014/main" id="{3894644F-3EB8-4FFF-99A6-ED4D6B5B63D8}"/>
              </a:ext>
            </a:extLst>
          </p:cNvPr>
          <p:cNvSpPr/>
          <p:nvPr/>
        </p:nvSpPr>
        <p:spPr>
          <a:xfrm>
            <a:off x="344586" y="282310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CustomShape 26">
            <a:hlinkClick r:id="" action="ppaction://noaction">
              <a:snd r:embed="rId7" name="T2_W6F_7.5.wav"/>
            </a:hlinkClick>
            <a:extLst>
              <a:ext uri="{FF2B5EF4-FFF2-40B4-BE49-F238E27FC236}">
                <a16:creationId xmlns:a16="http://schemas.microsoft.com/office/drawing/2014/main" id="{6FC18DBE-4402-4F4D-A67F-57D5F37526FF}"/>
              </a:ext>
            </a:extLst>
          </p:cNvPr>
          <p:cNvSpPr/>
          <p:nvPr/>
        </p:nvSpPr>
        <p:spPr>
          <a:xfrm>
            <a:off x="344586" y="345076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CustomShape 27">
            <a:hlinkClick r:id="" action="ppaction://noaction">
              <a:snd r:embed="rId8" name="T2_W6F_7.6.wav"/>
            </a:hlinkClick>
            <a:extLst>
              <a:ext uri="{FF2B5EF4-FFF2-40B4-BE49-F238E27FC236}">
                <a16:creationId xmlns:a16="http://schemas.microsoft.com/office/drawing/2014/main" id="{BB501AB7-3A81-4A9F-884A-3D59C43A5883}"/>
              </a:ext>
            </a:extLst>
          </p:cNvPr>
          <p:cNvSpPr/>
          <p:nvPr/>
        </p:nvSpPr>
        <p:spPr>
          <a:xfrm>
            <a:off x="344586" y="402197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CustomShape 28">
            <a:hlinkClick r:id="" action="ppaction://noaction">
              <a:snd r:embed="rId9" name="T2_W6F_7.7.wav"/>
            </a:hlinkClick>
            <a:extLst>
              <a:ext uri="{FF2B5EF4-FFF2-40B4-BE49-F238E27FC236}">
                <a16:creationId xmlns:a16="http://schemas.microsoft.com/office/drawing/2014/main" id="{EA0E0052-4B22-4A97-BC49-8B82208FE1C8}"/>
              </a:ext>
            </a:extLst>
          </p:cNvPr>
          <p:cNvSpPr/>
          <p:nvPr/>
        </p:nvSpPr>
        <p:spPr>
          <a:xfrm>
            <a:off x="364123" y="467017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CustomShape 27">
            <a:hlinkClick r:id="" action="ppaction://noaction">
              <a:snd r:embed="rId10" name="T2_W6F_7.8.wav"/>
            </a:hlinkClick>
            <a:extLst>
              <a:ext uri="{FF2B5EF4-FFF2-40B4-BE49-F238E27FC236}">
                <a16:creationId xmlns:a16="http://schemas.microsoft.com/office/drawing/2014/main" id="{FF8B0BF7-971D-4B89-821F-87E3FACCB500}"/>
              </a:ext>
            </a:extLst>
          </p:cNvPr>
          <p:cNvSpPr/>
          <p:nvPr/>
        </p:nvSpPr>
        <p:spPr>
          <a:xfrm>
            <a:off x="344586" y="523824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CustomShape 28">
            <a:hlinkClick r:id="" action="ppaction://noaction">
              <a:snd r:embed="rId11" name="T2_W6F_7.9.wav"/>
            </a:hlinkClick>
            <a:extLst>
              <a:ext uri="{FF2B5EF4-FFF2-40B4-BE49-F238E27FC236}">
                <a16:creationId xmlns:a16="http://schemas.microsoft.com/office/drawing/2014/main" id="{97D8E464-812A-4E6B-9B9E-DC78DC15655C}"/>
              </a:ext>
            </a:extLst>
          </p:cNvPr>
          <p:cNvSpPr/>
          <p:nvPr/>
        </p:nvSpPr>
        <p:spPr>
          <a:xfrm>
            <a:off x="344586" y="584241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Speech Bubble: Rectangle with Corners Rounded 63">
            <a:hlinkClick r:id="" action="ppaction://noaction">
              <a:snd r:embed="rId12" name="T2_W6F_7.1.wav"/>
            </a:hlinkClick>
            <a:extLst>
              <a:ext uri="{FF2B5EF4-FFF2-40B4-BE49-F238E27FC236}">
                <a16:creationId xmlns:a16="http://schemas.microsoft.com/office/drawing/2014/main" id="{12327968-9073-4F66-950E-C984228FE2AD}"/>
              </a:ext>
            </a:extLst>
          </p:cNvPr>
          <p:cNvSpPr/>
          <p:nvPr/>
        </p:nvSpPr>
        <p:spPr>
          <a:xfrm>
            <a:off x="4563560" y="139873"/>
            <a:ext cx="1532440" cy="603612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CustomShape 7">
            <a:hlinkClick r:id="" action="ppaction://noaction">
              <a:snd r:embed="rId12" name="T2_W6F_7.1.wav"/>
            </a:hlinkClick>
            <a:extLst>
              <a:ext uri="{FF2B5EF4-FFF2-40B4-BE49-F238E27FC236}">
                <a16:creationId xmlns:a16="http://schemas.microsoft.com/office/drawing/2014/main" id="{479D8987-7467-4CB2-8317-2FBAEAB5017E}"/>
              </a:ext>
            </a:extLst>
          </p:cNvPr>
          <p:cNvSpPr/>
          <p:nvPr/>
        </p:nvSpPr>
        <p:spPr>
          <a:xfrm>
            <a:off x="4659310" y="152387"/>
            <a:ext cx="2642086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Graphic 65" descr="Teacher">
            <a:extLst>
              <a:ext uri="{FF2B5EF4-FFF2-40B4-BE49-F238E27FC236}">
                <a16:creationId xmlns:a16="http://schemas.microsoft.com/office/drawing/2014/main" id="{59C47C51-F451-45DD-A78D-203C190C43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58832" y="25053"/>
            <a:ext cx="914400" cy="9144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6AC8BD4-0ED3-4D04-AA4F-53A972197B1E}"/>
              </a:ext>
            </a:extLst>
          </p:cNvPr>
          <p:cNvSpPr txBox="1"/>
          <p:nvPr/>
        </p:nvSpPr>
        <p:spPr>
          <a:xfrm>
            <a:off x="3275293" y="1587125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 wears sports clothes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D3E54-5746-505F-3D19-2BF7BA8773F3}"/>
              </a:ext>
            </a:extLst>
          </p:cNvPr>
          <p:cNvSpPr txBox="1"/>
          <p:nvPr/>
        </p:nvSpPr>
        <p:spPr>
          <a:xfrm>
            <a:off x="3275293" y="2197701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singing with </a:t>
            </a:r>
            <a:r>
              <a:rPr lang="en-US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1E484-9564-9602-2925-B81E7D2A152E}"/>
              </a:ext>
            </a:extLst>
          </p:cNvPr>
          <p:cNvSpPr txBox="1"/>
          <p:nvPr/>
        </p:nvSpPr>
        <p:spPr>
          <a:xfrm>
            <a:off x="3098778" y="2774498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helping friends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5BAA4-9A50-1ED9-C385-E3C9A7E31CF1}"/>
              </a:ext>
            </a:extLst>
          </p:cNvPr>
          <p:cNvSpPr txBox="1"/>
          <p:nvPr/>
        </p:nvSpPr>
        <p:spPr>
          <a:xfrm>
            <a:off x="3021381" y="3441451"/>
            <a:ext cx="4388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 wear sports clothes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F4C12E-4610-DD72-5E90-32525BEE8350}"/>
              </a:ext>
            </a:extLst>
          </p:cNvPr>
          <p:cNvSpPr txBox="1"/>
          <p:nvPr/>
        </p:nvSpPr>
        <p:spPr>
          <a:xfrm>
            <a:off x="3098778" y="4004733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playing football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4728F2-172E-B0E1-34F6-8483C5D3C8D0}"/>
              </a:ext>
            </a:extLst>
          </p:cNvPr>
          <p:cNvSpPr txBox="1"/>
          <p:nvPr/>
        </p:nvSpPr>
        <p:spPr>
          <a:xfrm>
            <a:off x="3098778" y="4650132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helping friends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715B1-7D61-0806-87E3-B0A9EFB00F15}"/>
              </a:ext>
            </a:extLst>
          </p:cNvPr>
          <p:cNvSpPr txBox="1"/>
          <p:nvPr/>
        </p:nvSpPr>
        <p:spPr>
          <a:xfrm>
            <a:off x="3098778" y="5219034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 playing football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A953B-E126-63D3-6424-EB35E9FB762B}"/>
              </a:ext>
            </a:extLst>
          </p:cNvPr>
          <p:cNvSpPr txBox="1"/>
          <p:nvPr/>
        </p:nvSpPr>
        <p:spPr>
          <a:xfrm>
            <a:off x="3212173" y="5842410"/>
            <a:ext cx="388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am singing with </a:t>
            </a:r>
            <a:r>
              <a:rPr lang="en-US" sz="20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Google Shape;167;p2">
            <a:extLst>
              <a:ext uri="{FF2B5EF4-FFF2-40B4-BE49-F238E27FC236}">
                <a16:creationId xmlns:a16="http://schemas.microsoft.com/office/drawing/2014/main" id="{8C548570-6017-323D-23D5-EBFBB46EB9C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39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8" grpId="0"/>
      <p:bldP spid="39" grpId="0"/>
      <p:bldP spid="41" grpId="0"/>
      <p:bldP spid="43" grpId="0"/>
      <p:bldP spid="46" grpId="0"/>
      <p:bldP spid="48" grpId="0"/>
      <p:bldP spid="50" grpId="0"/>
      <p:bldP spid="52" grpId="0"/>
      <p:bldP spid="67" grpId="0"/>
      <p:bldP spid="3" grpId="0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6" name="Grün_T2_W6_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757520"/>
          </a:xfrm>
          <a:prstGeom prst="wedgeRoundRectCallout">
            <a:avLst>
              <a:gd name="adj1" fmla="val -55179"/>
              <a:gd name="adj2" fmla="val -2134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stomShape 7">
            <a:hlinkClick r:id="" action="ppaction://noaction">
              <a:snd r:embed="rId6" name="Grün_T2_W6_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825318" y="159671"/>
            <a:ext cx="6924217" cy="7226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es?</a:t>
            </a:r>
            <a:b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Rede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Partner/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deiner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Partnerin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noaction">
              <a:snd r:embed="rId7" name="T2_W6F_9.1a.wav"/>
            </a:hlinkClick>
            <a:extLst>
              <a:ext uri="{FF2B5EF4-FFF2-40B4-BE49-F238E27FC236}">
                <a16:creationId xmlns:a16="http://schemas.microsoft.com/office/drawing/2014/main" id="{9C5E59A9-90EF-4092-9921-FA50986CD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80" y="2506767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25AC2C8B-F215-402B-B7B9-6407C997C8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9" y="2640568"/>
            <a:ext cx="1223081" cy="119614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82A755-AD0E-4AA9-BB13-6238B7009B8B}"/>
              </a:ext>
            </a:extLst>
          </p:cNvPr>
          <p:cNvSpPr txBox="1"/>
          <p:nvPr/>
        </p:nvSpPr>
        <p:spPr>
          <a:xfrm>
            <a:off x="3116794" y="2388941"/>
            <a:ext cx="48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spät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3D354-2C2E-4A0C-888F-EA5FB2F475B3}"/>
              </a:ext>
            </a:extLst>
          </p:cNvPr>
          <p:cNvSpPr txBox="1"/>
          <p:nvPr/>
        </p:nvSpPr>
        <p:spPr>
          <a:xfrm>
            <a:off x="3116794" y="2992896"/>
            <a:ext cx="4883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zwei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Uhr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6CB8CF-8CC1-498E-9D8A-34995CEEBEF4}"/>
              </a:ext>
            </a:extLst>
          </p:cNvPr>
          <p:cNvSpPr txBox="1"/>
          <p:nvPr/>
        </p:nvSpPr>
        <p:spPr>
          <a:xfrm>
            <a:off x="3116793" y="3703680"/>
            <a:ext cx="533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Person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800" b="1" dirty="0">
                <a:solidFill>
                  <a:srgbClr val="002060"/>
                </a:solidFill>
                <a:latin typeface="Segoe UI Emoji" panose="020B0502040204020203" pitchFamily="34" charset="0"/>
                <a:ea typeface="Segoe UI Emoji" panose="020B0502040204020203" pitchFamily="34" charset="0"/>
              </a:rPr>
              <a:t>🖊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…………………..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01285-B548-46D7-A3D4-3248AFD171DB}"/>
              </a:ext>
            </a:extLst>
          </p:cNvPr>
          <p:cNvSpPr txBox="1"/>
          <p:nvPr/>
        </p:nvSpPr>
        <p:spPr>
          <a:xfrm>
            <a:off x="5558658" y="3650349"/>
            <a:ext cx="268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Segoe Print" panose="02000600000000000000" pitchFamily="2" charset="0"/>
              </a:rPr>
              <a:t>2 o’clock</a:t>
            </a:r>
          </a:p>
        </p:txBody>
      </p:sp>
      <p:pic>
        <p:nvPicPr>
          <p:cNvPr id="28" name="Picture 27">
            <a:hlinkClick r:id="" action="ppaction://noaction">
              <a:snd r:embed="rId10" name="T2_W6F_9.1b.wav"/>
            </a:hlinkClick>
            <a:extLst>
              <a:ext uri="{FF2B5EF4-FFF2-40B4-BE49-F238E27FC236}">
                <a16:creationId xmlns:a16="http://schemas.microsoft.com/office/drawing/2014/main" id="{575A856B-B960-4144-9421-2A61742D1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979" y="3110722"/>
            <a:ext cx="429815" cy="4053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813169B-F4BE-4A5C-9F3A-1C17F7ECED19}"/>
              </a:ext>
            </a:extLst>
          </p:cNvPr>
          <p:cNvSpPr/>
          <p:nvPr/>
        </p:nvSpPr>
        <p:spPr>
          <a:xfrm>
            <a:off x="296008" y="2300196"/>
            <a:ext cx="2238264" cy="24318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26FF7E-C12C-4A6E-B4B9-B9AB0472C471}"/>
              </a:ext>
            </a:extLst>
          </p:cNvPr>
          <p:cNvSpPr txBox="1"/>
          <p:nvPr/>
        </p:nvSpPr>
        <p:spPr>
          <a:xfrm>
            <a:off x="229444" y="1705575"/>
            <a:ext cx="2314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Partner A</a:t>
            </a:r>
            <a:endParaRPr lang="en-GB" sz="2800" b="1" dirty="0"/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BA944D47-37F9-63E7-868C-DE439907821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2692</Words>
  <Application>Microsoft Office PowerPoint</Application>
  <PresentationFormat>Widescreen</PresentationFormat>
  <Paragraphs>524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Modern Love</vt:lpstr>
      <vt:lpstr>Nirmala UI</vt:lpstr>
      <vt:lpstr>Segoe Print</vt:lpstr>
      <vt:lpstr>Segoe UI Emoji</vt:lpstr>
      <vt:lpstr>1_Office Theme</vt:lpstr>
      <vt:lpstr>Exploring </vt:lpstr>
      <vt:lpstr>aussprechen</vt:lpstr>
      <vt:lpstr>[st]</vt:lpstr>
      <vt:lpstr>[sp]</vt:lpstr>
      <vt:lpstr>Follow up 1:</vt:lpstr>
      <vt:lpstr>Follow up 2</vt:lpstr>
      <vt:lpstr>Follow up 3a</vt:lpstr>
      <vt:lpstr>Follow up 3b</vt:lpstr>
      <vt:lpstr>Follow up 4</vt:lpstr>
      <vt:lpstr>Follow up 4</vt:lpstr>
      <vt:lpstr>Follow up 5: </vt:lpstr>
      <vt:lpstr>Follow up 5: </vt:lpstr>
      <vt:lpstr>Presentazione standard di PowerPoint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57</cp:revision>
  <dcterms:created xsi:type="dcterms:W3CDTF">2021-06-12T06:20:35Z</dcterms:created>
  <dcterms:modified xsi:type="dcterms:W3CDTF">2024-07-12T18:16:20Z</dcterms:modified>
</cp:coreProperties>
</file>