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  <p:sldMasterId id="2147483723" r:id="rId2"/>
  </p:sldMasterIdLst>
  <p:notesMasterIdLst>
    <p:notesMasterId r:id="rId25"/>
  </p:notesMasterIdLst>
  <p:handoutMasterIdLst>
    <p:handoutMasterId r:id="rId26"/>
  </p:handoutMasterIdLst>
  <p:sldIdLst>
    <p:sldId id="265" r:id="rId3"/>
    <p:sldId id="304" r:id="rId4"/>
    <p:sldId id="305" r:id="rId5"/>
    <p:sldId id="270" r:id="rId6"/>
    <p:sldId id="271" r:id="rId7"/>
    <p:sldId id="308" r:id="rId8"/>
    <p:sldId id="272" r:id="rId9"/>
    <p:sldId id="273" r:id="rId10"/>
    <p:sldId id="274" r:id="rId11"/>
    <p:sldId id="275" r:id="rId12"/>
    <p:sldId id="276" r:id="rId13"/>
    <p:sldId id="310" r:id="rId14"/>
    <p:sldId id="309" r:id="rId15"/>
    <p:sldId id="286" r:id="rId16"/>
    <p:sldId id="281" r:id="rId17"/>
    <p:sldId id="282" r:id="rId18"/>
    <p:sldId id="277" r:id="rId19"/>
    <p:sldId id="278" r:id="rId20"/>
    <p:sldId id="291" r:id="rId21"/>
    <p:sldId id="292" r:id="rId22"/>
    <p:sldId id="293" r:id="rId23"/>
    <p:sldId id="306" r:id="rId24"/>
  </p:sldIdLst>
  <p:sldSz cx="12192000" cy="6858000"/>
  <p:notesSz cx="6718300" cy="9867900"/>
  <p:embeddedFontLst>
    <p:embeddedFont>
      <p:font typeface="Arial Bold" panose="020B0704020202020204" pitchFamily="34" charset="0"/>
      <p:bold r:id="rId27"/>
    </p:embeddedFont>
    <p:embeddedFont>
      <p:font typeface="Consolas" panose="020B0609020204030204" pitchFamily="49" charset="0"/>
      <p:regular r:id="rId28"/>
      <p:bold r:id="rId29"/>
      <p:italic r:id="rId30"/>
      <p:boldItalic r:id="rId31"/>
    </p:embeddedFont>
    <p:embeddedFont>
      <p:font typeface="Effra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799A1"/>
    <a:srgbClr val="FDE6AB"/>
    <a:srgbClr val="BF0071"/>
    <a:srgbClr val="7EAF35"/>
    <a:srgbClr val="F3F3F3"/>
    <a:srgbClr val="F0F0F0"/>
    <a:srgbClr val="EEEEE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3306" autoAdjust="0"/>
  </p:normalViewPr>
  <p:slideViewPr>
    <p:cSldViewPr showGuides="1">
      <p:cViewPr varScale="1">
        <p:scale>
          <a:sx n="104" d="100"/>
          <a:sy n="104" d="100"/>
        </p:scale>
        <p:origin x="87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3331" y="62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Cunnings" userId="1cf84d70-1890-4064-b508-4a8bdc2845d1" providerId="ADAL" clId="{847C3426-4581-4F2E-8BA4-CEBC701367EA}"/>
    <pc:docChg chg="undo custSel addSld delSld modSld sldOrd">
      <pc:chgData name="Ian Cunnings" userId="1cf84d70-1890-4064-b508-4a8bdc2845d1" providerId="ADAL" clId="{847C3426-4581-4F2E-8BA4-CEBC701367EA}" dt="2023-06-01T09:37:14.999" v="1061" actId="20577"/>
      <pc:docMkLst>
        <pc:docMk/>
      </pc:docMkLst>
      <pc:sldChg chg="modAnim">
        <pc:chgData name="Ian Cunnings" userId="1cf84d70-1890-4064-b508-4a8bdc2845d1" providerId="ADAL" clId="{847C3426-4581-4F2E-8BA4-CEBC701367EA}" dt="2023-06-01T09:33:51.656" v="1010"/>
        <pc:sldMkLst>
          <pc:docMk/>
          <pc:sldMk cId="3774976736" sldId="270"/>
        </pc:sldMkLst>
      </pc:sldChg>
      <pc:sldChg chg="modAnim">
        <pc:chgData name="Ian Cunnings" userId="1cf84d70-1890-4064-b508-4a8bdc2845d1" providerId="ADAL" clId="{847C3426-4581-4F2E-8BA4-CEBC701367EA}" dt="2023-06-01T09:33:57.956" v="1012"/>
        <pc:sldMkLst>
          <pc:docMk/>
          <pc:sldMk cId="3073314876" sldId="271"/>
        </pc:sldMkLst>
      </pc:sldChg>
      <pc:sldChg chg="modAnim">
        <pc:chgData name="Ian Cunnings" userId="1cf84d70-1890-4064-b508-4a8bdc2845d1" providerId="ADAL" clId="{847C3426-4581-4F2E-8BA4-CEBC701367EA}" dt="2023-06-01T09:34:04.184" v="1014"/>
        <pc:sldMkLst>
          <pc:docMk/>
          <pc:sldMk cId="2479823011" sldId="272"/>
        </pc:sldMkLst>
      </pc:sldChg>
      <pc:sldChg chg="modAnim">
        <pc:chgData name="Ian Cunnings" userId="1cf84d70-1890-4064-b508-4a8bdc2845d1" providerId="ADAL" clId="{847C3426-4581-4F2E-8BA4-CEBC701367EA}" dt="2023-06-01T09:34:11.878" v="1016"/>
        <pc:sldMkLst>
          <pc:docMk/>
          <pc:sldMk cId="2265849248" sldId="273"/>
        </pc:sldMkLst>
      </pc:sldChg>
      <pc:sldChg chg="modAnim">
        <pc:chgData name="Ian Cunnings" userId="1cf84d70-1890-4064-b508-4a8bdc2845d1" providerId="ADAL" clId="{847C3426-4581-4F2E-8BA4-CEBC701367EA}" dt="2023-06-01T09:34:20.478" v="1018"/>
        <pc:sldMkLst>
          <pc:docMk/>
          <pc:sldMk cId="2452062150" sldId="274"/>
        </pc:sldMkLst>
      </pc:sldChg>
      <pc:sldChg chg="modAnim">
        <pc:chgData name="Ian Cunnings" userId="1cf84d70-1890-4064-b508-4a8bdc2845d1" providerId="ADAL" clId="{847C3426-4581-4F2E-8BA4-CEBC701367EA}" dt="2023-06-01T09:34:26.758" v="1020"/>
        <pc:sldMkLst>
          <pc:docMk/>
          <pc:sldMk cId="1381731167" sldId="275"/>
        </pc:sldMkLst>
      </pc:sldChg>
      <pc:sldChg chg="modAnim">
        <pc:chgData name="Ian Cunnings" userId="1cf84d70-1890-4064-b508-4a8bdc2845d1" providerId="ADAL" clId="{847C3426-4581-4F2E-8BA4-CEBC701367EA}" dt="2023-06-01T09:34:44.781" v="1023"/>
        <pc:sldMkLst>
          <pc:docMk/>
          <pc:sldMk cId="2195383424" sldId="277"/>
        </pc:sldMkLst>
      </pc:sldChg>
      <pc:sldChg chg="modSp mod modAnim">
        <pc:chgData name="Ian Cunnings" userId="1cf84d70-1890-4064-b508-4a8bdc2845d1" providerId="ADAL" clId="{847C3426-4581-4F2E-8BA4-CEBC701367EA}" dt="2023-06-01T09:34:56.658" v="1025"/>
        <pc:sldMkLst>
          <pc:docMk/>
          <pc:sldMk cId="1378945133" sldId="278"/>
        </pc:sldMkLst>
        <pc:spChg chg="mod">
          <ac:chgData name="Ian Cunnings" userId="1cf84d70-1890-4064-b508-4a8bdc2845d1" providerId="ADAL" clId="{847C3426-4581-4F2E-8BA4-CEBC701367EA}" dt="2023-06-01T08:53:45.567" v="38" actId="20577"/>
          <ac:spMkLst>
            <pc:docMk/>
            <pc:sldMk cId="1378945133" sldId="278"/>
            <ac:spMk id="7" creationId="{00000000-0000-0000-0000-000000000000}"/>
          </ac:spMkLst>
        </pc:spChg>
      </pc:sldChg>
      <pc:sldChg chg="modSp del mod">
        <pc:chgData name="Ian Cunnings" userId="1cf84d70-1890-4064-b508-4a8bdc2845d1" providerId="ADAL" clId="{847C3426-4581-4F2E-8BA4-CEBC701367EA}" dt="2023-06-01T09:11:03.830" v="408" actId="47"/>
        <pc:sldMkLst>
          <pc:docMk/>
          <pc:sldMk cId="3315634767" sldId="279"/>
        </pc:sldMkLst>
        <pc:spChg chg="mod">
          <ac:chgData name="Ian Cunnings" userId="1cf84d70-1890-4064-b508-4a8bdc2845d1" providerId="ADAL" clId="{847C3426-4581-4F2E-8BA4-CEBC701367EA}" dt="2023-06-01T08:54:57.827" v="42" actId="20577"/>
          <ac:spMkLst>
            <pc:docMk/>
            <pc:sldMk cId="3315634767" sldId="279"/>
            <ac:spMk id="6" creationId="{00000000-0000-0000-0000-000000000000}"/>
          </ac:spMkLst>
        </pc:spChg>
      </pc:sldChg>
      <pc:sldChg chg="modAnim">
        <pc:chgData name="Ian Cunnings" userId="1cf84d70-1890-4064-b508-4a8bdc2845d1" providerId="ADAL" clId="{847C3426-4581-4F2E-8BA4-CEBC701367EA}" dt="2023-06-01T09:34:37.375" v="1022"/>
        <pc:sldMkLst>
          <pc:docMk/>
          <pc:sldMk cId="1205600169" sldId="281"/>
        </pc:sldMkLst>
      </pc:sldChg>
      <pc:sldChg chg="modSp mod">
        <pc:chgData name="Ian Cunnings" userId="1cf84d70-1890-4064-b508-4a8bdc2845d1" providerId="ADAL" clId="{847C3426-4581-4F2E-8BA4-CEBC701367EA}" dt="2023-06-01T09:18:24.695" v="468" actId="20577"/>
        <pc:sldMkLst>
          <pc:docMk/>
          <pc:sldMk cId="4055893044" sldId="282"/>
        </pc:sldMkLst>
        <pc:spChg chg="mod">
          <ac:chgData name="Ian Cunnings" userId="1cf84d70-1890-4064-b508-4a8bdc2845d1" providerId="ADAL" clId="{847C3426-4581-4F2E-8BA4-CEBC701367EA}" dt="2023-06-01T09:18:24.695" v="468" actId="20577"/>
          <ac:spMkLst>
            <pc:docMk/>
            <pc:sldMk cId="4055893044" sldId="282"/>
            <ac:spMk id="6" creationId="{00000000-0000-0000-0000-000000000000}"/>
          </ac:spMkLst>
        </pc:spChg>
      </pc:sldChg>
      <pc:sldChg chg="modAnim">
        <pc:chgData name="Ian Cunnings" userId="1cf84d70-1890-4064-b508-4a8bdc2845d1" providerId="ADAL" clId="{847C3426-4581-4F2E-8BA4-CEBC701367EA}" dt="2023-06-01T09:35:01.525" v="1026"/>
        <pc:sldMkLst>
          <pc:docMk/>
          <pc:sldMk cId="3312207383" sldId="291"/>
        </pc:sldMkLst>
      </pc:sldChg>
      <pc:sldChg chg="modSp mod ord modAnim">
        <pc:chgData name="Ian Cunnings" userId="1cf84d70-1890-4064-b508-4a8bdc2845d1" providerId="ADAL" clId="{847C3426-4581-4F2E-8BA4-CEBC701367EA}" dt="2023-06-01T09:35:08.406" v="1028"/>
        <pc:sldMkLst>
          <pc:docMk/>
          <pc:sldMk cId="838321056" sldId="292"/>
        </pc:sldMkLst>
        <pc:spChg chg="mod">
          <ac:chgData name="Ian Cunnings" userId="1cf84d70-1890-4064-b508-4a8bdc2845d1" providerId="ADAL" clId="{847C3426-4581-4F2E-8BA4-CEBC701367EA}" dt="2023-06-01T08:54:53.812" v="40" actId="20577"/>
          <ac:spMkLst>
            <pc:docMk/>
            <pc:sldMk cId="838321056" sldId="292"/>
            <ac:spMk id="6" creationId="{00000000-0000-0000-0000-000000000000}"/>
          </ac:spMkLst>
        </pc:spChg>
        <pc:spChg chg="mod">
          <ac:chgData name="Ian Cunnings" userId="1cf84d70-1890-4064-b508-4a8bdc2845d1" providerId="ADAL" clId="{847C3426-4581-4F2E-8BA4-CEBC701367EA}" dt="2023-06-01T09:01:00.037" v="390" actId="20577"/>
          <ac:spMkLst>
            <pc:docMk/>
            <pc:sldMk cId="838321056" sldId="292"/>
            <ac:spMk id="7" creationId="{00000000-0000-0000-0000-000000000000}"/>
          </ac:spMkLst>
        </pc:spChg>
      </pc:sldChg>
      <pc:sldChg chg="modSp add mod ord modAnim">
        <pc:chgData name="Ian Cunnings" userId="1cf84d70-1890-4064-b508-4a8bdc2845d1" providerId="ADAL" clId="{847C3426-4581-4F2E-8BA4-CEBC701367EA}" dt="2023-06-01T09:35:13.495" v="1029"/>
        <pc:sldMkLst>
          <pc:docMk/>
          <pc:sldMk cId="250708083" sldId="293"/>
        </pc:sldMkLst>
        <pc:spChg chg="mod">
          <ac:chgData name="Ian Cunnings" userId="1cf84d70-1890-4064-b508-4a8bdc2845d1" providerId="ADAL" clId="{847C3426-4581-4F2E-8BA4-CEBC701367EA}" dt="2023-06-01T08:58:39.854" v="279" actId="20577"/>
          <ac:spMkLst>
            <pc:docMk/>
            <pc:sldMk cId="250708083" sldId="293"/>
            <ac:spMk id="6" creationId="{00000000-0000-0000-0000-000000000000}"/>
          </ac:spMkLst>
        </pc:spChg>
        <pc:spChg chg="mod">
          <ac:chgData name="Ian Cunnings" userId="1cf84d70-1890-4064-b508-4a8bdc2845d1" providerId="ADAL" clId="{847C3426-4581-4F2E-8BA4-CEBC701367EA}" dt="2023-06-01T09:12:41.250" v="410" actId="20577"/>
          <ac:spMkLst>
            <pc:docMk/>
            <pc:sldMk cId="250708083" sldId="293"/>
            <ac:spMk id="7" creationId="{00000000-0000-0000-0000-000000000000}"/>
          </ac:spMkLst>
        </pc:spChg>
      </pc:sldChg>
      <pc:sldChg chg="modSp add mod">
        <pc:chgData name="Ian Cunnings" userId="1cf84d70-1890-4064-b508-4a8bdc2845d1" providerId="ADAL" clId="{847C3426-4581-4F2E-8BA4-CEBC701367EA}" dt="2023-06-01T09:12:51.093" v="413" actId="6549"/>
        <pc:sldMkLst>
          <pc:docMk/>
          <pc:sldMk cId="3573192230" sldId="294"/>
        </pc:sldMkLst>
        <pc:spChg chg="mod">
          <ac:chgData name="Ian Cunnings" userId="1cf84d70-1890-4064-b508-4a8bdc2845d1" providerId="ADAL" clId="{847C3426-4581-4F2E-8BA4-CEBC701367EA}" dt="2023-06-01T09:12:51.093" v="413" actId="6549"/>
          <ac:spMkLst>
            <pc:docMk/>
            <pc:sldMk cId="3573192230" sldId="294"/>
            <ac:spMk id="6" creationId="{00000000-0000-0000-0000-000000000000}"/>
          </ac:spMkLst>
        </pc:spChg>
        <pc:spChg chg="mod">
          <ac:chgData name="Ian Cunnings" userId="1cf84d70-1890-4064-b508-4a8bdc2845d1" providerId="ADAL" clId="{847C3426-4581-4F2E-8BA4-CEBC701367EA}" dt="2023-06-01T09:12:48.970" v="412" actId="6549"/>
          <ac:spMkLst>
            <pc:docMk/>
            <pc:sldMk cId="3573192230" sldId="294"/>
            <ac:spMk id="7" creationId="{00000000-0000-0000-0000-000000000000}"/>
          </ac:spMkLst>
        </pc:spChg>
      </pc:sldChg>
      <pc:sldChg chg="add">
        <pc:chgData name="Ian Cunnings" userId="1cf84d70-1890-4064-b508-4a8bdc2845d1" providerId="ADAL" clId="{847C3426-4581-4F2E-8BA4-CEBC701367EA}" dt="2023-06-01T09:12:52.524" v="414"/>
        <pc:sldMkLst>
          <pc:docMk/>
          <pc:sldMk cId="3094674915" sldId="295"/>
        </pc:sldMkLst>
      </pc:sldChg>
      <pc:sldChg chg="modSp add mod ord">
        <pc:chgData name="Ian Cunnings" userId="1cf84d70-1890-4064-b508-4a8bdc2845d1" providerId="ADAL" clId="{847C3426-4581-4F2E-8BA4-CEBC701367EA}" dt="2023-06-01T09:29:19.211" v="763" actId="6549"/>
        <pc:sldMkLst>
          <pc:docMk/>
          <pc:sldMk cId="82661510" sldId="296"/>
        </pc:sldMkLst>
        <pc:spChg chg="mod">
          <ac:chgData name="Ian Cunnings" userId="1cf84d70-1890-4064-b508-4a8bdc2845d1" providerId="ADAL" clId="{847C3426-4581-4F2E-8BA4-CEBC701367EA}" dt="2023-06-01T09:29:19.211" v="763" actId="6549"/>
          <ac:spMkLst>
            <pc:docMk/>
            <pc:sldMk cId="82661510" sldId="296"/>
            <ac:spMk id="6" creationId="{00000000-0000-0000-0000-000000000000}"/>
          </ac:spMkLst>
        </pc:spChg>
        <pc:spChg chg="mod">
          <ac:chgData name="Ian Cunnings" userId="1cf84d70-1890-4064-b508-4a8bdc2845d1" providerId="ADAL" clId="{847C3426-4581-4F2E-8BA4-CEBC701367EA}" dt="2023-06-01T09:28:55.561" v="722"/>
          <ac:spMkLst>
            <pc:docMk/>
            <pc:sldMk cId="82661510" sldId="296"/>
            <ac:spMk id="7" creationId="{00000000-0000-0000-0000-000000000000}"/>
          </ac:spMkLst>
        </pc:spChg>
      </pc:sldChg>
      <pc:sldChg chg="modSp add del mod">
        <pc:chgData name="Ian Cunnings" userId="1cf84d70-1890-4064-b508-4a8bdc2845d1" providerId="ADAL" clId="{847C3426-4581-4F2E-8BA4-CEBC701367EA}" dt="2023-06-01T09:20:56.209" v="469" actId="47"/>
        <pc:sldMkLst>
          <pc:docMk/>
          <pc:sldMk cId="3179703405" sldId="297"/>
        </pc:sldMkLst>
        <pc:spChg chg="mod">
          <ac:chgData name="Ian Cunnings" userId="1cf84d70-1890-4064-b508-4a8bdc2845d1" providerId="ADAL" clId="{847C3426-4581-4F2E-8BA4-CEBC701367EA}" dt="2023-06-01T09:13:55.781" v="463" actId="20577"/>
          <ac:spMkLst>
            <pc:docMk/>
            <pc:sldMk cId="3179703405" sldId="297"/>
            <ac:spMk id="6" creationId="{00000000-0000-0000-0000-000000000000}"/>
          </ac:spMkLst>
        </pc:spChg>
        <pc:spChg chg="mod">
          <ac:chgData name="Ian Cunnings" userId="1cf84d70-1890-4064-b508-4a8bdc2845d1" providerId="ADAL" clId="{847C3426-4581-4F2E-8BA4-CEBC701367EA}" dt="2023-06-01T09:14:04.475" v="466"/>
          <ac:spMkLst>
            <pc:docMk/>
            <pc:sldMk cId="3179703405" sldId="297"/>
            <ac:spMk id="7" creationId="{00000000-0000-0000-0000-000000000000}"/>
          </ac:spMkLst>
        </pc:spChg>
      </pc:sldChg>
      <pc:sldChg chg="modSp add mod modAnim">
        <pc:chgData name="Ian Cunnings" userId="1cf84d70-1890-4064-b508-4a8bdc2845d1" providerId="ADAL" clId="{847C3426-4581-4F2E-8BA4-CEBC701367EA}" dt="2023-06-01T09:35:21.103" v="1031"/>
        <pc:sldMkLst>
          <pc:docMk/>
          <pc:sldMk cId="3229091039" sldId="298"/>
        </pc:sldMkLst>
        <pc:spChg chg="mod">
          <ac:chgData name="Ian Cunnings" userId="1cf84d70-1890-4064-b508-4a8bdc2845d1" providerId="ADAL" clId="{847C3426-4581-4F2E-8BA4-CEBC701367EA}" dt="2023-06-01T09:21:09.951" v="492" actId="20577"/>
          <ac:spMkLst>
            <pc:docMk/>
            <pc:sldMk cId="3229091039" sldId="298"/>
            <ac:spMk id="6" creationId="{00000000-0000-0000-0000-000000000000}"/>
          </ac:spMkLst>
        </pc:spChg>
        <pc:spChg chg="mod">
          <ac:chgData name="Ian Cunnings" userId="1cf84d70-1890-4064-b508-4a8bdc2845d1" providerId="ADAL" clId="{847C3426-4581-4F2E-8BA4-CEBC701367EA}" dt="2023-06-01T09:25:46.120" v="644" actId="403"/>
          <ac:spMkLst>
            <pc:docMk/>
            <pc:sldMk cId="3229091039" sldId="298"/>
            <ac:spMk id="7" creationId="{00000000-0000-0000-0000-000000000000}"/>
          </ac:spMkLst>
        </pc:spChg>
      </pc:sldChg>
      <pc:sldChg chg="modSp add mod modAnim">
        <pc:chgData name="Ian Cunnings" userId="1cf84d70-1890-4064-b508-4a8bdc2845d1" providerId="ADAL" clId="{847C3426-4581-4F2E-8BA4-CEBC701367EA}" dt="2023-06-01T09:35:26.845" v="1033"/>
        <pc:sldMkLst>
          <pc:docMk/>
          <pc:sldMk cId="3156065201" sldId="299"/>
        </pc:sldMkLst>
        <pc:spChg chg="mod">
          <ac:chgData name="Ian Cunnings" userId="1cf84d70-1890-4064-b508-4a8bdc2845d1" providerId="ADAL" clId="{847C3426-4581-4F2E-8BA4-CEBC701367EA}" dt="2023-06-01T09:27:48.293" v="695" actId="20577"/>
          <ac:spMkLst>
            <pc:docMk/>
            <pc:sldMk cId="3156065201" sldId="299"/>
            <ac:spMk id="7" creationId="{00000000-0000-0000-0000-000000000000}"/>
          </ac:spMkLst>
        </pc:spChg>
      </pc:sldChg>
      <pc:sldChg chg="addSp delSp modSp add mod">
        <pc:chgData name="Ian Cunnings" userId="1cf84d70-1890-4064-b508-4a8bdc2845d1" providerId="ADAL" clId="{847C3426-4581-4F2E-8BA4-CEBC701367EA}" dt="2023-06-01T09:29:48.515" v="771"/>
        <pc:sldMkLst>
          <pc:docMk/>
          <pc:sldMk cId="438089287" sldId="300"/>
        </pc:sldMkLst>
        <pc:spChg chg="mod">
          <ac:chgData name="Ian Cunnings" userId="1cf84d70-1890-4064-b508-4a8bdc2845d1" providerId="ADAL" clId="{847C3426-4581-4F2E-8BA4-CEBC701367EA}" dt="2023-06-01T09:29:03.963" v="739" actId="20577"/>
          <ac:spMkLst>
            <pc:docMk/>
            <pc:sldMk cId="438089287" sldId="300"/>
            <ac:spMk id="6" creationId="{00000000-0000-0000-0000-000000000000}"/>
          </ac:spMkLst>
        </pc:spChg>
        <pc:spChg chg="mod">
          <ac:chgData name="Ian Cunnings" userId="1cf84d70-1890-4064-b508-4a8bdc2845d1" providerId="ADAL" clId="{847C3426-4581-4F2E-8BA4-CEBC701367EA}" dt="2023-06-01T09:28:31.397" v="721"/>
          <ac:spMkLst>
            <pc:docMk/>
            <pc:sldMk cId="438089287" sldId="300"/>
            <ac:spMk id="7" creationId="{00000000-0000-0000-0000-000000000000}"/>
          </ac:spMkLst>
        </pc:spChg>
        <pc:picChg chg="add del mod">
          <ac:chgData name="Ian Cunnings" userId="1cf84d70-1890-4064-b508-4a8bdc2845d1" providerId="ADAL" clId="{847C3426-4581-4F2E-8BA4-CEBC701367EA}" dt="2023-06-01T09:29:48.515" v="771"/>
          <ac:picMkLst>
            <pc:docMk/>
            <pc:sldMk cId="438089287" sldId="300"/>
            <ac:picMk id="2" creationId="{DCEFEBB3-289C-27DC-5861-EDB620DB8CB6}"/>
          </ac:picMkLst>
        </pc:picChg>
      </pc:sldChg>
      <pc:sldChg chg="addSp delSp modSp add mod">
        <pc:chgData name="Ian Cunnings" userId="1cf84d70-1890-4064-b508-4a8bdc2845d1" providerId="ADAL" clId="{847C3426-4581-4F2E-8BA4-CEBC701367EA}" dt="2023-06-01T09:30:14.898" v="778" actId="1076"/>
        <pc:sldMkLst>
          <pc:docMk/>
          <pc:sldMk cId="864332472" sldId="301"/>
        </pc:sldMkLst>
        <pc:spChg chg="add mod">
          <ac:chgData name="Ian Cunnings" userId="1cf84d70-1890-4064-b508-4a8bdc2845d1" providerId="ADAL" clId="{847C3426-4581-4F2E-8BA4-CEBC701367EA}" dt="2023-06-01T09:29:45.186" v="769" actId="14100"/>
          <ac:spMkLst>
            <pc:docMk/>
            <pc:sldMk cId="864332472" sldId="301"/>
            <ac:spMk id="2" creationId="{A307FEA5-888A-BFBB-BA05-841787DFE0F8}"/>
          </ac:spMkLst>
        </pc:spChg>
        <pc:spChg chg="del">
          <ac:chgData name="Ian Cunnings" userId="1cf84d70-1890-4064-b508-4a8bdc2845d1" providerId="ADAL" clId="{847C3426-4581-4F2E-8BA4-CEBC701367EA}" dt="2023-06-01T09:29:38.555" v="766" actId="478"/>
          <ac:spMkLst>
            <pc:docMk/>
            <pc:sldMk cId="864332472" sldId="301"/>
            <ac:spMk id="6" creationId="{00000000-0000-0000-0000-000000000000}"/>
          </ac:spMkLst>
        </pc:spChg>
        <pc:spChg chg="del">
          <ac:chgData name="Ian Cunnings" userId="1cf84d70-1890-4064-b508-4a8bdc2845d1" providerId="ADAL" clId="{847C3426-4581-4F2E-8BA4-CEBC701367EA}" dt="2023-06-01T09:29:37.092" v="765" actId="478"/>
          <ac:spMkLst>
            <pc:docMk/>
            <pc:sldMk cId="864332472" sldId="301"/>
            <ac:spMk id="7" creationId="{00000000-0000-0000-0000-000000000000}"/>
          </ac:spMkLst>
        </pc:spChg>
        <pc:picChg chg="add mod">
          <ac:chgData name="Ian Cunnings" userId="1cf84d70-1890-4064-b508-4a8bdc2845d1" providerId="ADAL" clId="{847C3426-4581-4F2E-8BA4-CEBC701367EA}" dt="2023-06-01T09:30:14.898" v="778" actId="1076"/>
          <ac:picMkLst>
            <pc:docMk/>
            <pc:sldMk cId="864332472" sldId="301"/>
            <ac:picMk id="3" creationId="{60EBE953-CFB4-E28A-8A1B-93511231AE5A}"/>
          </ac:picMkLst>
        </pc:picChg>
        <pc:picChg chg="add mod">
          <ac:chgData name="Ian Cunnings" userId="1cf84d70-1890-4064-b508-4a8bdc2845d1" providerId="ADAL" clId="{847C3426-4581-4F2E-8BA4-CEBC701367EA}" dt="2023-06-01T09:30:02.851" v="775" actId="1076"/>
          <ac:picMkLst>
            <pc:docMk/>
            <pc:sldMk cId="864332472" sldId="301"/>
            <ac:picMk id="4" creationId="{6F73A63A-F228-2EB7-1449-7390912240D4}"/>
          </ac:picMkLst>
        </pc:picChg>
        <pc:picChg chg="add mod">
          <ac:chgData name="Ian Cunnings" userId="1cf84d70-1890-4064-b508-4a8bdc2845d1" providerId="ADAL" clId="{847C3426-4581-4F2E-8BA4-CEBC701367EA}" dt="2023-06-01T09:30:10.146" v="777" actId="1076"/>
          <ac:picMkLst>
            <pc:docMk/>
            <pc:sldMk cId="864332472" sldId="301"/>
            <ac:picMk id="5" creationId="{C3C90DEE-9873-9C93-0885-57AEDB0FCB8F}"/>
          </ac:picMkLst>
        </pc:picChg>
      </pc:sldChg>
      <pc:sldChg chg="modSp add mod modAnim">
        <pc:chgData name="Ian Cunnings" userId="1cf84d70-1890-4064-b508-4a8bdc2845d1" providerId="ADAL" clId="{847C3426-4581-4F2E-8BA4-CEBC701367EA}" dt="2023-06-01T09:37:14.999" v="1061" actId="20577"/>
        <pc:sldMkLst>
          <pc:docMk/>
          <pc:sldMk cId="4088161929" sldId="302"/>
        </pc:sldMkLst>
        <pc:spChg chg="mod">
          <ac:chgData name="Ian Cunnings" userId="1cf84d70-1890-4064-b508-4a8bdc2845d1" providerId="ADAL" clId="{847C3426-4581-4F2E-8BA4-CEBC701367EA}" dt="2023-06-01T09:31:16.938" v="800" actId="20577"/>
          <ac:spMkLst>
            <pc:docMk/>
            <pc:sldMk cId="4088161929" sldId="302"/>
            <ac:spMk id="6" creationId="{00000000-0000-0000-0000-000000000000}"/>
          </ac:spMkLst>
        </pc:spChg>
        <pc:spChg chg="mod">
          <ac:chgData name="Ian Cunnings" userId="1cf84d70-1890-4064-b508-4a8bdc2845d1" providerId="ADAL" clId="{847C3426-4581-4F2E-8BA4-CEBC701367EA}" dt="2023-06-01T09:37:14.999" v="1061" actId="20577"/>
          <ac:spMkLst>
            <pc:docMk/>
            <pc:sldMk cId="4088161929" sldId="302"/>
            <ac:spMk id="7" creationId="{00000000-0000-0000-0000-000000000000}"/>
          </ac:spMkLst>
        </pc:spChg>
      </pc:sldChg>
    </pc:docChg>
  </pc:docChgLst>
  <pc:docChgLst>
    <pc:chgData name="George Pontikas" userId="3a74481b-9008-4cc5-af9c-e3e6bc86ebad" providerId="ADAL" clId="{6CB8B193-2946-4637-9D9F-FBDC80DB6978}"/>
    <pc:docChg chg="custSel addSld modSld">
      <pc:chgData name="George Pontikas" userId="3a74481b-9008-4cc5-af9c-e3e6bc86ebad" providerId="ADAL" clId="{6CB8B193-2946-4637-9D9F-FBDC80DB6978}" dt="2023-06-07T08:26:54.839" v="943" actId="20577"/>
      <pc:docMkLst>
        <pc:docMk/>
      </pc:docMkLst>
      <pc:sldChg chg="modSp">
        <pc:chgData name="George Pontikas" userId="3a74481b-9008-4cc5-af9c-e3e6bc86ebad" providerId="ADAL" clId="{6CB8B193-2946-4637-9D9F-FBDC80DB6978}" dt="2023-06-07T08:26:54.839" v="943" actId="20577"/>
        <pc:sldMkLst>
          <pc:docMk/>
          <pc:sldMk cId="3774976736" sldId="270"/>
        </pc:sldMkLst>
        <pc:spChg chg="mod">
          <ac:chgData name="George Pontikas" userId="3a74481b-9008-4cc5-af9c-e3e6bc86ebad" providerId="ADAL" clId="{6CB8B193-2946-4637-9D9F-FBDC80DB6978}" dt="2023-06-07T08:26:54.839" v="943" actId="20577"/>
          <ac:spMkLst>
            <pc:docMk/>
            <pc:sldMk cId="3774976736" sldId="270"/>
            <ac:spMk id="7" creationId="{00000000-0000-0000-0000-000000000000}"/>
          </ac:spMkLst>
        </pc:spChg>
      </pc:sldChg>
      <pc:sldChg chg="modSp mod modAnim">
        <pc:chgData name="George Pontikas" userId="3a74481b-9008-4cc5-af9c-e3e6bc86ebad" providerId="ADAL" clId="{6CB8B193-2946-4637-9D9F-FBDC80DB6978}" dt="2023-06-07T08:17:05.390" v="368" actId="20577"/>
        <pc:sldMkLst>
          <pc:docMk/>
          <pc:sldMk cId="3073314876" sldId="271"/>
        </pc:sldMkLst>
        <pc:spChg chg="mod">
          <ac:chgData name="George Pontikas" userId="3a74481b-9008-4cc5-af9c-e3e6bc86ebad" providerId="ADAL" clId="{6CB8B193-2946-4637-9D9F-FBDC80DB6978}" dt="2023-06-07T08:08:03.529" v="26" actId="20577"/>
          <ac:spMkLst>
            <pc:docMk/>
            <pc:sldMk cId="3073314876" sldId="271"/>
            <ac:spMk id="6" creationId="{00000000-0000-0000-0000-000000000000}"/>
          </ac:spMkLst>
        </pc:spChg>
        <pc:spChg chg="mod">
          <ac:chgData name="George Pontikas" userId="3a74481b-9008-4cc5-af9c-e3e6bc86ebad" providerId="ADAL" clId="{6CB8B193-2946-4637-9D9F-FBDC80DB6978}" dt="2023-06-07T08:17:05.390" v="368" actId="20577"/>
          <ac:spMkLst>
            <pc:docMk/>
            <pc:sldMk cId="3073314876" sldId="271"/>
            <ac:spMk id="7" creationId="{00000000-0000-0000-0000-000000000000}"/>
          </ac:spMkLst>
        </pc:spChg>
      </pc:sldChg>
      <pc:sldChg chg="modSp new mod">
        <pc:chgData name="George Pontikas" userId="3a74481b-9008-4cc5-af9c-e3e6bc86ebad" providerId="ADAL" clId="{6CB8B193-2946-4637-9D9F-FBDC80DB6978}" dt="2023-06-07T08:23:49.378" v="810" actId="20577"/>
        <pc:sldMkLst>
          <pc:docMk/>
          <pc:sldMk cId="2861037041" sldId="303"/>
        </pc:sldMkLst>
        <pc:spChg chg="mod">
          <ac:chgData name="George Pontikas" userId="3a74481b-9008-4cc5-af9c-e3e6bc86ebad" providerId="ADAL" clId="{6CB8B193-2946-4637-9D9F-FBDC80DB6978}" dt="2023-06-07T08:23:49.378" v="810" actId="20577"/>
          <ac:spMkLst>
            <pc:docMk/>
            <pc:sldMk cId="2861037041" sldId="303"/>
            <ac:spMk id="2" creationId="{1636C007-EA24-92B3-8CE5-29F03673DB64}"/>
          </ac:spMkLst>
        </pc:spChg>
        <pc:spChg chg="mod">
          <ac:chgData name="George Pontikas" userId="3a74481b-9008-4cc5-af9c-e3e6bc86ebad" providerId="ADAL" clId="{6CB8B193-2946-4637-9D9F-FBDC80DB6978}" dt="2023-06-07T08:13:40.960" v="207" actId="1076"/>
          <ac:spMkLst>
            <pc:docMk/>
            <pc:sldMk cId="2861037041" sldId="303"/>
            <ac:spMk id="4" creationId="{4DF6304D-B8B4-D73E-B9B7-734F4E0DFA31}"/>
          </ac:spMkLst>
        </pc:spChg>
      </pc:sldChg>
    </pc:docChg>
  </pc:docChgLst>
  <pc:docChgLst>
    <pc:chgData name="Ian Cunnings" userId="1cf84d70-1890-4064-b508-4a8bdc2845d1" providerId="ADAL" clId="{3B083EC1-1D6C-4E90-A86F-89748B9820C5}"/>
    <pc:docChg chg="undo custSel addSld delSld modSld">
      <pc:chgData name="Ian Cunnings" userId="1cf84d70-1890-4064-b508-4a8bdc2845d1" providerId="ADAL" clId="{3B083EC1-1D6C-4E90-A86F-89748B9820C5}" dt="2023-06-21T14:25:47.635" v="1456"/>
      <pc:docMkLst>
        <pc:docMk/>
      </pc:docMkLst>
      <pc:sldChg chg="modSp">
        <pc:chgData name="Ian Cunnings" userId="1cf84d70-1890-4064-b508-4a8bdc2845d1" providerId="ADAL" clId="{3B083EC1-1D6C-4E90-A86F-89748B9820C5}" dt="2023-06-21T13:19:29.518" v="1125" actId="404"/>
        <pc:sldMkLst>
          <pc:docMk/>
          <pc:sldMk cId="3774976736" sldId="270"/>
        </pc:sldMkLst>
        <pc:spChg chg="mod">
          <ac:chgData name="Ian Cunnings" userId="1cf84d70-1890-4064-b508-4a8bdc2845d1" providerId="ADAL" clId="{3B083EC1-1D6C-4E90-A86F-89748B9820C5}" dt="2023-06-21T13:19:29.518" v="1125" actId="404"/>
          <ac:spMkLst>
            <pc:docMk/>
            <pc:sldMk cId="3774976736" sldId="270"/>
            <ac:spMk id="7" creationId="{00000000-0000-0000-0000-000000000000}"/>
          </ac:spMkLst>
        </pc:spChg>
      </pc:sldChg>
      <pc:sldChg chg="modSp modAnim">
        <pc:chgData name="Ian Cunnings" userId="1cf84d70-1890-4064-b508-4a8bdc2845d1" providerId="ADAL" clId="{3B083EC1-1D6C-4E90-A86F-89748B9820C5}" dt="2023-06-21T10:00:43.482" v="496" actId="20577"/>
        <pc:sldMkLst>
          <pc:docMk/>
          <pc:sldMk cId="3073314876" sldId="271"/>
        </pc:sldMkLst>
        <pc:spChg chg="mod">
          <ac:chgData name="Ian Cunnings" userId="1cf84d70-1890-4064-b508-4a8bdc2845d1" providerId="ADAL" clId="{3B083EC1-1D6C-4E90-A86F-89748B9820C5}" dt="2023-06-21T10:00:42.215" v="495" actId="20577"/>
          <ac:spMkLst>
            <pc:docMk/>
            <pc:sldMk cId="3073314876" sldId="271"/>
            <ac:spMk id="7" creationId="{00000000-0000-0000-0000-000000000000}"/>
          </ac:spMkLst>
        </pc:spChg>
      </pc:sldChg>
      <pc:sldChg chg="modSp">
        <pc:chgData name="Ian Cunnings" userId="1cf84d70-1890-4064-b508-4a8bdc2845d1" providerId="ADAL" clId="{3B083EC1-1D6C-4E90-A86F-89748B9820C5}" dt="2023-06-21T13:49:02.717" v="1408" actId="114"/>
        <pc:sldMkLst>
          <pc:docMk/>
          <pc:sldMk cId="1381731167" sldId="275"/>
        </pc:sldMkLst>
        <pc:spChg chg="mod">
          <ac:chgData name="Ian Cunnings" userId="1cf84d70-1890-4064-b508-4a8bdc2845d1" providerId="ADAL" clId="{3B083EC1-1D6C-4E90-A86F-89748B9820C5}" dt="2023-06-21T13:49:02.717" v="1408" actId="114"/>
          <ac:spMkLst>
            <pc:docMk/>
            <pc:sldMk cId="1381731167" sldId="275"/>
            <ac:spMk id="7" creationId="{00000000-0000-0000-0000-000000000000}"/>
          </ac:spMkLst>
        </pc:spChg>
      </pc:sldChg>
      <pc:sldChg chg="del">
        <pc:chgData name="Ian Cunnings" userId="1cf84d70-1890-4064-b508-4a8bdc2845d1" providerId="ADAL" clId="{3B083EC1-1D6C-4E90-A86F-89748B9820C5}" dt="2023-06-21T14:02:39.272" v="1454" actId="47"/>
        <pc:sldMkLst>
          <pc:docMk/>
          <pc:sldMk cId="2638304223" sldId="280"/>
        </pc:sldMkLst>
      </pc:sldChg>
      <pc:sldChg chg="del">
        <pc:chgData name="Ian Cunnings" userId="1cf84d70-1890-4064-b508-4a8bdc2845d1" providerId="ADAL" clId="{3B083EC1-1D6C-4E90-A86F-89748B9820C5}" dt="2023-06-21T14:03:01.194" v="1455" actId="47"/>
        <pc:sldMkLst>
          <pc:docMk/>
          <pc:sldMk cId="2139081697" sldId="284"/>
        </pc:sldMkLst>
      </pc:sldChg>
      <pc:sldChg chg="del">
        <pc:chgData name="Ian Cunnings" userId="1cf84d70-1890-4064-b508-4a8bdc2845d1" providerId="ADAL" clId="{3B083EC1-1D6C-4E90-A86F-89748B9820C5}" dt="2023-06-21T13:38:17.699" v="1161" actId="47"/>
        <pc:sldMkLst>
          <pc:docMk/>
          <pc:sldMk cId="4250362658" sldId="285"/>
        </pc:sldMkLst>
      </pc:sldChg>
      <pc:sldChg chg="addSp delSp modSp add del mod modAnim">
        <pc:chgData name="Ian Cunnings" userId="1cf84d70-1890-4064-b508-4a8bdc2845d1" providerId="ADAL" clId="{3B083EC1-1D6C-4E90-A86F-89748B9820C5}" dt="2023-06-21T13:56:40.425" v="1427"/>
        <pc:sldMkLst>
          <pc:docMk/>
          <pc:sldMk cId="2312249360" sldId="286"/>
        </pc:sldMkLst>
        <pc:spChg chg="add del mod">
          <ac:chgData name="Ian Cunnings" userId="1cf84d70-1890-4064-b508-4a8bdc2845d1" providerId="ADAL" clId="{3B083EC1-1D6C-4E90-A86F-89748B9820C5}" dt="2023-06-21T13:45:21.990" v="1214" actId="478"/>
          <ac:spMkLst>
            <pc:docMk/>
            <pc:sldMk cId="2312249360" sldId="286"/>
            <ac:spMk id="14" creationId="{79C7F0D0-2130-A0EF-6926-58155EDA278C}"/>
          </ac:spMkLst>
        </pc:spChg>
        <pc:spChg chg="add del mod">
          <ac:chgData name="Ian Cunnings" userId="1cf84d70-1890-4064-b508-4a8bdc2845d1" providerId="ADAL" clId="{3B083EC1-1D6C-4E90-A86F-89748B9820C5}" dt="2023-06-21T13:47:30.626" v="1329" actId="478"/>
          <ac:spMkLst>
            <pc:docMk/>
            <pc:sldMk cId="2312249360" sldId="286"/>
            <ac:spMk id="20" creationId="{04CB8E7A-D9D1-B015-08F2-988FD02AC168}"/>
          </ac:spMkLst>
        </pc:spChg>
        <pc:spChg chg="add del mod">
          <ac:chgData name="Ian Cunnings" userId="1cf84d70-1890-4064-b508-4a8bdc2845d1" providerId="ADAL" clId="{3B083EC1-1D6C-4E90-A86F-89748B9820C5}" dt="2023-06-21T13:47:33.546" v="1331" actId="478"/>
          <ac:spMkLst>
            <pc:docMk/>
            <pc:sldMk cId="2312249360" sldId="286"/>
            <ac:spMk id="21" creationId="{45930832-126B-93C2-B8BF-C64ECDAD7779}"/>
          </ac:spMkLst>
        </pc:spChg>
        <pc:spChg chg="add del mod">
          <ac:chgData name="Ian Cunnings" userId="1cf84d70-1890-4064-b508-4a8bdc2845d1" providerId="ADAL" clId="{3B083EC1-1D6C-4E90-A86F-89748B9820C5}" dt="2023-06-21T13:47:36.535" v="1334" actId="478"/>
          <ac:spMkLst>
            <pc:docMk/>
            <pc:sldMk cId="2312249360" sldId="286"/>
            <ac:spMk id="23" creationId="{DAEFA64D-576A-E0A5-EEFF-5B03228DA6A7}"/>
          </ac:spMkLst>
        </pc:spChg>
        <pc:spChg chg="add del mod">
          <ac:chgData name="Ian Cunnings" userId="1cf84d70-1890-4064-b508-4a8bdc2845d1" providerId="ADAL" clId="{3B083EC1-1D6C-4E90-A86F-89748B9820C5}" dt="2023-06-21T13:47:34.369" v="1332" actId="478"/>
          <ac:spMkLst>
            <pc:docMk/>
            <pc:sldMk cId="2312249360" sldId="286"/>
            <ac:spMk id="24" creationId="{97E0CB73-D009-DAF5-D34B-821E34347C00}"/>
          </ac:spMkLst>
        </pc:spChg>
        <pc:spChg chg="add mod">
          <ac:chgData name="Ian Cunnings" userId="1cf84d70-1890-4064-b508-4a8bdc2845d1" providerId="ADAL" clId="{3B083EC1-1D6C-4E90-A86F-89748B9820C5}" dt="2023-06-21T13:47:37.409" v="1335"/>
          <ac:spMkLst>
            <pc:docMk/>
            <pc:sldMk cId="2312249360" sldId="286"/>
            <ac:spMk id="25" creationId="{5D22AF60-C3F9-335A-7453-245D096A0650}"/>
          </ac:spMkLst>
        </pc:spChg>
        <pc:spChg chg="add mod">
          <ac:chgData name="Ian Cunnings" userId="1cf84d70-1890-4064-b508-4a8bdc2845d1" providerId="ADAL" clId="{3B083EC1-1D6C-4E90-A86F-89748B9820C5}" dt="2023-06-21T13:47:37.409" v="1335"/>
          <ac:spMkLst>
            <pc:docMk/>
            <pc:sldMk cId="2312249360" sldId="286"/>
            <ac:spMk id="26" creationId="{FACB7A75-86C8-2E00-D585-ED59E23163FF}"/>
          </ac:spMkLst>
        </pc:spChg>
        <pc:spChg chg="add mod">
          <ac:chgData name="Ian Cunnings" userId="1cf84d70-1890-4064-b508-4a8bdc2845d1" providerId="ADAL" clId="{3B083EC1-1D6C-4E90-A86F-89748B9820C5}" dt="2023-06-21T13:48:29.088" v="1384" actId="1037"/>
          <ac:spMkLst>
            <pc:docMk/>
            <pc:sldMk cId="2312249360" sldId="286"/>
            <ac:spMk id="27" creationId="{234F84B4-E914-1B44-A2DB-09699C2C92D0}"/>
          </ac:spMkLst>
        </pc:spChg>
        <pc:spChg chg="add mod">
          <ac:chgData name="Ian Cunnings" userId="1cf84d70-1890-4064-b508-4a8bdc2845d1" providerId="ADAL" clId="{3B083EC1-1D6C-4E90-A86F-89748B9820C5}" dt="2023-06-21T13:53:54.430" v="1411" actId="1036"/>
          <ac:spMkLst>
            <pc:docMk/>
            <pc:sldMk cId="2312249360" sldId="286"/>
            <ac:spMk id="28" creationId="{B1ECD17D-6C84-C76A-B7DC-C6C3628C19BC}"/>
          </ac:spMkLst>
        </pc:spChg>
        <pc:cxnChg chg="add del mod">
          <ac:chgData name="Ian Cunnings" userId="1cf84d70-1890-4064-b508-4a8bdc2845d1" providerId="ADAL" clId="{3B083EC1-1D6C-4E90-A86F-89748B9820C5}" dt="2023-06-21T13:45:19.942" v="1212" actId="478"/>
          <ac:cxnSpMkLst>
            <pc:docMk/>
            <pc:sldMk cId="2312249360" sldId="286"/>
            <ac:cxnSpMk id="12" creationId="{9D278C47-473E-0961-8C35-CD82DCF9D6A1}"/>
          </ac:cxnSpMkLst>
        </pc:cxnChg>
        <pc:cxnChg chg="add del mod">
          <ac:chgData name="Ian Cunnings" userId="1cf84d70-1890-4064-b508-4a8bdc2845d1" providerId="ADAL" clId="{3B083EC1-1D6C-4E90-A86F-89748B9820C5}" dt="2023-06-21T13:45:20.693" v="1213" actId="478"/>
          <ac:cxnSpMkLst>
            <pc:docMk/>
            <pc:sldMk cId="2312249360" sldId="286"/>
            <ac:cxnSpMk id="13" creationId="{C120FEA8-4685-0E83-13DB-FA3E7DE98CDC}"/>
          </ac:cxnSpMkLst>
        </pc:cxnChg>
        <pc:cxnChg chg="add del mod">
          <ac:chgData name="Ian Cunnings" userId="1cf84d70-1890-4064-b508-4a8bdc2845d1" providerId="ADAL" clId="{3B083EC1-1D6C-4E90-A86F-89748B9820C5}" dt="2023-06-21T13:42:48.196" v="1186" actId="478"/>
          <ac:cxnSpMkLst>
            <pc:docMk/>
            <pc:sldMk cId="2312249360" sldId="286"/>
            <ac:cxnSpMk id="15" creationId="{FE8D51D0-5929-DB34-636E-49815240BFE8}"/>
          </ac:cxnSpMkLst>
        </pc:cxnChg>
        <pc:cxnChg chg="add del mod">
          <ac:chgData name="Ian Cunnings" userId="1cf84d70-1890-4064-b508-4a8bdc2845d1" providerId="ADAL" clId="{3B083EC1-1D6C-4E90-A86F-89748B9820C5}" dt="2023-06-21T13:42:47.343" v="1185" actId="478"/>
          <ac:cxnSpMkLst>
            <pc:docMk/>
            <pc:sldMk cId="2312249360" sldId="286"/>
            <ac:cxnSpMk id="17" creationId="{E2A522C3-39C6-31BE-7B2B-DEA10D007E3A}"/>
          </ac:cxnSpMkLst>
        </pc:cxnChg>
        <pc:cxnChg chg="add del mod">
          <ac:chgData name="Ian Cunnings" userId="1cf84d70-1890-4064-b508-4a8bdc2845d1" providerId="ADAL" clId="{3B083EC1-1D6C-4E90-A86F-89748B9820C5}" dt="2023-06-21T13:47:31.689" v="1330" actId="478"/>
          <ac:cxnSpMkLst>
            <pc:docMk/>
            <pc:sldMk cId="2312249360" sldId="286"/>
            <ac:cxnSpMk id="19" creationId="{878A65DD-940C-9F89-3B35-0878062EAACF}"/>
          </ac:cxnSpMkLst>
        </pc:cxnChg>
        <pc:cxnChg chg="add del mod">
          <ac:chgData name="Ian Cunnings" userId="1cf84d70-1890-4064-b508-4a8bdc2845d1" providerId="ADAL" clId="{3B083EC1-1D6C-4E90-A86F-89748B9820C5}" dt="2023-06-21T13:47:35.234" v="1333" actId="478"/>
          <ac:cxnSpMkLst>
            <pc:docMk/>
            <pc:sldMk cId="2312249360" sldId="286"/>
            <ac:cxnSpMk id="22" creationId="{3A2B3123-4816-7C65-DB50-61F136454926}"/>
          </ac:cxnSpMkLst>
        </pc:cxnChg>
        <pc:cxnChg chg="add mod">
          <ac:chgData name="Ian Cunnings" userId="1cf84d70-1890-4064-b508-4a8bdc2845d1" providerId="ADAL" clId="{3B083EC1-1D6C-4E90-A86F-89748B9820C5}" dt="2023-06-21T13:56:21.525" v="1422" actId="14100"/>
          <ac:cxnSpMkLst>
            <pc:docMk/>
            <pc:sldMk cId="2312249360" sldId="286"/>
            <ac:cxnSpMk id="29" creationId="{547F5250-A977-870C-2272-15F5EDBE1E44}"/>
          </ac:cxnSpMkLst>
        </pc:cxnChg>
      </pc:sldChg>
      <pc:sldChg chg="del">
        <pc:chgData name="Ian Cunnings" userId="1cf84d70-1890-4064-b508-4a8bdc2845d1" providerId="ADAL" clId="{3B083EC1-1D6C-4E90-A86F-89748B9820C5}" dt="2023-06-21T13:57:05.874" v="1429" actId="47"/>
        <pc:sldMkLst>
          <pc:docMk/>
          <pc:sldMk cId="2817960552" sldId="287"/>
        </pc:sldMkLst>
      </pc:sldChg>
      <pc:sldChg chg="addSp delSp modSp del modAnim">
        <pc:chgData name="Ian Cunnings" userId="1cf84d70-1890-4064-b508-4a8bdc2845d1" providerId="ADAL" clId="{3B083EC1-1D6C-4E90-A86F-89748B9820C5}" dt="2023-06-21T13:57:04.942" v="1428" actId="47"/>
        <pc:sldMkLst>
          <pc:docMk/>
          <pc:sldMk cId="1203865367" sldId="288"/>
        </pc:sldMkLst>
        <pc:spChg chg="add del mod">
          <ac:chgData name="Ian Cunnings" userId="1cf84d70-1890-4064-b508-4a8bdc2845d1" providerId="ADAL" clId="{3B083EC1-1D6C-4E90-A86F-89748B9820C5}" dt="2023-06-21T13:45:15.937" v="1210"/>
          <ac:spMkLst>
            <pc:docMk/>
            <pc:sldMk cId="1203865367" sldId="288"/>
            <ac:spMk id="13" creationId="{149BB895-0538-5377-B943-A54C2CDE036F}"/>
          </ac:spMkLst>
        </pc:spChg>
        <pc:spChg chg="add del mod">
          <ac:chgData name="Ian Cunnings" userId="1cf84d70-1890-4064-b508-4a8bdc2845d1" providerId="ADAL" clId="{3B083EC1-1D6C-4E90-A86F-89748B9820C5}" dt="2023-06-21T13:45:15.937" v="1210"/>
          <ac:spMkLst>
            <pc:docMk/>
            <pc:sldMk cId="1203865367" sldId="288"/>
            <ac:spMk id="14" creationId="{F88E6F5C-3C22-E90D-4FD7-E66F02695850}"/>
          </ac:spMkLst>
        </pc:spChg>
        <pc:cxnChg chg="add del mod">
          <ac:chgData name="Ian Cunnings" userId="1cf84d70-1890-4064-b508-4a8bdc2845d1" providerId="ADAL" clId="{3B083EC1-1D6C-4E90-A86F-89748B9820C5}" dt="2023-06-21T13:45:15.937" v="1210"/>
          <ac:cxnSpMkLst>
            <pc:docMk/>
            <pc:sldMk cId="1203865367" sldId="288"/>
            <ac:cxnSpMk id="12" creationId="{BB86455F-1153-A7D3-158E-E01E9F4AF33D}"/>
          </ac:cxnSpMkLst>
        </pc:cxnChg>
      </pc:sldChg>
      <pc:sldChg chg="modSp del mod">
        <pc:chgData name="Ian Cunnings" userId="1cf84d70-1890-4064-b508-4a8bdc2845d1" providerId="ADAL" clId="{3B083EC1-1D6C-4E90-A86F-89748B9820C5}" dt="2023-06-21T10:08:48.348" v="1089" actId="47"/>
        <pc:sldMkLst>
          <pc:docMk/>
          <pc:sldMk cId="2861037041" sldId="303"/>
        </pc:sldMkLst>
        <pc:spChg chg="mod">
          <ac:chgData name="Ian Cunnings" userId="1cf84d70-1890-4064-b508-4a8bdc2845d1" providerId="ADAL" clId="{3B083EC1-1D6C-4E90-A86F-89748B9820C5}" dt="2023-06-21T09:48:04.829" v="91" actId="20577"/>
          <ac:spMkLst>
            <pc:docMk/>
            <pc:sldMk cId="2861037041" sldId="303"/>
            <ac:spMk id="2" creationId="{1636C007-EA24-92B3-8CE5-29F03673DB64}"/>
          </ac:spMkLst>
        </pc:spChg>
      </pc:sldChg>
      <pc:sldChg chg="modAnim">
        <pc:chgData name="Ian Cunnings" userId="1cf84d70-1890-4064-b508-4a8bdc2845d1" providerId="ADAL" clId="{3B083EC1-1D6C-4E90-A86F-89748B9820C5}" dt="2023-06-21T12:37:26.876" v="1116"/>
        <pc:sldMkLst>
          <pc:docMk/>
          <pc:sldMk cId="2963170557" sldId="304"/>
        </pc:sldMkLst>
      </pc:sldChg>
      <pc:sldChg chg="modSp add del">
        <pc:chgData name="Ian Cunnings" userId="1cf84d70-1890-4064-b508-4a8bdc2845d1" providerId="ADAL" clId="{3B083EC1-1D6C-4E90-A86F-89748B9820C5}" dt="2023-06-21T10:03:33.717" v="677" actId="47"/>
        <pc:sldMkLst>
          <pc:docMk/>
          <pc:sldMk cId="2105281721" sldId="307"/>
        </pc:sldMkLst>
        <pc:spChg chg="mod">
          <ac:chgData name="Ian Cunnings" userId="1cf84d70-1890-4064-b508-4a8bdc2845d1" providerId="ADAL" clId="{3B083EC1-1D6C-4E90-A86F-89748B9820C5}" dt="2023-06-21T09:56:29.907" v="435" actId="404"/>
          <ac:spMkLst>
            <pc:docMk/>
            <pc:sldMk cId="2105281721" sldId="307"/>
            <ac:spMk id="7" creationId="{00000000-0000-0000-0000-000000000000}"/>
          </ac:spMkLst>
        </pc:spChg>
      </pc:sldChg>
      <pc:sldChg chg="modSp add mod modAnim">
        <pc:chgData name="Ian Cunnings" userId="1cf84d70-1890-4064-b508-4a8bdc2845d1" providerId="ADAL" clId="{3B083EC1-1D6C-4E90-A86F-89748B9820C5}" dt="2023-06-21T10:10:46.476" v="1115" actId="20577"/>
        <pc:sldMkLst>
          <pc:docMk/>
          <pc:sldMk cId="1491768509" sldId="308"/>
        </pc:sldMkLst>
        <pc:spChg chg="mod">
          <ac:chgData name="Ian Cunnings" userId="1cf84d70-1890-4064-b508-4a8bdc2845d1" providerId="ADAL" clId="{3B083EC1-1D6C-4E90-A86F-89748B9820C5}" dt="2023-06-21T09:59:23.306" v="453" actId="20577"/>
          <ac:spMkLst>
            <pc:docMk/>
            <pc:sldMk cId="1491768509" sldId="308"/>
            <ac:spMk id="6" creationId="{00000000-0000-0000-0000-000000000000}"/>
          </ac:spMkLst>
        </pc:spChg>
        <pc:spChg chg="mod">
          <ac:chgData name="Ian Cunnings" userId="1cf84d70-1890-4064-b508-4a8bdc2845d1" providerId="ADAL" clId="{3B083EC1-1D6C-4E90-A86F-89748B9820C5}" dt="2023-06-21T10:10:46.476" v="1115" actId="20577"/>
          <ac:spMkLst>
            <pc:docMk/>
            <pc:sldMk cId="1491768509" sldId="308"/>
            <ac:spMk id="7" creationId="{00000000-0000-0000-0000-000000000000}"/>
          </ac:spMkLst>
        </pc:spChg>
      </pc:sldChg>
      <pc:sldChg chg="addSp delSp modSp add mod modAnim">
        <pc:chgData name="Ian Cunnings" userId="1cf84d70-1890-4064-b508-4a8bdc2845d1" providerId="ADAL" clId="{3B083EC1-1D6C-4E90-A86F-89748B9820C5}" dt="2023-06-21T13:47:20.233" v="1328" actId="478"/>
        <pc:sldMkLst>
          <pc:docMk/>
          <pc:sldMk cId="2672675760" sldId="309"/>
        </pc:sldMkLst>
        <pc:spChg chg="add del mod">
          <ac:chgData name="Ian Cunnings" userId="1cf84d70-1890-4064-b508-4a8bdc2845d1" providerId="ADAL" clId="{3B083EC1-1D6C-4E90-A86F-89748B9820C5}" dt="2023-06-21T13:38:04.971" v="1160"/>
          <ac:spMkLst>
            <pc:docMk/>
            <pc:sldMk cId="2672675760" sldId="309"/>
            <ac:spMk id="19" creationId="{34FC8121-B3E0-9477-20B7-19F447739472}"/>
          </ac:spMkLst>
        </pc:spChg>
        <pc:spChg chg="add mod">
          <ac:chgData name="Ian Cunnings" userId="1cf84d70-1890-4064-b508-4a8bdc2845d1" providerId="ADAL" clId="{3B083EC1-1D6C-4E90-A86F-89748B9820C5}" dt="2023-06-21T13:38:04.005" v="1158" actId="1076"/>
          <ac:spMkLst>
            <pc:docMk/>
            <pc:sldMk cId="2672675760" sldId="309"/>
            <ac:spMk id="20" creationId="{11C96DB4-067E-B9D6-9767-AA3C5B511433}"/>
          </ac:spMkLst>
        </pc:spChg>
        <pc:spChg chg="add mod">
          <ac:chgData name="Ian Cunnings" userId="1cf84d70-1890-4064-b508-4a8bdc2845d1" providerId="ADAL" clId="{3B083EC1-1D6C-4E90-A86F-89748B9820C5}" dt="2023-06-21T13:47:18.142" v="1327" actId="14100"/>
          <ac:spMkLst>
            <pc:docMk/>
            <pc:sldMk cId="2672675760" sldId="309"/>
            <ac:spMk id="21" creationId="{BFAD04F7-20C2-61C1-6FC1-5EA66A335215}"/>
          </ac:spMkLst>
        </pc:spChg>
        <pc:cxnChg chg="add del mod">
          <ac:chgData name="Ian Cunnings" userId="1cf84d70-1890-4064-b508-4a8bdc2845d1" providerId="ADAL" clId="{3B083EC1-1D6C-4E90-A86F-89748B9820C5}" dt="2023-06-21T13:42:54.784" v="1187" actId="478"/>
          <ac:cxnSpMkLst>
            <pc:docMk/>
            <pc:sldMk cId="2672675760" sldId="309"/>
            <ac:cxnSpMk id="12" creationId="{60259189-92F7-502C-37ED-7A272E9FB096}"/>
          </ac:cxnSpMkLst>
        </pc:cxnChg>
        <pc:cxnChg chg="add del mod">
          <ac:chgData name="Ian Cunnings" userId="1cf84d70-1890-4064-b508-4a8bdc2845d1" providerId="ADAL" clId="{3B083EC1-1D6C-4E90-A86F-89748B9820C5}" dt="2023-06-21T13:47:20.233" v="1328" actId="478"/>
          <ac:cxnSpMkLst>
            <pc:docMk/>
            <pc:sldMk cId="2672675760" sldId="309"/>
            <ac:cxnSpMk id="14" creationId="{14459C67-5537-C533-3853-006649AD7840}"/>
          </ac:cxnSpMkLst>
        </pc:cxnChg>
      </pc:sldChg>
      <pc:sldChg chg="add modAnim">
        <pc:chgData name="Ian Cunnings" userId="1cf84d70-1890-4064-b508-4a8bdc2845d1" providerId="ADAL" clId="{3B083EC1-1D6C-4E90-A86F-89748B9820C5}" dt="2023-06-21T14:02:30.833" v="1453"/>
        <pc:sldMkLst>
          <pc:docMk/>
          <pc:sldMk cId="1688012342" sldId="310"/>
        </pc:sldMkLst>
      </pc:sldChg>
      <pc:sldChg chg="add">
        <pc:chgData name="Ian Cunnings" userId="1cf84d70-1890-4064-b508-4a8bdc2845d1" providerId="ADAL" clId="{3B083EC1-1D6C-4E90-A86F-89748B9820C5}" dt="2023-06-21T14:25:47.635" v="1456"/>
        <pc:sldMkLst>
          <pc:docMk/>
          <pc:sldMk cId="3462052039" sldId="311"/>
        </pc:sldMkLst>
      </pc:sldChg>
      <pc:sldChg chg="add">
        <pc:chgData name="Ian Cunnings" userId="1cf84d70-1890-4064-b508-4a8bdc2845d1" providerId="ADAL" clId="{3B083EC1-1D6C-4E90-A86F-89748B9820C5}" dt="2023-06-21T14:25:47.635" v="1456"/>
        <pc:sldMkLst>
          <pc:docMk/>
          <pc:sldMk cId="2462245835" sldId="312"/>
        </pc:sldMkLst>
      </pc:sldChg>
    </pc:docChg>
  </pc:docChgLst>
  <pc:docChgLst>
    <pc:chgData name="Ian Cunnings" userId="1cf84d70-1890-4064-b508-4a8bdc2845d1" providerId="ADAL" clId="{B679FC84-A955-4096-8795-B149805A5148}"/>
    <pc:docChg chg="undo redo custSel addSld delSld modSld modMainMaster">
      <pc:chgData name="Ian Cunnings" userId="1cf84d70-1890-4064-b508-4a8bdc2845d1" providerId="ADAL" clId="{B679FC84-A955-4096-8795-B149805A5148}" dt="2023-05-31T17:12:34.133" v="3958" actId="20577"/>
      <pc:docMkLst>
        <pc:docMk/>
      </pc:docMkLst>
      <pc:sldChg chg="del">
        <pc:chgData name="Ian Cunnings" userId="1cf84d70-1890-4064-b508-4a8bdc2845d1" providerId="ADAL" clId="{B679FC84-A955-4096-8795-B149805A5148}" dt="2023-05-31T15:41:19.456" v="0" actId="47"/>
        <pc:sldMkLst>
          <pc:docMk/>
          <pc:sldMk cId="1493559599" sldId="259"/>
        </pc:sldMkLst>
      </pc:sldChg>
      <pc:sldChg chg="delSp modSp mod">
        <pc:chgData name="Ian Cunnings" userId="1cf84d70-1890-4064-b508-4a8bdc2845d1" providerId="ADAL" clId="{B679FC84-A955-4096-8795-B149805A5148}" dt="2023-05-31T15:48:59.505" v="382" actId="403"/>
        <pc:sldMkLst>
          <pc:docMk/>
          <pc:sldMk cId="94167045" sldId="265"/>
        </pc:sldMkLst>
        <pc:spChg chg="del">
          <ac:chgData name="Ian Cunnings" userId="1cf84d70-1890-4064-b508-4a8bdc2845d1" providerId="ADAL" clId="{B679FC84-A955-4096-8795-B149805A5148}" dt="2023-05-31T15:48:16.031" v="376" actId="478"/>
          <ac:spMkLst>
            <pc:docMk/>
            <pc:sldMk cId="94167045" sldId="265"/>
            <ac:spMk id="4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5:45:49.063" v="97" actId="20577"/>
          <ac:spMkLst>
            <pc:docMk/>
            <pc:sldMk cId="94167045" sldId="265"/>
            <ac:spMk id="8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5:48:59.505" v="382" actId="403"/>
          <ac:spMkLst>
            <pc:docMk/>
            <pc:sldMk cId="94167045" sldId="265"/>
            <ac:spMk id="9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5:46:27.018" v="226" actId="20577"/>
          <ac:spMkLst>
            <pc:docMk/>
            <pc:sldMk cId="94167045" sldId="265"/>
            <ac:spMk id="10" creationId="{00000000-0000-0000-0000-000000000000}"/>
          </ac:spMkLst>
        </pc:spChg>
      </pc:sldChg>
      <pc:sldChg chg="modSp">
        <pc:chgData name="Ian Cunnings" userId="1cf84d70-1890-4064-b508-4a8bdc2845d1" providerId="ADAL" clId="{B679FC84-A955-4096-8795-B149805A5148}" dt="2023-05-31T15:55:44.575" v="710" actId="20577"/>
        <pc:sldMkLst>
          <pc:docMk/>
          <pc:sldMk cId="3774976736" sldId="270"/>
        </pc:sldMkLst>
        <pc:spChg chg="mod">
          <ac:chgData name="Ian Cunnings" userId="1cf84d70-1890-4064-b508-4a8bdc2845d1" providerId="ADAL" clId="{B679FC84-A955-4096-8795-B149805A5148}" dt="2023-05-31T15:55:44.575" v="710" actId="20577"/>
          <ac:spMkLst>
            <pc:docMk/>
            <pc:sldMk cId="3774976736" sldId="270"/>
            <ac:spMk id="7" creationId="{00000000-0000-0000-0000-000000000000}"/>
          </ac:spMkLst>
        </pc:spChg>
      </pc:sldChg>
      <pc:sldChg chg="modSp add mod">
        <pc:chgData name="Ian Cunnings" userId="1cf84d70-1890-4064-b508-4a8bdc2845d1" providerId="ADAL" clId="{B679FC84-A955-4096-8795-B149805A5148}" dt="2023-05-31T15:55:30.876" v="698" actId="20577"/>
        <pc:sldMkLst>
          <pc:docMk/>
          <pc:sldMk cId="3073314876" sldId="271"/>
        </pc:sldMkLst>
        <pc:spChg chg="mod">
          <ac:chgData name="Ian Cunnings" userId="1cf84d70-1890-4064-b508-4a8bdc2845d1" providerId="ADAL" clId="{B679FC84-A955-4096-8795-B149805A5148}" dt="2023-05-31T15:52:58.237" v="454" actId="20577"/>
          <ac:spMkLst>
            <pc:docMk/>
            <pc:sldMk cId="3073314876" sldId="271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5:55:30.876" v="698" actId="20577"/>
          <ac:spMkLst>
            <pc:docMk/>
            <pc:sldMk cId="3073314876" sldId="271"/>
            <ac:spMk id="7" creationId="{00000000-0000-0000-0000-000000000000}"/>
          </ac:spMkLst>
        </pc:spChg>
      </pc:sldChg>
      <pc:sldChg chg="modSp add mod">
        <pc:chgData name="Ian Cunnings" userId="1cf84d70-1890-4064-b508-4a8bdc2845d1" providerId="ADAL" clId="{B679FC84-A955-4096-8795-B149805A5148}" dt="2023-05-31T15:58:33.353" v="807" actId="20577"/>
        <pc:sldMkLst>
          <pc:docMk/>
          <pc:sldMk cId="2479823011" sldId="272"/>
        </pc:sldMkLst>
        <pc:spChg chg="mod">
          <ac:chgData name="Ian Cunnings" userId="1cf84d70-1890-4064-b508-4a8bdc2845d1" providerId="ADAL" clId="{B679FC84-A955-4096-8795-B149805A5148}" dt="2023-05-31T15:56:08.436" v="730" actId="20577"/>
          <ac:spMkLst>
            <pc:docMk/>
            <pc:sldMk cId="2479823011" sldId="272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5:58:33.353" v="807" actId="20577"/>
          <ac:spMkLst>
            <pc:docMk/>
            <pc:sldMk cId="2479823011" sldId="272"/>
            <ac:spMk id="7" creationId="{00000000-0000-0000-0000-000000000000}"/>
          </ac:spMkLst>
        </pc:spChg>
      </pc:sldChg>
      <pc:sldChg chg="modSp add mod">
        <pc:chgData name="Ian Cunnings" userId="1cf84d70-1890-4064-b508-4a8bdc2845d1" providerId="ADAL" clId="{B679FC84-A955-4096-8795-B149805A5148}" dt="2023-05-31T16:37:59.715" v="1829" actId="20577"/>
        <pc:sldMkLst>
          <pc:docMk/>
          <pc:sldMk cId="2265849248" sldId="273"/>
        </pc:sldMkLst>
        <pc:spChg chg="mod">
          <ac:chgData name="Ian Cunnings" userId="1cf84d70-1890-4064-b508-4a8bdc2845d1" providerId="ADAL" clId="{B679FC84-A955-4096-8795-B149805A5148}" dt="2023-05-31T16:37:59.715" v="1829" actId="20577"/>
          <ac:spMkLst>
            <pc:docMk/>
            <pc:sldMk cId="2265849248" sldId="273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6:03:18.691" v="887" actId="20577"/>
          <ac:spMkLst>
            <pc:docMk/>
            <pc:sldMk cId="2265849248" sldId="273"/>
            <ac:spMk id="7" creationId="{00000000-0000-0000-0000-000000000000}"/>
          </ac:spMkLst>
        </pc:spChg>
      </pc:sldChg>
      <pc:sldChg chg="modSp add mod modNotesTx">
        <pc:chgData name="Ian Cunnings" userId="1cf84d70-1890-4064-b508-4a8bdc2845d1" providerId="ADAL" clId="{B679FC84-A955-4096-8795-B149805A5148}" dt="2023-05-31T16:19:12.277" v="1240" actId="20577"/>
        <pc:sldMkLst>
          <pc:docMk/>
          <pc:sldMk cId="2452062150" sldId="274"/>
        </pc:sldMkLst>
        <pc:spChg chg="mod">
          <ac:chgData name="Ian Cunnings" userId="1cf84d70-1890-4064-b508-4a8bdc2845d1" providerId="ADAL" clId="{B679FC84-A955-4096-8795-B149805A5148}" dt="2023-05-31T16:03:54.772" v="915" actId="20577"/>
          <ac:spMkLst>
            <pc:docMk/>
            <pc:sldMk cId="2452062150" sldId="274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6:19:12.277" v="1240" actId="20577"/>
          <ac:spMkLst>
            <pc:docMk/>
            <pc:sldMk cId="2452062150" sldId="274"/>
            <ac:spMk id="7" creationId="{00000000-0000-0000-0000-000000000000}"/>
          </ac:spMkLst>
        </pc:spChg>
      </pc:sldChg>
      <pc:sldChg chg="modSp add mod">
        <pc:chgData name="Ian Cunnings" userId="1cf84d70-1890-4064-b508-4a8bdc2845d1" providerId="ADAL" clId="{B679FC84-A955-4096-8795-B149805A5148}" dt="2023-05-31T16:20:03.979" v="1283" actId="20577"/>
        <pc:sldMkLst>
          <pc:docMk/>
          <pc:sldMk cId="1381731167" sldId="275"/>
        </pc:sldMkLst>
        <pc:spChg chg="mod">
          <ac:chgData name="Ian Cunnings" userId="1cf84d70-1890-4064-b508-4a8bdc2845d1" providerId="ADAL" clId="{B679FC84-A955-4096-8795-B149805A5148}" dt="2023-05-31T16:19:40.840" v="1280" actId="20577"/>
          <ac:spMkLst>
            <pc:docMk/>
            <pc:sldMk cId="1381731167" sldId="275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6:20:03.979" v="1283" actId="20577"/>
          <ac:spMkLst>
            <pc:docMk/>
            <pc:sldMk cId="1381731167" sldId="275"/>
            <ac:spMk id="7" creationId="{00000000-0000-0000-0000-000000000000}"/>
          </ac:spMkLst>
        </pc:spChg>
      </pc:sldChg>
      <pc:sldChg chg="modSp add mod">
        <pc:chgData name="Ian Cunnings" userId="1cf84d70-1890-4064-b508-4a8bdc2845d1" providerId="ADAL" clId="{B679FC84-A955-4096-8795-B149805A5148}" dt="2023-05-31T16:38:11.624" v="1831" actId="20577"/>
        <pc:sldMkLst>
          <pc:docMk/>
          <pc:sldMk cId="3362031862" sldId="276"/>
        </pc:sldMkLst>
        <pc:spChg chg="mod">
          <ac:chgData name="Ian Cunnings" userId="1cf84d70-1890-4064-b508-4a8bdc2845d1" providerId="ADAL" clId="{B679FC84-A955-4096-8795-B149805A5148}" dt="2023-05-31T16:38:11.624" v="1831" actId="20577"/>
          <ac:spMkLst>
            <pc:docMk/>
            <pc:sldMk cId="3362031862" sldId="276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6:20:43.311" v="1321"/>
          <ac:spMkLst>
            <pc:docMk/>
            <pc:sldMk cId="3362031862" sldId="276"/>
            <ac:spMk id="7" creationId="{00000000-0000-0000-0000-000000000000}"/>
          </ac:spMkLst>
        </pc:spChg>
      </pc:sldChg>
      <pc:sldChg chg="modSp add mod">
        <pc:chgData name="Ian Cunnings" userId="1cf84d70-1890-4064-b508-4a8bdc2845d1" providerId="ADAL" clId="{B679FC84-A955-4096-8795-B149805A5148}" dt="2023-05-31T16:39:11.034" v="1897" actId="20577"/>
        <pc:sldMkLst>
          <pc:docMk/>
          <pc:sldMk cId="2195383424" sldId="277"/>
        </pc:sldMkLst>
        <pc:spChg chg="mod">
          <ac:chgData name="Ian Cunnings" userId="1cf84d70-1890-4064-b508-4a8bdc2845d1" providerId="ADAL" clId="{B679FC84-A955-4096-8795-B149805A5148}" dt="2023-05-31T16:39:11.034" v="1897" actId="20577"/>
          <ac:spMkLst>
            <pc:docMk/>
            <pc:sldMk cId="2195383424" sldId="277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6:33:44.437" v="1719" actId="403"/>
          <ac:spMkLst>
            <pc:docMk/>
            <pc:sldMk cId="2195383424" sldId="277"/>
            <ac:spMk id="7" creationId="{00000000-0000-0000-0000-000000000000}"/>
          </ac:spMkLst>
        </pc:spChg>
      </pc:sldChg>
      <pc:sldChg chg="modSp add mod">
        <pc:chgData name="Ian Cunnings" userId="1cf84d70-1890-4064-b508-4a8bdc2845d1" providerId="ADAL" clId="{B679FC84-A955-4096-8795-B149805A5148}" dt="2023-05-31T17:06:00.192" v="3498" actId="20577"/>
        <pc:sldMkLst>
          <pc:docMk/>
          <pc:sldMk cId="1378945133" sldId="278"/>
        </pc:sldMkLst>
        <pc:spChg chg="mod">
          <ac:chgData name="Ian Cunnings" userId="1cf84d70-1890-4064-b508-4a8bdc2845d1" providerId="ADAL" clId="{B679FC84-A955-4096-8795-B149805A5148}" dt="2023-05-31T16:36:53.963" v="1779" actId="20577"/>
          <ac:spMkLst>
            <pc:docMk/>
            <pc:sldMk cId="1378945133" sldId="278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7:06:00.192" v="3498" actId="20577"/>
          <ac:spMkLst>
            <pc:docMk/>
            <pc:sldMk cId="1378945133" sldId="278"/>
            <ac:spMk id="7" creationId="{00000000-0000-0000-0000-000000000000}"/>
          </ac:spMkLst>
        </pc:spChg>
      </pc:sldChg>
      <pc:sldChg chg="modSp add mod">
        <pc:chgData name="Ian Cunnings" userId="1cf84d70-1890-4064-b508-4a8bdc2845d1" providerId="ADAL" clId="{B679FC84-A955-4096-8795-B149805A5148}" dt="2023-05-31T17:09:49.050" v="3804" actId="404"/>
        <pc:sldMkLst>
          <pc:docMk/>
          <pc:sldMk cId="3315634767" sldId="279"/>
        </pc:sldMkLst>
        <pc:spChg chg="mod">
          <ac:chgData name="Ian Cunnings" userId="1cf84d70-1890-4064-b508-4a8bdc2845d1" providerId="ADAL" clId="{B679FC84-A955-4096-8795-B149805A5148}" dt="2023-05-31T17:03:46.109" v="3240" actId="20577"/>
          <ac:spMkLst>
            <pc:docMk/>
            <pc:sldMk cId="3315634767" sldId="279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7:09:49.050" v="3804" actId="404"/>
          <ac:spMkLst>
            <pc:docMk/>
            <pc:sldMk cId="3315634767" sldId="279"/>
            <ac:spMk id="7" creationId="{00000000-0000-0000-0000-000000000000}"/>
          </ac:spMkLst>
        </pc:spChg>
      </pc:sldChg>
      <pc:sldChg chg="modSp add mod">
        <pc:chgData name="Ian Cunnings" userId="1cf84d70-1890-4064-b508-4a8bdc2845d1" providerId="ADAL" clId="{B679FC84-A955-4096-8795-B149805A5148}" dt="2023-05-31T16:38:13.365" v="1833" actId="20577"/>
        <pc:sldMkLst>
          <pc:docMk/>
          <pc:sldMk cId="2638304223" sldId="280"/>
        </pc:sldMkLst>
        <pc:spChg chg="mod">
          <ac:chgData name="Ian Cunnings" userId="1cf84d70-1890-4064-b508-4a8bdc2845d1" providerId="ADAL" clId="{B679FC84-A955-4096-8795-B149805A5148}" dt="2023-05-31T16:38:13.365" v="1833" actId="20577"/>
          <ac:spMkLst>
            <pc:docMk/>
            <pc:sldMk cId="2638304223" sldId="280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6:24:02.505" v="1354" actId="20577"/>
          <ac:spMkLst>
            <pc:docMk/>
            <pc:sldMk cId="2638304223" sldId="280"/>
            <ac:spMk id="7" creationId="{00000000-0000-0000-0000-000000000000}"/>
          </ac:spMkLst>
        </pc:spChg>
      </pc:sldChg>
      <pc:sldChg chg="modSp add mod">
        <pc:chgData name="Ian Cunnings" userId="1cf84d70-1890-4064-b508-4a8bdc2845d1" providerId="ADAL" clId="{B679FC84-A955-4096-8795-B149805A5148}" dt="2023-05-31T16:29:14.756" v="1525" actId="20577"/>
        <pc:sldMkLst>
          <pc:docMk/>
          <pc:sldMk cId="1205600169" sldId="281"/>
        </pc:sldMkLst>
        <pc:spChg chg="mod">
          <ac:chgData name="Ian Cunnings" userId="1cf84d70-1890-4064-b508-4a8bdc2845d1" providerId="ADAL" clId="{B679FC84-A955-4096-8795-B149805A5148}" dt="2023-05-31T16:28:03.846" v="1485" actId="20577"/>
          <ac:spMkLst>
            <pc:docMk/>
            <pc:sldMk cId="1205600169" sldId="281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6:29:14.756" v="1525" actId="20577"/>
          <ac:spMkLst>
            <pc:docMk/>
            <pc:sldMk cId="1205600169" sldId="281"/>
            <ac:spMk id="7" creationId="{00000000-0000-0000-0000-000000000000}"/>
          </ac:spMkLst>
        </pc:spChg>
      </pc:sldChg>
      <pc:sldChg chg="addSp delSp modSp add mod addAnim delAnim modAnim">
        <pc:chgData name="Ian Cunnings" userId="1cf84d70-1890-4064-b508-4a8bdc2845d1" providerId="ADAL" clId="{B679FC84-A955-4096-8795-B149805A5148}" dt="2023-05-31T16:31:15.663" v="1632" actId="1035"/>
        <pc:sldMkLst>
          <pc:docMk/>
          <pc:sldMk cId="4055893044" sldId="282"/>
        </pc:sldMkLst>
        <pc:spChg chg="add del mod">
          <ac:chgData name="Ian Cunnings" userId="1cf84d70-1890-4064-b508-4a8bdc2845d1" providerId="ADAL" clId="{B679FC84-A955-4096-8795-B149805A5148}" dt="2023-05-31T16:31:15.663" v="1632" actId="1035"/>
          <ac:spMkLst>
            <pc:docMk/>
            <pc:sldMk cId="4055893044" sldId="282"/>
            <ac:spMk id="2" creationId="{CFC9ED12-6B55-FF40-9AF6-FC34EA6F756B}"/>
          </ac:spMkLst>
        </pc:spChg>
        <pc:spChg chg="mod">
          <ac:chgData name="Ian Cunnings" userId="1cf84d70-1890-4064-b508-4a8bdc2845d1" providerId="ADAL" clId="{B679FC84-A955-4096-8795-B149805A5148}" dt="2023-05-31T16:29:43.945" v="1582" actId="20577"/>
          <ac:spMkLst>
            <pc:docMk/>
            <pc:sldMk cId="4055893044" sldId="282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6:31:15.663" v="1632" actId="1035"/>
          <ac:spMkLst>
            <pc:docMk/>
            <pc:sldMk cId="4055893044" sldId="282"/>
            <ac:spMk id="7" creationId="{00000000-0000-0000-0000-000000000000}"/>
          </ac:spMkLst>
        </pc:spChg>
      </pc:sldChg>
      <pc:sldChg chg="add del">
        <pc:chgData name="Ian Cunnings" userId="1cf84d70-1890-4064-b508-4a8bdc2845d1" providerId="ADAL" clId="{B679FC84-A955-4096-8795-B149805A5148}" dt="2023-05-31T16:32:34.451" v="1633" actId="47"/>
        <pc:sldMkLst>
          <pc:docMk/>
          <pc:sldMk cId="1305734606" sldId="283"/>
        </pc:sldMkLst>
      </pc:sldChg>
      <pc:sldChg chg="addSp modSp add mod modAnim">
        <pc:chgData name="Ian Cunnings" userId="1cf84d70-1890-4064-b508-4a8bdc2845d1" providerId="ADAL" clId="{B679FC84-A955-4096-8795-B149805A5148}" dt="2023-05-31T16:38:15.674" v="1835" actId="20577"/>
        <pc:sldMkLst>
          <pc:docMk/>
          <pc:sldMk cId="2139081697" sldId="284"/>
        </pc:sldMkLst>
        <pc:spChg chg="add mod">
          <ac:chgData name="Ian Cunnings" userId="1cf84d70-1890-4064-b508-4a8bdc2845d1" providerId="ADAL" clId="{B679FC84-A955-4096-8795-B149805A5148}" dt="2023-05-31T16:24:25.847" v="1384" actId="1038"/>
          <ac:spMkLst>
            <pc:docMk/>
            <pc:sldMk cId="2139081697" sldId="284"/>
            <ac:spMk id="2" creationId="{825C880B-F020-0ECE-1845-A92DA7931BAB}"/>
          </ac:spMkLst>
        </pc:spChg>
        <pc:spChg chg="add mod">
          <ac:chgData name="Ian Cunnings" userId="1cf84d70-1890-4064-b508-4a8bdc2845d1" providerId="ADAL" clId="{B679FC84-A955-4096-8795-B149805A5148}" dt="2023-05-31T16:24:25.847" v="1384" actId="1038"/>
          <ac:spMkLst>
            <pc:docMk/>
            <pc:sldMk cId="2139081697" sldId="284"/>
            <ac:spMk id="3" creationId="{D75F81C5-888A-3508-79EE-73CFCCF8F159}"/>
          </ac:spMkLst>
        </pc:spChg>
        <pc:spChg chg="add mod">
          <ac:chgData name="Ian Cunnings" userId="1cf84d70-1890-4064-b508-4a8bdc2845d1" providerId="ADAL" clId="{B679FC84-A955-4096-8795-B149805A5148}" dt="2023-05-31T16:24:25.847" v="1384" actId="1038"/>
          <ac:spMkLst>
            <pc:docMk/>
            <pc:sldMk cId="2139081697" sldId="284"/>
            <ac:spMk id="4" creationId="{4C66DC23-10BF-42BC-686F-77AB6EA088F3}"/>
          </ac:spMkLst>
        </pc:spChg>
        <pc:spChg chg="mod">
          <ac:chgData name="Ian Cunnings" userId="1cf84d70-1890-4064-b508-4a8bdc2845d1" providerId="ADAL" clId="{B679FC84-A955-4096-8795-B149805A5148}" dt="2023-05-31T16:38:15.674" v="1835" actId="20577"/>
          <ac:spMkLst>
            <pc:docMk/>
            <pc:sldMk cId="2139081697" sldId="284"/>
            <ac:spMk id="6" creationId="{00000000-0000-0000-0000-000000000000}"/>
          </ac:spMkLst>
        </pc:spChg>
        <pc:cxnChg chg="add mod">
          <ac:chgData name="Ian Cunnings" userId="1cf84d70-1890-4064-b508-4a8bdc2845d1" providerId="ADAL" clId="{B679FC84-A955-4096-8795-B149805A5148}" dt="2023-05-31T16:24:25.847" v="1384" actId="1038"/>
          <ac:cxnSpMkLst>
            <pc:docMk/>
            <pc:sldMk cId="2139081697" sldId="284"/>
            <ac:cxnSpMk id="5" creationId="{2BC53FB6-679E-CF96-FAB6-17EDA8F10681}"/>
          </ac:cxnSpMkLst>
        </pc:cxnChg>
        <pc:cxnChg chg="add mod">
          <ac:chgData name="Ian Cunnings" userId="1cf84d70-1890-4064-b508-4a8bdc2845d1" providerId="ADAL" clId="{B679FC84-A955-4096-8795-B149805A5148}" dt="2023-05-31T16:24:25.847" v="1384" actId="1038"/>
          <ac:cxnSpMkLst>
            <pc:docMk/>
            <pc:sldMk cId="2139081697" sldId="284"/>
            <ac:cxnSpMk id="8" creationId="{F8AAD8E8-2668-0B98-6B3D-E1083B22D968}"/>
          </ac:cxnSpMkLst>
        </pc:cxnChg>
        <pc:cxnChg chg="add mod">
          <ac:chgData name="Ian Cunnings" userId="1cf84d70-1890-4064-b508-4a8bdc2845d1" providerId="ADAL" clId="{B679FC84-A955-4096-8795-B149805A5148}" dt="2023-05-31T16:24:25.847" v="1384" actId="1038"/>
          <ac:cxnSpMkLst>
            <pc:docMk/>
            <pc:sldMk cId="2139081697" sldId="284"/>
            <ac:cxnSpMk id="9" creationId="{296EDFDB-708C-7412-7B2A-8C1CEA2480DD}"/>
          </ac:cxnSpMkLst>
        </pc:cxnChg>
        <pc:cxnChg chg="add mod">
          <ac:chgData name="Ian Cunnings" userId="1cf84d70-1890-4064-b508-4a8bdc2845d1" providerId="ADAL" clId="{B679FC84-A955-4096-8795-B149805A5148}" dt="2023-05-31T16:24:25.847" v="1384" actId="1038"/>
          <ac:cxnSpMkLst>
            <pc:docMk/>
            <pc:sldMk cId="2139081697" sldId="284"/>
            <ac:cxnSpMk id="10" creationId="{AF1D0493-55F5-98BB-0A0B-A485DEE00550}"/>
          </ac:cxnSpMkLst>
        </pc:cxnChg>
        <pc:cxnChg chg="add mod">
          <ac:chgData name="Ian Cunnings" userId="1cf84d70-1890-4064-b508-4a8bdc2845d1" providerId="ADAL" clId="{B679FC84-A955-4096-8795-B149805A5148}" dt="2023-05-31T16:24:25.847" v="1384" actId="1038"/>
          <ac:cxnSpMkLst>
            <pc:docMk/>
            <pc:sldMk cId="2139081697" sldId="284"/>
            <ac:cxnSpMk id="11" creationId="{BC93F201-0BA7-CB2F-6ECB-3CD2B3739A16}"/>
          </ac:cxnSpMkLst>
        </pc:cxnChg>
      </pc:sldChg>
      <pc:sldChg chg="modSp add mod modAnim">
        <pc:chgData name="Ian Cunnings" userId="1cf84d70-1890-4064-b508-4a8bdc2845d1" providerId="ADAL" clId="{B679FC84-A955-4096-8795-B149805A5148}" dt="2023-05-31T16:38:20.748" v="1837" actId="20577"/>
        <pc:sldMkLst>
          <pc:docMk/>
          <pc:sldMk cId="4250362658" sldId="285"/>
        </pc:sldMkLst>
        <pc:spChg chg="mod">
          <ac:chgData name="Ian Cunnings" userId="1cf84d70-1890-4064-b508-4a8bdc2845d1" providerId="ADAL" clId="{B679FC84-A955-4096-8795-B149805A5148}" dt="2023-05-31T16:38:20.748" v="1837" actId="20577"/>
          <ac:spMkLst>
            <pc:docMk/>
            <pc:sldMk cId="4250362658" sldId="285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6:24:51.105" v="1391" actId="207"/>
          <ac:spMkLst>
            <pc:docMk/>
            <pc:sldMk cId="4250362658" sldId="285"/>
            <ac:spMk id="7" creationId="{00000000-0000-0000-0000-000000000000}"/>
          </ac:spMkLst>
        </pc:spChg>
      </pc:sldChg>
      <pc:sldChg chg="add del">
        <pc:chgData name="Ian Cunnings" userId="1cf84d70-1890-4064-b508-4a8bdc2845d1" providerId="ADAL" clId="{B679FC84-A955-4096-8795-B149805A5148}" dt="2023-05-31T16:24:43.190" v="1388" actId="47"/>
        <pc:sldMkLst>
          <pc:docMk/>
          <pc:sldMk cId="1423670605" sldId="286"/>
        </pc:sldMkLst>
      </pc:sldChg>
      <pc:sldChg chg="modSp add mod modAnim">
        <pc:chgData name="Ian Cunnings" userId="1cf84d70-1890-4064-b508-4a8bdc2845d1" providerId="ADAL" clId="{B679FC84-A955-4096-8795-B149805A5148}" dt="2023-05-31T16:38:23.050" v="1839" actId="20577"/>
        <pc:sldMkLst>
          <pc:docMk/>
          <pc:sldMk cId="2312249360" sldId="286"/>
        </pc:sldMkLst>
        <pc:spChg chg="mod">
          <ac:chgData name="Ian Cunnings" userId="1cf84d70-1890-4064-b508-4a8bdc2845d1" providerId="ADAL" clId="{B679FC84-A955-4096-8795-B149805A5148}" dt="2023-05-31T16:38:23.050" v="1839" actId="20577"/>
          <ac:spMkLst>
            <pc:docMk/>
            <pc:sldMk cId="2312249360" sldId="286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6:26:59.090" v="1421" actId="207"/>
          <ac:spMkLst>
            <pc:docMk/>
            <pc:sldMk cId="2312249360" sldId="286"/>
            <ac:spMk id="7" creationId="{00000000-0000-0000-0000-000000000000}"/>
          </ac:spMkLst>
        </pc:spChg>
      </pc:sldChg>
      <pc:sldChg chg="modSp add mod modAnim">
        <pc:chgData name="Ian Cunnings" userId="1cf84d70-1890-4064-b508-4a8bdc2845d1" providerId="ADAL" clId="{B679FC84-A955-4096-8795-B149805A5148}" dt="2023-05-31T16:38:28.417" v="1843" actId="20577"/>
        <pc:sldMkLst>
          <pc:docMk/>
          <pc:sldMk cId="2817960552" sldId="287"/>
        </pc:sldMkLst>
        <pc:spChg chg="mod">
          <ac:chgData name="Ian Cunnings" userId="1cf84d70-1890-4064-b508-4a8bdc2845d1" providerId="ADAL" clId="{B679FC84-A955-4096-8795-B149805A5148}" dt="2023-05-31T16:38:28.417" v="1843" actId="20577"/>
          <ac:spMkLst>
            <pc:docMk/>
            <pc:sldMk cId="2817960552" sldId="287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6:26:03.478" v="1403" actId="207"/>
          <ac:spMkLst>
            <pc:docMk/>
            <pc:sldMk cId="2817960552" sldId="287"/>
            <ac:spMk id="7" creationId="{00000000-0000-0000-0000-000000000000}"/>
          </ac:spMkLst>
        </pc:spChg>
      </pc:sldChg>
      <pc:sldChg chg="add del">
        <pc:chgData name="Ian Cunnings" userId="1cf84d70-1890-4064-b508-4a8bdc2845d1" providerId="ADAL" clId="{B679FC84-A955-4096-8795-B149805A5148}" dt="2023-05-31T16:24:43.748" v="1389" actId="47"/>
        <pc:sldMkLst>
          <pc:docMk/>
          <pc:sldMk cId="3846315434" sldId="287"/>
        </pc:sldMkLst>
      </pc:sldChg>
      <pc:sldChg chg="modSp add mod">
        <pc:chgData name="Ian Cunnings" userId="1cf84d70-1890-4064-b508-4a8bdc2845d1" providerId="ADAL" clId="{B679FC84-A955-4096-8795-B149805A5148}" dt="2023-05-31T16:38:25.472" v="1841" actId="20577"/>
        <pc:sldMkLst>
          <pc:docMk/>
          <pc:sldMk cId="1203865367" sldId="288"/>
        </pc:sldMkLst>
        <pc:spChg chg="mod">
          <ac:chgData name="Ian Cunnings" userId="1cf84d70-1890-4064-b508-4a8bdc2845d1" providerId="ADAL" clId="{B679FC84-A955-4096-8795-B149805A5148}" dt="2023-05-31T16:38:25.472" v="1841" actId="20577"/>
          <ac:spMkLst>
            <pc:docMk/>
            <pc:sldMk cId="1203865367" sldId="288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6:27:27.061" v="1424" actId="207"/>
          <ac:spMkLst>
            <pc:docMk/>
            <pc:sldMk cId="1203865367" sldId="288"/>
            <ac:spMk id="7" creationId="{00000000-0000-0000-0000-000000000000}"/>
          </ac:spMkLst>
        </pc:spChg>
      </pc:sldChg>
      <pc:sldChg chg="add del">
        <pc:chgData name="Ian Cunnings" userId="1cf84d70-1890-4064-b508-4a8bdc2845d1" providerId="ADAL" clId="{B679FC84-A955-4096-8795-B149805A5148}" dt="2023-05-31T17:00:43.927" v="3127" actId="47"/>
        <pc:sldMkLst>
          <pc:docMk/>
          <pc:sldMk cId="709396196" sldId="289"/>
        </pc:sldMkLst>
      </pc:sldChg>
      <pc:sldChg chg="modSp add del mod">
        <pc:chgData name="Ian Cunnings" userId="1cf84d70-1890-4064-b508-4a8bdc2845d1" providerId="ADAL" clId="{B679FC84-A955-4096-8795-B149805A5148}" dt="2023-05-31T16:58:28.458" v="3079" actId="47"/>
        <pc:sldMkLst>
          <pc:docMk/>
          <pc:sldMk cId="3485748553" sldId="289"/>
        </pc:sldMkLst>
        <pc:spChg chg="mod">
          <ac:chgData name="Ian Cunnings" userId="1cf84d70-1890-4064-b508-4a8bdc2845d1" providerId="ADAL" clId="{B679FC84-A955-4096-8795-B149805A5148}" dt="2023-05-31T16:44:47.304" v="2131" actId="20577"/>
          <ac:spMkLst>
            <pc:docMk/>
            <pc:sldMk cId="3485748553" sldId="289"/>
            <ac:spMk id="6" creationId="{00000000-0000-0000-0000-000000000000}"/>
          </ac:spMkLst>
        </pc:spChg>
        <pc:spChg chg="mod">
          <ac:chgData name="Ian Cunnings" userId="1cf84d70-1890-4064-b508-4a8bdc2845d1" providerId="ADAL" clId="{B679FC84-A955-4096-8795-B149805A5148}" dt="2023-05-31T16:50:27.420" v="3077" actId="404"/>
          <ac:spMkLst>
            <pc:docMk/>
            <pc:sldMk cId="3485748553" sldId="289"/>
            <ac:spMk id="7" creationId="{00000000-0000-0000-0000-000000000000}"/>
          </ac:spMkLst>
        </pc:spChg>
      </pc:sldChg>
      <pc:sldChg chg="modSp add del mod">
        <pc:chgData name="Ian Cunnings" userId="1cf84d70-1890-4064-b508-4a8bdc2845d1" providerId="ADAL" clId="{B679FC84-A955-4096-8795-B149805A5148}" dt="2023-05-31T17:01:28.681" v="3185" actId="47"/>
        <pc:sldMkLst>
          <pc:docMk/>
          <pc:sldMk cId="17482057" sldId="290"/>
        </pc:sldMkLst>
        <pc:spChg chg="mod">
          <ac:chgData name="Ian Cunnings" userId="1cf84d70-1890-4064-b508-4a8bdc2845d1" providerId="ADAL" clId="{B679FC84-A955-4096-8795-B149805A5148}" dt="2023-05-31T17:00:41.392" v="3126"/>
          <ac:spMkLst>
            <pc:docMk/>
            <pc:sldMk cId="17482057" sldId="290"/>
            <ac:spMk id="7" creationId="{00000000-0000-0000-0000-000000000000}"/>
          </ac:spMkLst>
        </pc:spChg>
      </pc:sldChg>
      <pc:sldChg chg="modSp add mod">
        <pc:chgData name="Ian Cunnings" userId="1cf84d70-1890-4064-b508-4a8bdc2845d1" providerId="ADAL" clId="{B679FC84-A955-4096-8795-B149805A5148}" dt="2023-05-31T17:02:04.636" v="3199" actId="403"/>
        <pc:sldMkLst>
          <pc:docMk/>
          <pc:sldMk cId="3312207383" sldId="291"/>
        </pc:sldMkLst>
        <pc:spChg chg="mod">
          <ac:chgData name="Ian Cunnings" userId="1cf84d70-1890-4064-b508-4a8bdc2845d1" providerId="ADAL" clId="{B679FC84-A955-4096-8795-B149805A5148}" dt="2023-05-31T17:02:04.636" v="3199" actId="403"/>
          <ac:spMkLst>
            <pc:docMk/>
            <pc:sldMk cId="3312207383" sldId="291"/>
            <ac:spMk id="7" creationId="{00000000-0000-0000-0000-000000000000}"/>
          </ac:spMkLst>
        </pc:spChg>
      </pc:sldChg>
      <pc:sldChg chg="modSp add mod">
        <pc:chgData name="Ian Cunnings" userId="1cf84d70-1890-4064-b508-4a8bdc2845d1" providerId="ADAL" clId="{B679FC84-A955-4096-8795-B149805A5148}" dt="2023-05-31T17:12:34.133" v="3958" actId="20577"/>
        <pc:sldMkLst>
          <pc:docMk/>
          <pc:sldMk cId="838321056" sldId="292"/>
        </pc:sldMkLst>
        <pc:spChg chg="mod">
          <ac:chgData name="Ian Cunnings" userId="1cf84d70-1890-4064-b508-4a8bdc2845d1" providerId="ADAL" clId="{B679FC84-A955-4096-8795-B149805A5148}" dt="2023-05-31T17:12:34.133" v="3958" actId="20577"/>
          <ac:spMkLst>
            <pc:docMk/>
            <pc:sldMk cId="838321056" sldId="292"/>
            <ac:spMk id="7" creationId="{00000000-0000-0000-0000-000000000000}"/>
          </ac:spMkLst>
        </pc:spChg>
      </pc:sldChg>
      <pc:sldChg chg="add del">
        <pc:chgData name="Ian Cunnings" userId="1cf84d70-1890-4064-b508-4a8bdc2845d1" providerId="ADAL" clId="{B679FC84-A955-4096-8795-B149805A5148}" dt="2023-05-31T16:03:47.973" v="889"/>
        <pc:sldMkLst>
          <pc:docMk/>
          <pc:sldMk cId="2957769149" sldId="404"/>
        </pc:sldMkLst>
      </pc:sldChg>
      <pc:sldMasterChg chg="delSp">
        <pc:chgData name="Ian Cunnings" userId="1cf84d70-1890-4064-b508-4a8bdc2845d1" providerId="ADAL" clId="{B679FC84-A955-4096-8795-B149805A5148}" dt="2023-05-31T15:45:28.808" v="36" actId="478"/>
        <pc:sldMasterMkLst>
          <pc:docMk/>
          <pc:sldMasterMk cId="0" sldId="2147483694"/>
        </pc:sldMasterMkLst>
        <pc:picChg chg="del">
          <ac:chgData name="Ian Cunnings" userId="1cf84d70-1890-4064-b508-4a8bdc2845d1" providerId="ADAL" clId="{B679FC84-A955-4096-8795-B149805A5148}" dt="2023-05-31T15:45:28.808" v="36" actId="478"/>
          <ac:picMkLst>
            <pc:docMk/>
            <pc:sldMasterMk cId="0" sldId="2147483694"/>
            <ac:picMk id="1079" creationId="{00000000-0000-0000-0000-000000000000}"/>
          </ac:picMkLst>
        </pc:picChg>
      </pc:sldMasterChg>
    </pc:docChg>
  </pc:docChgLst>
  <pc:docChgLst>
    <pc:chgData name="Ian Cunnings" userId="1cf84d70-1890-4064-b508-4a8bdc2845d1" providerId="ADAL" clId="{83E0A9F3-D68C-4EC8-9FE0-6E21A0AC429A}"/>
    <pc:docChg chg="undo custSel addSld delSld modSld">
      <pc:chgData name="Ian Cunnings" userId="1cf84d70-1890-4064-b508-4a8bdc2845d1" providerId="ADAL" clId="{83E0A9F3-D68C-4EC8-9FE0-6E21A0AC429A}" dt="2023-06-23T09:19:29.399" v="371" actId="47"/>
      <pc:docMkLst>
        <pc:docMk/>
      </pc:docMkLst>
      <pc:sldChg chg="modSp add del mod">
        <pc:chgData name="Ian Cunnings" userId="1cf84d70-1890-4064-b508-4a8bdc2845d1" providerId="ADAL" clId="{83E0A9F3-D68C-4EC8-9FE0-6E21A0AC429A}" dt="2023-06-16T14:14:34.667" v="368" actId="47"/>
        <pc:sldMkLst>
          <pc:docMk/>
          <pc:sldMk cId="3573192230" sldId="294"/>
        </pc:sldMkLst>
        <pc:spChg chg="mod">
          <ac:chgData name="Ian Cunnings" userId="1cf84d70-1890-4064-b508-4a8bdc2845d1" providerId="ADAL" clId="{83E0A9F3-D68C-4EC8-9FE0-6E21A0AC429A}" dt="2023-06-16T14:07:57.600" v="355"/>
          <ac:spMkLst>
            <pc:docMk/>
            <pc:sldMk cId="3573192230" sldId="294"/>
            <ac:spMk id="6" creationId="{00000000-0000-0000-0000-000000000000}"/>
          </ac:spMkLst>
        </pc:spChg>
        <pc:spChg chg="mod">
          <ac:chgData name="Ian Cunnings" userId="1cf84d70-1890-4064-b508-4a8bdc2845d1" providerId="ADAL" clId="{83E0A9F3-D68C-4EC8-9FE0-6E21A0AC429A}" dt="2023-06-16T14:08:01.437" v="356"/>
          <ac:spMkLst>
            <pc:docMk/>
            <pc:sldMk cId="3573192230" sldId="294"/>
            <ac:spMk id="7" creationId="{00000000-0000-0000-0000-000000000000}"/>
          </ac:spMkLst>
        </pc:spChg>
      </pc:sldChg>
      <pc:sldChg chg="modSp add del mod">
        <pc:chgData name="Ian Cunnings" userId="1cf84d70-1890-4064-b508-4a8bdc2845d1" providerId="ADAL" clId="{83E0A9F3-D68C-4EC8-9FE0-6E21A0AC429A}" dt="2023-06-16T14:14:36.975" v="369" actId="47"/>
        <pc:sldMkLst>
          <pc:docMk/>
          <pc:sldMk cId="3094674915" sldId="295"/>
        </pc:sldMkLst>
        <pc:spChg chg="mod">
          <ac:chgData name="Ian Cunnings" userId="1cf84d70-1890-4064-b508-4a8bdc2845d1" providerId="ADAL" clId="{83E0A9F3-D68C-4EC8-9FE0-6E21A0AC429A}" dt="2023-06-16T14:08:16.205" v="363" actId="20577"/>
          <ac:spMkLst>
            <pc:docMk/>
            <pc:sldMk cId="3094674915" sldId="295"/>
            <ac:spMk id="6" creationId="{00000000-0000-0000-0000-000000000000}"/>
          </ac:spMkLst>
        </pc:spChg>
        <pc:spChg chg="mod">
          <ac:chgData name="Ian Cunnings" userId="1cf84d70-1890-4064-b508-4a8bdc2845d1" providerId="ADAL" clId="{83E0A9F3-D68C-4EC8-9FE0-6E21A0AC429A}" dt="2023-06-16T14:08:19.751" v="364"/>
          <ac:spMkLst>
            <pc:docMk/>
            <pc:sldMk cId="3094674915" sldId="295"/>
            <ac:spMk id="7" creationId="{00000000-0000-0000-0000-000000000000}"/>
          </ac:spMkLst>
        </pc:spChg>
      </pc:sldChg>
      <pc:sldChg chg="add del">
        <pc:chgData name="Ian Cunnings" userId="1cf84d70-1890-4064-b508-4a8bdc2845d1" providerId="ADAL" clId="{83E0A9F3-D68C-4EC8-9FE0-6E21A0AC429A}" dt="2023-06-16T14:14:36.975" v="369" actId="47"/>
        <pc:sldMkLst>
          <pc:docMk/>
          <pc:sldMk cId="82661510" sldId="296"/>
        </pc:sldMkLst>
      </pc:sldChg>
      <pc:sldChg chg="add del">
        <pc:chgData name="Ian Cunnings" userId="1cf84d70-1890-4064-b508-4a8bdc2845d1" providerId="ADAL" clId="{83E0A9F3-D68C-4EC8-9FE0-6E21A0AC429A}" dt="2023-06-16T14:14:36.975" v="369" actId="47"/>
        <pc:sldMkLst>
          <pc:docMk/>
          <pc:sldMk cId="3229091039" sldId="298"/>
        </pc:sldMkLst>
      </pc:sldChg>
      <pc:sldChg chg="add del">
        <pc:chgData name="Ian Cunnings" userId="1cf84d70-1890-4064-b508-4a8bdc2845d1" providerId="ADAL" clId="{83E0A9F3-D68C-4EC8-9FE0-6E21A0AC429A}" dt="2023-06-16T14:14:36.975" v="369" actId="47"/>
        <pc:sldMkLst>
          <pc:docMk/>
          <pc:sldMk cId="3156065201" sldId="299"/>
        </pc:sldMkLst>
      </pc:sldChg>
      <pc:sldChg chg="add del">
        <pc:chgData name="Ian Cunnings" userId="1cf84d70-1890-4064-b508-4a8bdc2845d1" providerId="ADAL" clId="{83E0A9F3-D68C-4EC8-9FE0-6E21A0AC429A}" dt="2023-06-16T14:14:36.975" v="369" actId="47"/>
        <pc:sldMkLst>
          <pc:docMk/>
          <pc:sldMk cId="438089287" sldId="300"/>
        </pc:sldMkLst>
      </pc:sldChg>
      <pc:sldChg chg="add del">
        <pc:chgData name="Ian Cunnings" userId="1cf84d70-1890-4064-b508-4a8bdc2845d1" providerId="ADAL" clId="{83E0A9F3-D68C-4EC8-9FE0-6E21A0AC429A}" dt="2023-06-16T14:14:36.975" v="369" actId="47"/>
        <pc:sldMkLst>
          <pc:docMk/>
          <pc:sldMk cId="864332472" sldId="301"/>
        </pc:sldMkLst>
      </pc:sldChg>
      <pc:sldChg chg="add del">
        <pc:chgData name="Ian Cunnings" userId="1cf84d70-1890-4064-b508-4a8bdc2845d1" providerId="ADAL" clId="{83E0A9F3-D68C-4EC8-9FE0-6E21A0AC429A}" dt="2023-06-16T14:14:36.975" v="369" actId="47"/>
        <pc:sldMkLst>
          <pc:docMk/>
          <pc:sldMk cId="4088161929" sldId="302"/>
        </pc:sldMkLst>
      </pc:sldChg>
      <pc:sldChg chg="modSp add mod modAnim">
        <pc:chgData name="Ian Cunnings" userId="1cf84d70-1890-4064-b508-4a8bdc2845d1" providerId="ADAL" clId="{83E0A9F3-D68C-4EC8-9FE0-6E21A0AC429A}" dt="2023-06-16T14:05:05.197" v="324" actId="20577"/>
        <pc:sldMkLst>
          <pc:docMk/>
          <pc:sldMk cId="2963170557" sldId="304"/>
        </pc:sldMkLst>
        <pc:spChg chg="mod">
          <ac:chgData name="Ian Cunnings" userId="1cf84d70-1890-4064-b508-4a8bdc2845d1" providerId="ADAL" clId="{83E0A9F3-D68C-4EC8-9FE0-6E21A0AC429A}" dt="2023-06-16T14:02:41.678" v="103" actId="20577"/>
          <ac:spMkLst>
            <pc:docMk/>
            <pc:sldMk cId="2963170557" sldId="304"/>
            <ac:spMk id="6" creationId="{00000000-0000-0000-0000-000000000000}"/>
          </ac:spMkLst>
        </pc:spChg>
        <pc:spChg chg="mod">
          <ac:chgData name="Ian Cunnings" userId="1cf84d70-1890-4064-b508-4a8bdc2845d1" providerId="ADAL" clId="{83E0A9F3-D68C-4EC8-9FE0-6E21A0AC429A}" dt="2023-06-16T14:05:05.197" v="324" actId="20577"/>
          <ac:spMkLst>
            <pc:docMk/>
            <pc:sldMk cId="2963170557" sldId="304"/>
            <ac:spMk id="7" creationId="{00000000-0000-0000-0000-000000000000}"/>
          </ac:spMkLst>
        </pc:spChg>
      </pc:sldChg>
      <pc:sldChg chg="modSp add mod modAnim">
        <pc:chgData name="Ian Cunnings" userId="1cf84d70-1890-4064-b508-4a8bdc2845d1" providerId="ADAL" clId="{83E0A9F3-D68C-4EC8-9FE0-6E21A0AC429A}" dt="2023-06-16T14:04:41.682" v="319" actId="6549"/>
        <pc:sldMkLst>
          <pc:docMk/>
          <pc:sldMk cId="164707792" sldId="305"/>
        </pc:sldMkLst>
        <pc:spChg chg="mod">
          <ac:chgData name="Ian Cunnings" userId="1cf84d70-1890-4064-b508-4a8bdc2845d1" providerId="ADAL" clId="{83E0A9F3-D68C-4EC8-9FE0-6E21A0AC429A}" dt="2023-06-16T14:04:16" v="274" actId="20577"/>
          <ac:spMkLst>
            <pc:docMk/>
            <pc:sldMk cId="164707792" sldId="305"/>
            <ac:spMk id="6" creationId="{00000000-0000-0000-0000-000000000000}"/>
          </ac:spMkLst>
        </pc:spChg>
        <pc:spChg chg="mod">
          <ac:chgData name="Ian Cunnings" userId="1cf84d70-1890-4064-b508-4a8bdc2845d1" providerId="ADAL" clId="{83E0A9F3-D68C-4EC8-9FE0-6E21A0AC429A}" dt="2023-06-16T14:04:41.682" v="319" actId="6549"/>
          <ac:spMkLst>
            <pc:docMk/>
            <pc:sldMk cId="164707792" sldId="305"/>
            <ac:spMk id="7" creationId="{00000000-0000-0000-0000-000000000000}"/>
          </ac:spMkLst>
        </pc:spChg>
      </pc:sldChg>
      <pc:sldChg chg="modSp add mod">
        <pc:chgData name="Ian Cunnings" userId="1cf84d70-1890-4064-b508-4a8bdc2845d1" providerId="ADAL" clId="{83E0A9F3-D68C-4EC8-9FE0-6E21A0AC429A}" dt="2023-06-16T14:05:15.293" v="352" actId="20577"/>
        <pc:sldMkLst>
          <pc:docMk/>
          <pc:sldMk cId="2397640823" sldId="306"/>
        </pc:sldMkLst>
        <pc:spChg chg="mod">
          <ac:chgData name="Ian Cunnings" userId="1cf84d70-1890-4064-b508-4a8bdc2845d1" providerId="ADAL" clId="{83E0A9F3-D68C-4EC8-9FE0-6E21A0AC429A}" dt="2023-06-16T14:04:48.605" v="322" actId="20577"/>
          <ac:spMkLst>
            <pc:docMk/>
            <pc:sldMk cId="2397640823" sldId="306"/>
            <ac:spMk id="6" creationId="{00000000-0000-0000-0000-000000000000}"/>
          </ac:spMkLst>
        </pc:spChg>
        <pc:spChg chg="mod">
          <ac:chgData name="Ian Cunnings" userId="1cf84d70-1890-4064-b508-4a8bdc2845d1" providerId="ADAL" clId="{83E0A9F3-D68C-4EC8-9FE0-6E21A0AC429A}" dt="2023-06-16T14:05:15.293" v="352" actId="20577"/>
          <ac:spMkLst>
            <pc:docMk/>
            <pc:sldMk cId="2397640823" sldId="306"/>
            <ac:spMk id="7" creationId="{00000000-0000-0000-0000-000000000000}"/>
          </ac:spMkLst>
        </pc:spChg>
      </pc:sldChg>
      <pc:sldChg chg="add del">
        <pc:chgData name="Ian Cunnings" userId="1cf84d70-1890-4064-b508-4a8bdc2845d1" providerId="ADAL" clId="{83E0A9F3-D68C-4EC8-9FE0-6E21A0AC429A}" dt="2023-06-16T14:14:36.975" v="369" actId="47"/>
        <pc:sldMkLst>
          <pc:docMk/>
          <pc:sldMk cId="3798367656" sldId="307"/>
        </pc:sldMkLst>
      </pc:sldChg>
      <pc:sldChg chg="del">
        <pc:chgData name="Ian Cunnings" userId="1cf84d70-1890-4064-b508-4a8bdc2845d1" providerId="ADAL" clId="{83E0A9F3-D68C-4EC8-9FE0-6E21A0AC429A}" dt="2023-06-23T09:19:28.916" v="370" actId="47"/>
        <pc:sldMkLst>
          <pc:docMk/>
          <pc:sldMk cId="3462052039" sldId="311"/>
        </pc:sldMkLst>
      </pc:sldChg>
      <pc:sldChg chg="del">
        <pc:chgData name="Ian Cunnings" userId="1cf84d70-1890-4064-b508-4a8bdc2845d1" providerId="ADAL" clId="{83E0A9F3-D68C-4EC8-9FE0-6E21A0AC429A}" dt="2023-06-23T09:19:29.399" v="371" actId="47"/>
        <pc:sldMkLst>
          <pc:docMk/>
          <pc:sldMk cId="2462245835" sldId="312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2276972743" sldId="470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3513603097" sldId="472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3579235210" sldId="478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358180420" sldId="479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3666313814" sldId="481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22312358" sldId="484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1125732390" sldId="485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4139890326" sldId="486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3711134595" sldId="487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190200691" sldId="488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3029489298" sldId="489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1466498395" sldId="490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3057626372" sldId="491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2685444340" sldId="492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1234020385" sldId="495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2478482951" sldId="496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1095934455" sldId="497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1685944593" sldId="498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1590763354" sldId="499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2060068494" sldId="500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122597062" sldId="514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1671759209" sldId="515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4084295701" sldId="517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2176089052" sldId="518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1475303534" sldId="533"/>
        </pc:sldMkLst>
      </pc:sldChg>
      <pc:sldChg chg="add del">
        <pc:chgData name="Ian Cunnings" userId="1cf84d70-1890-4064-b508-4a8bdc2845d1" providerId="ADAL" clId="{83E0A9F3-D68C-4EC8-9FE0-6E21A0AC429A}" dt="2023-06-16T14:06:00.541" v="354"/>
        <pc:sldMkLst>
          <pc:docMk/>
          <pc:sldMk cId="4135593530" sldId="53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8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Effra"/>
              </a:rPr>
              <a:t>Gelman (2005) </a:t>
            </a:r>
            <a:r>
              <a:rPr lang="en-US" altLang="en-US" i="1" dirty="0">
                <a:solidFill>
                  <a:srgbClr val="000000"/>
                </a:solidFill>
                <a:latin typeface="Effra"/>
              </a:rPr>
              <a:t>Why I don’t use the term ‘fixed and random effects’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3872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400" y="1342840"/>
            <a:ext cx="1104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704702" y="6345352"/>
            <a:ext cx="901700" cy="252000"/>
          </a:xfrm>
        </p:spPr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66400" y="2322040"/>
            <a:ext cx="5184000" cy="39513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108436" y="2322040"/>
            <a:ext cx="5184000" cy="39513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85870"/>
            <a:ext cx="11425269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85870"/>
            <a:ext cx="11425269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8127692" y="0"/>
            <a:ext cx="40608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00256" y="2214000"/>
            <a:ext cx="3456384" cy="438335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8127692" y="0"/>
            <a:ext cx="40608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00256" y="2214000"/>
            <a:ext cx="3456384" cy="438335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8127692" y="0"/>
            <a:ext cx="40608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8400256" y="2214000"/>
            <a:ext cx="3456384" cy="43833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400" y="1342840"/>
            <a:ext cx="1104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66400" y="2322040"/>
            <a:ext cx="5184000" cy="3951304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108436" y="2322040"/>
            <a:ext cx="5184000" cy="3951304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34535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2" name="Picture 53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2" y="437938"/>
            <a:ext cx="1560195" cy="5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8907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6400" y="1340768"/>
            <a:ext cx="1104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343280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" name="Picture 53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2" y="437938"/>
            <a:ext cx="1560195" cy="5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66400" y="2319968"/>
            <a:ext cx="11040000" cy="3951304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0794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6400" y="2322040"/>
            <a:ext cx="11040000" cy="396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04702" y="6345352"/>
            <a:ext cx="901700" cy="252000"/>
          </a:xfrm>
        </p:spPr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6400" y="1342840"/>
            <a:ext cx="1104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Grey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6400" y="1143000"/>
            <a:ext cx="1104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6400" y="4653136"/>
            <a:ext cx="11040000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  <a:endParaRPr lang="en-GB" altLang="en-US" noProof="0" dirty="0"/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566400" y="6237312"/>
            <a:ext cx="28448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pic>
        <p:nvPicPr>
          <p:cNvPr id="15" name="Picture 4" descr="Background image of spiralling trails of light." title="Swirling ligh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6685" y="3"/>
            <a:ext cx="2442972" cy="805551"/>
          </a:xfrm>
          <a:solidFill>
            <a:srgbClr val="FDE6AB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ysClr val="windowText" lastClr="000000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66401" y="6646910"/>
            <a:ext cx="26882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23731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21" name="Picture 53" descr="Device-blac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2" y="437938"/>
            <a:ext cx="1560195" cy="5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7188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66400" y="476672"/>
            <a:ext cx="11040000" cy="5904656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44977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nd subtitle (Off-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85870"/>
            <a:ext cx="11521280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6255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nd sidebar (off-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buClrTx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8400256" y="2214000"/>
            <a:ext cx="3456384" cy="4383352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9847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7522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400" y="1342840"/>
            <a:ext cx="11040000" cy="82800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6400" y="2322040"/>
            <a:ext cx="11040000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04702" y="6345352"/>
            <a:ext cx="9017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9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0033002" y="439662"/>
            <a:ext cx="1575546" cy="51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400" y="1342840"/>
            <a:ext cx="11040000" cy="82800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704702" y="6345352"/>
            <a:ext cx="9017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66400" y="2322040"/>
            <a:ext cx="5184000" cy="395505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108436" y="2322040"/>
            <a:ext cx="5184000" cy="395505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0033002" y="439662"/>
            <a:ext cx="1575546" cy="51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6400" y="1143000"/>
            <a:ext cx="1104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title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6400" y="4653136"/>
            <a:ext cx="11040000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23731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566400" y="6237312"/>
            <a:ext cx="28448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pic>
        <p:nvPicPr>
          <p:cNvPr id="32" name="Picture 55" descr="White version of the University of Reading's logo." title="University of Reading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0033002" y="439662"/>
            <a:ext cx="1575546" cy="5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Background image of spiralling trails of light." title="Swirling ligh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6685" y="3"/>
            <a:ext cx="2442971" cy="805551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66401" y="6646910"/>
            <a:ext cx="26882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12192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23" name="Rectangle 22"/>
          <p:cNvSpPr/>
          <p:nvPr userDrawn="1"/>
        </p:nvSpPr>
        <p:spPr bwMode="hidden">
          <a:xfrm>
            <a:off x="0" y="0"/>
            <a:ext cx="12192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6401" y="4653136"/>
            <a:ext cx="10560051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23731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6400" y="1143000"/>
            <a:ext cx="1104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title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6685" y="3"/>
            <a:ext cx="2442972" cy="805551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566400" y="6237312"/>
            <a:ext cx="28448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566401" y="6646910"/>
            <a:ext cx="26882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pic>
        <p:nvPicPr>
          <p:cNvPr id="18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0033002" y="439662"/>
            <a:ext cx="1575546" cy="5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" descr="Background image of spiralling trails of light." title="Swirling ligh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66400" y="476672"/>
            <a:ext cx="1104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66400" y="476672"/>
            <a:ext cx="1104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85870"/>
            <a:ext cx="11425269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400" y="1342840"/>
            <a:ext cx="1104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400" y="2322040"/>
            <a:ext cx="1104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34535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8" r:id="rId3"/>
    <p:sldLayoutId id="2147483700" r:id="rId4"/>
    <p:sldLayoutId id="2147483705" r:id="rId5"/>
    <p:sldLayoutId id="2147483696" r:id="rId6"/>
    <p:sldLayoutId id="2147483701" r:id="rId7"/>
    <p:sldLayoutId id="2147483702" r:id="rId8"/>
    <p:sldLayoutId id="2147483708" r:id="rId9"/>
    <p:sldLayoutId id="2147483713" r:id="rId10"/>
    <p:sldLayoutId id="2147483709" r:id="rId11"/>
    <p:sldLayoutId id="2147483710" r:id="rId12"/>
    <p:sldLayoutId id="2147483711" r:id="rId13"/>
    <p:sldLayoutId id="2147483712" r:id="rId14"/>
    <p:sldLayoutId id="2147483714" r:id="rId15"/>
    <p:sldLayoutId id="2147483715" r:id="rId16"/>
    <p:sldLayoutId id="2147483716" r:id="rId17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none" baseline="0">
          <a:solidFill>
            <a:schemeClr val="accent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400" y="1370120"/>
            <a:ext cx="1104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400" y="2349320"/>
            <a:ext cx="1104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30" r:id="rId3"/>
    <p:sldLayoutId id="2147483732" r:id="rId4"/>
    <p:sldLayoutId id="2147483738" r:id="rId5"/>
    <p:sldLayoutId id="2147483742" r:id="rId6"/>
    <p:sldLayoutId id="2147483745" r:id="rId7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none" baseline="0">
          <a:solidFill>
            <a:schemeClr val="tx2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Mixed-Effects Models in</a:t>
            </a:r>
            <a:br>
              <a:rPr lang="en-GB" dirty="0"/>
            </a:br>
            <a:r>
              <a:rPr lang="en-GB" dirty="0"/>
              <a:t>Bilingualism Research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Ian Cunnings &amp; George </a:t>
            </a:r>
            <a:r>
              <a:rPr lang="en-GB" dirty="0" err="1"/>
              <a:t>Pontikas</a:t>
            </a:r>
            <a:endParaRPr lang="en-GB" dirty="0"/>
          </a:p>
          <a:p>
            <a:pPr algn="ctr"/>
            <a:endParaRPr lang="en-GB" sz="1200" dirty="0"/>
          </a:p>
          <a:p>
            <a:pPr algn="ctr"/>
            <a:r>
              <a:rPr lang="en-GB" dirty="0"/>
              <a:t>Introduction to Advanced Statistics in</a:t>
            </a:r>
            <a:br>
              <a:rPr lang="en-GB" dirty="0"/>
            </a:br>
            <a:r>
              <a:rPr lang="en-GB" dirty="0"/>
              <a:t>Language Sciences Workshop (ISB 14)</a:t>
            </a:r>
          </a:p>
          <a:p>
            <a:pPr algn="ctr"/>
            <a:r>
              <a:rPr lang="en-GB" sz="2000" dirty="0"/>
              <a:t>June 23</a:t>
            </a:r>
            <a:r>
              <a:rPr lang="en-GB" sz="2000" baseline="30000" dirty="0"/>
              <a:t>rd</a:t>
            </a:r>
            <a:r>
              <a:rPr lang="en-GB" sz="2000" dirty="0"/>
              <a:t> 2023</a:t>
            </a:r>
          </a:p>
          <a:p>
            <a:pPr algn="ctr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6685" y="3"/>
            <a:ext cx="3451083" cy="805551"/>
          </a:xfrm>
        </p:spPr>
        <p:txBody>
          <a:bodyPr/>
          <a:lstStyle/>
          <a:p>
            <a:r>
              <a:rPr lang="en-GB" dirty="0"/>
              <a:t>Psychology and Clinical Language Sciences</a:t>
            </a:r>
            <a:br>
              <a:rPr lang="en-GB" dirty="0"/>
            </a:br>
            <a:r>
              <a:rPr lang="en-GB" dirty="0"/>
              <a:t>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de-DE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Mixed-effects models can model different </a:t>
            </a:r>
            <a:r>
              <a:rPr kumimoji="0" lang="de-DE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types </a:t>
            </a:r>
            <a:r>
              <a:rPr kumimoji="0" lang="de-DE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of random variance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Nested </a:t>
            </a:r>
            <a:r>
              <a:rPr kumimoji="0" lang="de-DE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and </a:t>
            </a:r>
            <a:r>
              <a:rPr kumimoji="0" lang="de-DE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crossed </a:t>
            </a:r>
            <a:r>
              <a:rPr kumimoji="0" lang="de-DE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random effects</a:t>
            </a:r>
            <a:endParaRPr kumimoji="0" lang="de-DE" alt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de-DE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Hierarchical </a:t>
            </a:r>
            <a:r>
              <a:rPr lang="en-US" altLang="en-US" b="1" i="1" dirty="0">
                <a:solidFill>
                  <a:srgbClr val="000000"/>
                </a:solidFill>
                <a:latin typeface="Effra"/>
              </a:rPr>
              <a:t>or n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ested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random effects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model clusters of observations that are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organised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into hierarchies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Students clustered into classes clustered into schools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de-DE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Crossed random effects model clustering of observations at the same level in the hierarchy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Students from the same family in different classes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Random Effects:</a:t>
            </a:r>
            <a:br>
              <a:rPr lang="en-GB" dirty="0"/>
            </a:br>
            <a:r>
              <a:rPr lang="en-GB" dirty="0"/>
              <a:t>Nested and Crossed</a:t>
            </a:r>
          </a:p>
        </p:txBody>
      </p:sp>
    </p:spTree>
    <p:extLst>
      <p:ext uri="{BB962C8B-B14F-4D97-AF65-F5344CB8AC3E}">
        <p14:creationId xmlns:p14="http://schemas.microsoft.com/office/powerpoint/2010/main" val="13817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S</a:t>
            </a:r>
            <a:r>
              <a:rPr kumimoji="0" lang="en-GB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chool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de-DE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</a:p>
          <a:p>
            <a:pPr marL="180000" marR="0" lvl="0" indent="-180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(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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)  (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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)  (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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)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Nested and Crossed</a:t>
            </a:r>
            <a:br>
              <a:rPr lang="en-GB" dirty="0"/>
            </a:br>
            <a:r>
              <a:rPr lang="en-GB" dirty="0"/>
              <a:t>Random Effects</a:t>
            </a:r>
          </a:p>
        </p:txBody>
      </p:sp>
    </p:spTree>
    <p:extLst>
      <p:ext uri="{BB962C8B-B14F-4D97-AF65-F5344CB8AC3E}">
        <p14:creationId xmlns:p14="http://schemas.microsoft.com/office/powerpoint/2010/main" val="33620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S</a:t>
            </a:r>
            <a:r>
              <a:rPr kumimoji="0" lang="en-GB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chool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de-DE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</a:p>
          <a:p>
            <a:pPr marL="180000" marR="0" lvl="0" indent="-180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()  ()  ()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de-DE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	</a:t>
            </a:r>
            <a:r>
              <a:rPr lang="de-DE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  <a:sym typeface="Webdings" panose="05030102010509060703" pitchFamily="18" charset="2"/>
              </a:rPr>
              <a:t>		   </a:t>
            </a:r>
            <a:r>
              <a:rPr kumimoji="0" lang="de-DE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Class A</a:t>
            </a:r>
            <a:r>
              <a:rPr kumimoji="0" lang="de-DE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              </a:t>
            </a:r>
            <a:r>
              <a:rPr kumimoji="0" lang="de-DE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Class B</a:t>
            </a:r>
            <a:r>
              <a:rPr kumimoji="0" lang="de-DE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               </a:t>
            </a:r>
            <a:r>
              <a:rPr kumimoji="0" lang="de-DE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Class C</a:t>
            </a: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Nested and Crossed</a:t>
            </a:r>
            <a:br>
              <a:rPr lang="en-GB" dirty="0"/>
            </a:br>
            <a:r>
              <a:rPr lang="en-GB" dirty="0"/>
              <a:t>Random Effects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825C880B-F020-0ECE-1845-A92DA7931BAB}"/>
              </a:ext>
            </a:extLst>
          </p:cNvPr>
          <p:cNvSpPr/>
          <p:nvPr/>
        </p:nvSpPr>
        <p:spPr bwMode="auto">
          <a:xfrm rot="16200000">
            <a:off x="5483929" y="3032955"/>
            <a:ext cx="1296144" cy="1800201"/>
          </a:xfrm>
          <a:prstGeom prst="rightBrac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D75F81C5-888A-3508-79EE-73CFCCF8F159}"/>
              </a:ext>
            </a:extLst>
          </p:cNvPr>
          <p:cNvSpPr/>
          <p:nvPr/>
        </p:nvSpPr>
        <p:spPr bwMode="auto">
          <a:xfrm rot="16200000">
            <a:off x="3107665" y="3032955"/>
            <a:ext cx="1296144" cy="1800201"/>
          </a:xfrm>
          <a:prstGeom prst="rightBrac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C66DC23-10BF-42BC-686F-77AB6EA088F3}"/>
              </a:ext>
            </a:extLst>
          </p:cNvPr>
          <p:cNvSpPr/>
          <p:nvPr/>
        </p:nvSpPr>
        <p:spPr bwMode="auto">
          <a:xfrm rot="16200000">
            <a:off x="7860195" y="3032956"/>
            <a:ext cx="1296144" cy="1800201"/>
          </a:xfrm>
          <a:prstGeom prst="rightBrac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C53FB6-679E-CF96-FAB6-17EDA8F10681}"/>
              </a:ext>
            </a:extLst>
          </p:cNvPr>
          <p:cNvCxnSpPr/>
          <p:nvPr/>
        </p:nvCxnSpPr>
        <p:spPr bwMode="auto">
          <a:xfrm>
            <a:off x="6130428" y="2276872"/>
            <a:ext cx="0" cy="1224135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AAD8E8-2668-0B98-6B3D-E1083B22D968}"/>
              </a:ext>
            </a:extLst>
          </p:cNvPr>
          <p:cNvCxnSpPr>
            <a:cxnSpLocks/>
          </p:cNvCxnSpPr>
          <p:nvPr/>
        </p:nvCxnSpPr>
        <p:spPr bwMode="auto">
          <a:xfrm flipH="1">
            <a:off x="3754164" y="3176971"/>
            <a:ext cx="1573" cy="684077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6EDFDB-708C-7412-7B2A-8C1CEA2480DD}"/>
              </a:ext>
            </a:extLst>
          </p:cNvPr>
          <p:cNvCxnSpPr>
            <a:cxnSpLocks/>
          </p:cNvCxnSpPr>
          <p:nvPr/>
        </p:nvCxnSpPr>
        <p:spPr bwMode="auto">
          <a:xfrm flipH="1">
            <a:off x="8506692" y="3176971"/>
            <a:ext cx="1575" cy="612068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1D0493-55F5-98BB-0A0B-A485DEE00550}"/>
              </a:ext>
            </a:extLst>
          </p:cNvPr>
          <p:cNvCxnSpPr>
            <a:cxnSpLocks/>
          </p:cNvCxnSpPr>
          <p:nvPr/>
        </p:nvCxnSpPr>
        <p:spPr bwMode="auto">
          <a:xfrm flipH="1">
            <a:off x="3755738" y="2276872"/>
            <a:ext cx="2374690" cy="936104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93F201-0BA7-CB2F-6ECB-3CD2B3739A1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95998" y="2276872"/>
            <a:ext cx="2410693" cy="936104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801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S</a:t>
            </a:r>
            <a:r>
              <a:rPr kumimoji="0" lang="en-GB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chool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de-DE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</a:p>
          <a:p>
            <a:pPr marL="180000" marR="0" lvl="0" indent="-180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(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)  (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)  ()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de-DE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	</a:t>
            </a:r>
            <a:r>
              <a:rPr lang="de-DE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  <a:sym typeface="Webdings" panose="05030102010509060703" pitchFamily="18" charset="2"/>
              </a:rPr>
              <a:t>		   </a:t>
            </a:r>
            <a:r>
              <a:rPr kumimoji="0" lang="de-DE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Class A</a:t>
            </a:r>
            <a:r>
              <a:rPr kumimoji="0" lang="de-DE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              </a:t>
            </a:r>
            <a:r>
              <a:rPr kumimoji="0" lang="de-DE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Class B</a:t>
            </a:r>
            <a:r>
              <a:rPr kumimoji="0" lang="de-DE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               </a:t>
            </a:r>
            <a:r>
              <a:rPr kumimoji="0" lang="de-DE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Class C</a:t>
            </a: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Nested and Crossed</a:t>
            </a:r>
            <a:br>
              <a:rPr lang="en-GB" dirty="0"/>
            </a:br>
            <a:r>
              <a:rPr lang="en-GB" dirty="0"/>
              <a:t>Random Effects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825C880B-F020-0ECE-1845-A92DA7931BAB}"/>
              </a:ext>
            </a:extLst>
          </p:cNvPr>
          <p:cNvSpPr/>
          <p:nvPr/>
        </p:nvSpPr>
        <p:spPr bwMode="auto">
          <a:xfrm rot="16200000">
            <a:off x="5483929" y="3032955"/>
            <a:ext cx="1296144" cy="1800201"/>
          </a:xfrm>
          <a:prstGeom prst="rightBrac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D75F81C5-888A-3508-79EE-73CFCCF8F159}"/>
              </a:ext>
            </a:extLst>
          </p:cNvPr>
          <p:cNvSpPr/>
          <p:nvPr/>
        </p:nvSpPr>
        <p:spPr bwMode="auto">
          <a:xfrm rot="16200000">
            <a:off x="3107665" y="3032955"/>
            <a:ext cx="1296144" cy="1800201"/>
          </a:xfrm>
          <a:prstGeom prst="rightBrac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C66DC23-10BF-42BC-686F-77AB6EA088F3}"/>
              </a:ext>
            </a:extLst>
          </p:cNvPr>
          <p:cNvSpPr/>
          <p:nvPr/>
        </p:nvSpPr>
        <p:spPr bwMode="auto">
          <a:xfrm rot="16200000">
            <a:off x="7860195" y="3032956"/>
            <a:ext cx="1296144" cy="1800201"/>
          </a:xfrm>
          <a:prstGeom prst="rightBrac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C53FB6-679E-CF96-FAB6-17EDA8F10681}"/>
              </a:ext>
            </a:extLst>
          </p:cNvPr>
          <p:cNvCxnSpPr/>
          <p:nvPr/>
        </p:nvCxnSpPr>
        <p:spPr bwMode="auto">
          <a:xfrm>
            <a:off x="6130428" y="2276872"/>
            <a:ext cx="0" cy="1224135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AAD8E8-2668-0B98-6B3D-E1083B22D968}"/>
              </a:ext>
            </a:extLst>
          </p:cNvPr>
          <p:cNvCxnSpPr>
            <a:cxnSpLocks/>
          </p:cNvCxnSpPr>
          <p:nvPr/>
        </p:nvCxnSpPr>
        <p:spPr bwMode="auto">
          <a:xfrm flipH="1">
            <a:off x="3754164" y="3176971"/>
            <a:ext cx="1573" cy="684077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6EDFDB-708C-7412-7B2A-8C1CEA2480DD}"/>
              </a:ext>
            </a:extLst>
          </p:cNvPr>
          <p:cNvCxnSpPr>
            <a:cxnSpLocks/>
          </p:cNvCxnSpPr>
          <p:nvPr/>
        </p:nvCxnSpPr>
        <p:spPr bwMode="auto">
          <a:xfrm flipH="1">
            <a:off x="8506692" y="3176971"/>
            <a:ext cx="1575" cy="612068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1D0493-55F5-98BB-0A0B-A485DEE00550}"/>
              </a:ext>
            </a:extLst>
          </p:cNvPr>
          <p:cNvCxnSpPr>
            <a:cxnSpLocks/>
          </p:cNvCxnSpPr>
          <p:nvPr/>
        </p:nvCxnSpPr>
        <p:spPr bwMode="auto">
          <a:xfrm flipH="1">
            <a:off x="3755738" y="2276872"/>
            <a:ext cx="2374690" cy="936104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93F201-0BA7-CB2F-6ECB-3CD2B3739A1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95998" y="2276872"/>
            <a:ext cx="2410693" cy="936104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1C96DB4-067E-B9D6-9767-AA3C5B511433}"/>
              </a:ext>
            </a:extLst>
          </p:cNvPr>
          <p:cNvSpPr txBox="1"/>
          <p:nvPr/>
        </p:nvSpPr>
        <p:spPr>
          <a:xfrm>
            <a:off x="4080212" y="3158737"/>
            <a:ext cx="18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+mn-lt"/>
              </a:rPr>
              <a:t>Family A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BFAD04F7-20C2-61C1-6FC1-5EA66A335215}"/>
              </a:ext>
            </a:extLst>
          </p:cNvPr>
          <p:cNvSpPr/>
          <p:nvPr/>
        </p:nvSpPr>
        <p:spPr bwMode="auto">
          <a:xfrm rot="16200000">
            <a:off x="4440304" y="2811249"/>
            <a:ext cx="936104" cy="2774655"/>
          </a:xfrm>
          <a:prstGeom prst="rightBrace">
            <a:avLst/>
          </a:prstGeom>
          <a:noFill/>
          <a:ln w="1016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7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S</a:t>
            </a:r>
            <a:r>
              <a:rPr kumimoji="0" lang="en-GB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chool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de-DE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</a:p>
          <a:p>
            <a:pPr marL="180000" marR="0" lvl="0" indent="-180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(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)  (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)  (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</a:t>
            </a:r>
            <a:r>
              <a:rPr kumimoji="0" lang="de-DE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)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de-DE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ebdings" panose="05030102010509060703" pitchFamily="18" charset="2"/>
              </a:rPr>
              <a:t>	</a:t>
            </a:r>
            <a:r>
              <a:rPr lang="de-DE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  <a:sym typeface="Webdings" panose="05030102010509060703" pitchFamily="18" charset="2"/>
              </a:rPr>
              <a:t>		   </a:t>
            </a:r>
            <a:r>
              <a:rPr kumimoji="0" lang="de-DE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Class A</a:t>
            </a:r>
            <a:r>
              <a:rPr kumimoji="0" lang="de-DE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              </a:t>
            </a:r>
            <a:r>
              <a:rPr kumimoji="0" lang="de-DE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Class B</a:t>
            </a:r>
            <a:r>
              <a:rPr kumimoji="0" lang="de-DE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               </a:t>
            </a:r>
            <a:r>
              <a:rPr kumimoji="0" lang="de-DE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ea typeface="+mn-ea"/>
                <a:cs typeface="+mn-cs"/>
                <a:sym typeface="Webdings" panose="05030102010509060703" pitchFamily="18" charset="2"/>
              </a:rPr>
              <a:t>Class C</a:t>
            </a: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Nested and Crossed</a:t>
            </a:r>
            <a:br>
              <a:rPr lang="en-GB" dirty="0"/>
            </a:br>
            <a:r>
              <a:rPr lang="en-GB" dirty="0"/>
              <a:t>Random Effects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825C880B-F020-0ECE-1845-A92DA7931BAB}"/>
              </a:ext>
            </a:extLst>
          </p:cNvPr>
          <p:cNvSpPr/>
          <p:nvPr/>
        </p:nvSpPr>
        <p:spPr bwMode="auto">
          <a:xfrm rot="16200000">
            <a:off x="5483929" y="3032955"/>
            <a:ext cx="1296144" cy="1800201"/>
          </a:xfrm>
          <a:prstGeom prst="rightBrac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D75F81C5-888A-3508-79EE-73CFCCF8F159}"/>
              </a:ext>
            </a:extLst>
          </p:cNvPr>
          <p:cNvSpPr/>
          <p:nvPr/>
        </p:nvSpPr>
        <p:spPr bwMode="auto">
          <a:xfrm rot="16200000">
            <a:off x="3107665" y="3032955"/>
            <a:ext cx="1296144" cy="1800201"/>
          </a:xfrm>
          <a:prstGeom prst="rightBrac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C66DC23-10BF-42BC-686F-77AB6EA088F3}"/>
              </a:ext>
            </a:extLst>
          </p:cNvPr>
          <p:cNvSpPr/>
          <p:nvPr/>
        </p:nvSpPr>
        <p:spPr bwMode="auto">
          <a:xfrm rot="16200000">
            <a:off x="7860195" y="3032956"/>
            <a:ext cx="1296144" cy="1800201"/>
          </a:xfrm>
          <a:prstGeom prst="rightBrac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C53FB6-679E-CF96-FAB6-17EDA8F10681}"/>
              </a:ext>
            </a:extLst>
          </p:cNvPr>
          <p:cNvCxnSpPr/>
          <p:nvPr/>
        </p:nvCxnSpPr>
        <p:spPr bwMode="auto">
          <a:xfrm>
            <a:off x="6130428" y="2276872"/>
            <a:ext cx="0" cy="1224135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AAD8E8-2668-0B98-6B3D-E1083B22D968}"/>
              </a:ext>
            </a:extLst>
          </p:cNvPr>
          <p:cNvCxnSpPr>
            <a:cxnSpLocks/>
          </p:cNvCxnSpPr>
          <p:nvPr/>
        </p:nvCxnSpPr>
        <p:spPr bwMode="auto">
          <a:xfrm flipH="1">
            <a:off x="3754164" y="3176971"/>
            <a:ext cx="1573" cy="684077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6EDFDB-708C-7412-7B2A-8C1CEA2480DD}"/>
              </a:ext>
            </a:extLst>
          </p:cNvPr>
          <p:cNvCxnSpPr>
            <a:cxnSpLocks/>
          </p:cNvCxnSpPr>
          <p:nvPr/>
        </p:nvCxnSpPr>
        <p:spPr bwMode="auto">
          <a:xfrm flipH="1">
            <a:off x="8506692" y="3176971"/>
            <a:ext cx="1575" cy="612068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1D0493-55F5-98BB-0A0B-A485DEE00550}"/>
              </a:ext>
            </a:extLst>
          </p:cNvPr>
          <p:cNvCxnSpPr>
            <a:cxnSpLocks/>
          </p:cNvCxnSpPr>
          <p:nvPr/>
        </p:nvCxnSpPr>
        <p:spPr bwMode="auto">
          <a:xfrm flipH="1">
            <a:off x="3755738" y="2276872"/>
            <a:ext cx="2374690" cy="936104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93F201-0BA7-CB2F-6ECB-3CD2B3739A1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95998" y="2276872"/>
            <a:ext cx="2410693" cy="936104"/>
          </a:xfrm>
          <a:prstGeom prst="line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D22AF60-C3F9-335A-7453-245D096A0650}"/>
              </a:ext>
            </a:extLst>
          </p:cNvPr>
          <p:cNvSpPr txBox="1"/>
          <p:nvPr/>
        </p:nvSpPr>
        <p:spPr>
          <a:xfrm>
            <a:off x="4080212" y="3158737"/>
            <a:ext cx="18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+mn-lt"/>
              </a:rPr>
              <a:t>Family A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ACB7A75-86C8-2E00-D585-ED59E23163FF}"/>
              </a:ext>
            </a:extLst>
          </p:cNvPr>
          <p:cNvSpPr/>
          <p:nvPr/>
        </p:nvSpPr>
        <p:spPr bwMode="auto">
          <a:xfrm rot="16200000">
            <a:off x="4440304" y="2811249"/>
            <a:ext cx="936104" cy="2774655"/>
          </a:xfrm>
          <a:prstGeom prst="rightBrace">
            <a:avLst/>
          </a:prstGeom>
          <a:noFill/>
          <a:ln w="1016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F84B4-E914-1B44-A2DB-09699C2C92D0}"/>
              </a:ext>
            </a:extLst>
          </p:cNvPr>
          <p:cNvSpPr txBox="1"/>
          <p:nvPr/>
        </p:nvSpPr>
        <p:spPr>
          <a:xfrm>
            <a:off x="6456040" y="3147509"/>
            <a:ext cx="18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+mn-lt"/>
              </a:rPr>
              <a:t>Family B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B1ECD17D-6C84-C76A-B7DC-C6C3628C19BC}"/>
              </a:ext>
            </a:extLst>
          </p:cNvPr>
          <p:cNvSpPr/>
          <p:nvPr/>
        </p:nvSpPr>
        <p:spPr bwMode="auto">
          <a:xfrm rot="16200000">
            <a:off x="6096198" y="2060661"/>
            <a:ext cx="936104" cy="4248846"/>
          </a:xfrm>
          <a:prstGeom prst="rightBrace">
            <a:avLst>
              <a:gd name="adj1" fmla="val 8333"/>
              <a:gd name="adj2" fmla="val 66873"/>
            </a:avLst>
          </a:prstGeom>
          <a:noFill/>
          <a:ln w="101600" cap="flat" cmpd="sng" algn="ctr">
            <a:solidFill>
              <a:srgbClr val="00B050">
                <a:alpha val="5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47F5250-A977-870C-2272-15F5EDBE1E44}"/>
              </a:ext>
            </a:extLst>
          </p:cNvPr>
          <p:cNvCxnSpPr/>
          <p:nvPr/>
        </p:nvCxnSpPr>
        <p:spPr bwMode="auto">
          <a:xfrm>
            <a:off x="5397865" y="4221088"/>
            <a:ext cx="0" cy="432048"/>
          </a:xfrm>
          <a:prstGeom prst="line">
            <a:avLst/>
          </a:prstGeom>
          <a:noFill/>
          <a:ln w="101600" cap="flat" cmpd="sng" algn="ctr">
            <a:solidFill>
              <a:srgbClr val="00B05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122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Crossed random effects provide a solution to Clark‘s (1973) ‘language-as-fixed effect‘ fallacy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(e.g.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Baayen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2008;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Baayen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at al. 2008; Barr et al. 2013)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The human subjects in any language experiment are sampled from a population of language users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The linguistic materials that are tested can also be considered as being sampled from the population of materials that have the same characteristics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To be confident that study findings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generalise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across both people and linguistic materials, both sources of random variation need to be taken into account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Crossed Random Effects</a:t>
            </a:r>
            <a:br>
              <a:rPr lang="en-GB" dirty="0"/>
            </a:br>
            <a:r>
              <a:rPr lang="en-GB" dirty="0"/>
              <a:t>in Language Research</a:t>
            </a:r>
          </a:p>
        </p:txBody>
      </p:sp>
    </p:spTree>
    <p:extLst>
      <p:ext uri="{BB962C8B-B14F-4D97-AF65-F5344CB8AC3E}">
        <p14:creationId xmlns:p14="http://schemas.microsoft.com/office/powerpoint/2010/main" val="12056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31504" y="1988840"/>
            <a:ext cx="9253028" cy="3816424"/>
          </a:xfrm>
        </p:spPr>
        <p:txBody>
          <a:bodyPr/>
          <a:lstStyle/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			Sub1	Sub2	Sub3	Sub4	Sub5	Sub6	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Condition A, Item 1	575	475	600	575	450	550</a:t>
            </a:r>
            <a:endParaRPr kumimoji="0" lang="en-US" altLang="en-US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Condition A, Item 2	550	550	650	550	425	525</a:t>
            </a:r>
            <a:endParaRPr kumimoji="0" lang="en-US" altLang="en-US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Condition A, Item 3	625	500	625	575	475	600</a:t>
            </a:r>
            <a:endParaRPr kumimoji="0" lang="en-US" altLang="en-US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Condition A, Item 4	600	525	600	525	450	625</a:t>
            </a:r>
            <a:endParaRPr kumimoji="0" lang="en-US" altLang="en-US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Condition B, Item 5	600	550	625	600	450	550</a:t>
            </a:r>
            <a:endParaRPr kumimoji="0" lang="en-US" altLang="en-US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Condition B, Item 6	575	450	600	550	475	600</a:t>
            </a:r>
            <a:endParaRPr kumimoji="0" lang="en-US" altLang="en-US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Condition B, Item 7	625	525	650	550	475	575</a:t>
            </a:r>
            <a:endParaRPr kumimoji="0" lang="en-US" altLang="en-US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Condition B, Item 8	675	650	675	650	500	650</a:t>
            </a:r>
            <a:endParaRPr kumimoji="0" lang="en-US" altLang="en-US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Condition A	=	</a:t>
            </a:r>
            <a:r>
              <a:rPr kumimoji="0" lang="en-US" alt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588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	</a:t>
            </a:r>
            <a:r>
              <a:rPr kumimoji="0" lang="en-US" alt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513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	</a:t>
            </a:r>
            <a:r>
              <a:rPr kumimoji="0" lang="en-US" alt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619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	</a:t>
            </a:r>
            <a:r>
              <a:rPr kumimoji="0" lang="en-US" alt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556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	</a:t>
            </a:r>
            <a:r>
              <a:rPr kumimoji="0" lang="en-US" alt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450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	</a:t>
            </a:r>
            <a:r>
              <a:rPr kumimoji="0" lang="en-US" alt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575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Condition B	=	</a:t>
            </a:r>
            <a:r>
              <a:rPr kumimoji="0" lang="en-US" alt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619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	</a:t>
            </a:r>
            <a:r>
              <a:rPr kumimoji="0" lang="en-US" alt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544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	</a:t>
            </a:r>
            <a:r>
              <a:rPr kumimoji="0" lang="en-US" alt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638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	</a:t>
            </a:r>
            <a:r>
              <a:rPr kumimoji="0" lang="en-US" alt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588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	</a:t>
            </a:r>
            <a:r>
              <a:rPr kumimoji="0" lang="en-US" alt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475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	</a:t>
            </a:r>
            <a:r>
              <a:rPr kumimoji="0" lang="en-US" alt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594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Crossed Random Effects</a:t>
            </a:r>
            <a:br>
              <a:rPr lang="en-GB" dirty="0"/>
            </a:br>
            <a:r>
              <a:rPr lang="en-GB" dirty="0"/>
              <a:t>in Language Research: An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C9ED12-6B55-FF40-9AF6-FC34EA6F756B}"/>
              </a:ext>
            </a:extLst>
          </p:cNvPr>
          <p:cNvSpPr txBox="1"/>
          <p:nvPr/>
        </p:nvSpPr>
        <p:spPr>
          <a:xfrm>
            <a:off x="10272464" y="2204864"/>
            <a:ext cx="6120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altLang="en-US" sz="1800" u="sng" dirty="0">
                <a:latin typeface="Consolas" panose="020B0609020204030204" pitchFamily="49" charset="0"/>
              </a:rPr>
              <a:t>538</a:t>
            </a:r>
          </a:p>
          <a:p>
            <a:pPr marL="0" lvl="1" algn="just"/>
            <a:r>
              <a:rPr lang="en-US" altLang="en-US" sz="1800" u="sng" dirty="0">
                <a:latin typeface="Consolas" panose="020B0609020204030204" pitchFamily="49" charset="0"/>
              </a:rPr>
              <a:t>542</a:t>
            </a:r>
          </a:p>
          <a:p>
            <a:pPr marL="0" lvl="1" algn="just"/>
            <a:r>
              <a:rPr lang="en-US" altLang="en-US" sz="1800" u="sng" dirty="0">
                <a:latin typeface="Consolas" panose="020B0609020204030204" pitchFamily="49" charset="0"/>
              </a:rPr>
              <a:t>567</a:t>
            </a:r>
          </a:p>
          <a:p>
            <a:pPr marL="0" lvl="1" algn="just"/>
            <a:r>
              <a:rPr lang="en-US" altLang="en-US" sz="1800" u="sng" dirty="0">
                <a:latin typeface="Consolas" panose="020B0609020204030204" pitchFamily="49" charset="0"/>
              </a:rPr>
              <a:t>554</a:t>
            </a:r>
          </a:p>
          <a:p>
            <a:pPr marL="0" lvl="1" algn="just"/>
            <a:r>
              <a:rPr lang="en-US" altLang="en-US" sz="1800" u="sng" dirty="0">
                <a:latin typeface="Consolas" panose="020B0609020204030204" pitchFamily="49" charset="0"/>
              </a:rPr>
              <a:t>563</a:t>
            </a:r>
          </a:p>
          <a:p>
            <a:pPr marL="0" lvl="1" algn="just"/>
            <a:r>
              <a:rPr lang="en-US" altLang="en-US" sz="1800" u="sng" dirty="0">
                <a:latin typeface="Consolas" panose="020B0609020204030204" pitchFamily="49" charset="0"/>
              </a:rPr>
              <a:t>542</a:t>
            </a:r>
          </a:p>
          <a:p>
            <a:pPr marL="0" lvl="1" algn="just"/>
            <a:r>
              <a:rPr lang="en-US" altLang="en-US" sz="1800" u="sng" dirty="0">
                <a:latin typeface="Consolas" panose="020B0609020204030204" pitchFamily="49" charset="0"/>
              </a:rPr>
              <a:t>567</a:t>
            </a:r>
          </a:p>
          <a:p>
            <a:pPr marL="0" lvl="1" algn="just"/>
            <a:r>
              <a:rPr lang="en-US" altLang="en-US" sz="1800" u="sng" dirty="0">
                <a:latin typeface="Consolas" panose="020B0609020204030204" pitchFamily="49" charset="0"/>
              </a:rPr>
              <a:t>633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58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To account for the ‘language-as-fixed effect‘ fallacy, researchers traditionally conducted two analyses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F1 (or t1) in which data are averaged over subjects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F2 (or t2) in which data are averaged over items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US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While F1 takes into account random by-subject variation and F2 random by-item variation, 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neither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takes both sources of variation into account 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simultaneously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Mixed effects models with crossed random effects for subjects and items provide a better solution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Both sources of random variation can be taken into account in a single statistical model 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(e.g.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Baayen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et al. 2008;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Quene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&amp; van den Burgh, 2008)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Crossed Random Effects</a:t>
            </a:r>
            <a:br>
              <a:rPr lang="en-GB" dirty="0"/>
            </a:br>
            <a:r>
              <a:rPr lang="en-GB" dirty="0"/>
              <a:t>in Language Research</a:t>
            </a:r>
          </a:p>
        </p:txBody>
      </p:sp>
    </p:spTree>
    <p:extLst>
      <p:ext uri="{BB962C8B-B14F-4D97-AF65-F5344CB8AC3E}">
        <p14:creationId xmlns:p14="http://schemas.microsoft.com/office/powerpoint/2010/main" val="21953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0000"/>
                </a:solidFill>
                <a:latin typeface="Effra"/>
              </a:rPr>
              <a:t>Random effects can be further </a:t>
            </a:r>
            <a:r>
              <a:rPr lang="en-US" altLang="en-US" b="1" dirty="0" err="1">
                <a:solidFill>
                  <a:srgbClr val="000000"/>
                </a:solidFill>
                <a:latin typeface="Effra"/>
              </a:rPr>
              <a:t>categorised</a:t>
            </a:r>
            <a:r>
              <a:rPr lang="en-US" altLang="en-US" b="1" dirty="0">
                <a:solidFill>
                  <a:srgbClr val="000000"/>
                </a:solidFill>
                <a:latin typeface="Effra"/>
              </a:rPr>
              <a:t> into </a:t>
            </a:r>
            <a:r>
              <a:rPr lang="en-US" altLang="en-US" b="1" i="1" dirty="0">
                <a:solidFill>
                  <a:srgbClr val="000000"/>
                </a:solidFill>
                <a:latin typeface="Effra"/>
              </a:rPr>
              <a:t>random intercepts </a:t>
            </a:r>
            <a:r>
              <a:rPr lang="en-US" altLang="en-US" b="1" dirty="0">
                <a:solidFill>
                  <a:srgbClr val="000000"/>
                </a:solidFill>
                <a:latin typeface="Effra"/>
              </a:rPr>
              <a:t>and </a:t>
            </a:r>
            <a:r>
              <a:rPr lang="en-US" altLang="en-US" b="1" i="1" dirty="0">
                <a:solidFill>
                  <a:srgbClr val="000000"/>
                </a:solidFill>
                <a:latin typeface="Effra"/>
              </a:rPr>
              <a:t>random slopes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dirty="0">
              <a:solidFill>
                <a:srgbClr val="000000"/>
              </a:solidFill>
              <a:latin typeface="Effra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Consider a lexical decision experiment examining the word frequency effect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Participants make a series of lexical decisions to words in two conditions and their reaction times are recorded</a:t>
            </a:r>
          </a:p>
          <a:p>
            <a:pPr marL="702900" marR="0" lvl="2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Low frequency words vs. high frequency words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  <a:cs typeface="Arial" panose="020B0604020202020204" pitchFamily="34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Participants will differ in terms of 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average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reaction time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Some participants will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on average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be faster or slower responders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Differences in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average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reaction time across participants is modelled via by-participant random intercepts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Random Intercepts and</a:t>
            </a:r>
            <a:br>
              <a:rPr lang="en-GB" dirty="0"/>
            </a:br>
            <a:r>
              <a:rPr lang="en-GB" dirty="0"/>
              <a:t>Random Slopes</a:t>
            </a:r>
          </a:p>
        </p:txBody>
      </p:sp>
    </p:spTree>
    <p:extLst>
      <p:ext uri="{BB962C8B-B14F-4D97-AF65-F5344CB8AC3E}">
        <p14:creationId xmlns:p14="http://schemas.microsoft.com/office/powerpoint/2010/main" val="13789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0000"/>
                </a:solidFill>
                <a:latin typeface="Effra"/>
              </a:rPr>
              <a:t>Random effects can be further </a:t>
            </a:r>
            <a:r>
              <a:rPr lang="en-US" altLang="en-US" b="1" dirty="0" err="1">
                <a:solidFill>
                  <a:srgbClr val="000000"/>
                </a:solidFill>
                <a:latin typeface="Effra"/>
              </a:rPr>
              <a:t>categorised</a:t>
            </a:r>
            <a:r>
              <a:rPr lang="en-US" altLang="en-US" b="1" dirty="0">
                <a:solidFill>
                  <a:srgbClr val="000000"/>
                </a:solidFill>
                <a:latin typeface="Effra"/>
              </a:rPr>
              <a:t> into </a:t>
            </a:r>
            <a:r>
              <a:rPr lang="en-US" altLang="en-US" b="1" i="1" dirty="0">
                <a:solidFill>
                  <a:srgbClr val="000000"/>
                </a:solidFill>
                <a:latin typeface="Effra"/>
              </a:rPr>
              <a:t>random intercepts </a:t>
            </a:r>
            <a:r>
              <a:rPr lang="en-US" altLang="en-US" b="1" dirty="0">
                <a:solidFill>
                  <a:srgbClr val="000000"/>
                </a:solidFill>
                <a:latin typeface="Effra"/>
              </a:rPr>
              <a:t>and </a:t>
            </a:r>
            <a:r>
              <a:rPr lang="en-US" altLang="en-US" b="1" i="1" dirty="0">
                <a:solidFill>
                  <a:srgbClr val="000000"/>
                </a:solidFill>
                <a:latin typeface="Effra"/>
              </a:rPr>
              <a:t>random slopes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dirty="0">
              <a:solidFill>
                <a:srgbClr val="000000"/>
              </a:solidFill>
              <a:latin typeface="Effra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Consider a lexical decision experiment examining the word frequency effect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Participants make a series of lexical decisions to words in two conditions and their reaction times are recorded</a:t>
            </a:r>
          </a:p>
          <a:p>
            <a:pPr marL="702900" marR="0" lvl="2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Low frequency words vs. high frequency words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  <a:cs typeface="Arial" panose="020B0604020202020204" pitchFamily="34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Participants may differ in the 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relative difference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between conditions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Some participants may show a very small frequency effect, others a very large frequency effect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This difference in the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size of an effect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  <a:cs typeface="Arial" panose="020B0604020202020204" pitchFamily="34" charset="0"/>
              </a:rPr>
              <a:t>is modelled using random slopes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Random Intercepts and</a:t>
            </a:r>
            <a:br>
              <a:rPr lang="en-GB" dirty="0"/>
            </a:br>
            <a:r>
              <a:rPr lang="en-GB" dirty="0"/>
              <a:t>Random Slopes</a:t>
            </a:r>
          </a:p>
        </p:txBody>
      </p:sp>
    </p:spTree>
    <p:extLst>
      <p:ext uri="{BB962C8B-B14F-4D97-AF65-F5344CB8AC3E}">
        <p14:creationId xmlns:p14="http://schemas.microsoft.com/office/powerpoint/2010/main" val="33122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lvl="1" indent="0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0000"/>
                </a:solidFill>
                <a:latin typeface="Effra"/>
              </a:rPr>
              <a:t>Part 1</a:t>
            </a:r>
          </a:p>
          <a:p>
            <a:pPr marL="3429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Effra"/>
              </a:rPr>
              <a:t>Introduction to mixed-effects models</a:t>
            </a:r>
            <a:br>
              <a:rPr lang="en-US" altLang="en-US" dirty="0">
                <a:solidFill>
                  <a:srgbClr val="000000"/>
                </a:solidFill>
                <a:latin typeface="Effra"/>
              </a:rPr>
            </a:br>
            <a:r>
              <a:rPr lang="en-US" altLang="en-US" dirty="0">
                <a:solidFill>
                  <a:srgbClr val="000000"/>
                </a:solidFill>
                <a:latin typeface="Effra"/>
              </a:rPr>
              <a:t>(Ian Cunnings)</a:t>
            </a:r>
          </a:p>
          <a:p>
            <a:pPr marL="3429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  <a:p>
            <a:pPr marL="3429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0000"/>
                </a:solidFill>
                <a:latin typeface="Effra"/>
              </a:rPr>
              <a:t>Part 2</a:t>
            </a:r>
          </a:p>
          <a:p>
            <a:pPr marL="3429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Effra"/>
              </a:rPr>
              <a:t>Practical example of mixed-effects models in R</a:t>
            </a:r>
            <a:br>
              <a:rPr lang="en-US" altLang="en-US" dirty="0">
                <a:solidFill>
                  <a:srgbClr val="000000"/>
                </a:solidFill>
                <a:latin typeface="Effra"/>
              </a:rPr>
            </a:br>
            <a:r>
              <a:rPr lang="en-US" altLang="en-US" dirty="0">
                <a:solidFill>
                  <a:srgbClr val="000000"/>
                </a:solidFill>
                <a:latin typeface="Effra"/>
              </a:rPr>
              <a:t>(George </a:t>
            </a:r>
            <a:r>
              <a:rPr lang="en-US" altLang="en-US" dirty="0" err="1">
                <a:solidFill>
                  <a:srgbClr val="000000"/>
                </a:solidFill>
                <a:latin typeface="Effra"/>
              </a:rPr>
              <a:t>Pontikas</a:t>
            </a:r>
            <a:r>
              <a:rPr lang="en-US" altLang="en-US" dirty="0">
                <a:solidFill>
                  <a:srgbClr val="000000"/>
                </a:solidFill>
                <a:latin typeface="Effra"/>
              </a:rPr>
              <a:t>)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Introduction to Mixed-Effects Models in</a:t>
            </a:r>
            <a:br>
              <a:rPr lang="en-GB" dirty="0"/>
            </a:br>
            <a:r>
              <a:rPr lang="en-GB" dirty="0"/>
              <a:t>Bilingualism Research</a:t>
            </a:r>
          </a:p>
        </p:txBody>
      </p:sp>
    </p:spTree>
    <p:extLst>
      <p:ext uri="{BB962C8B-B14F-4D97-AF65-F5344CB8AC3E}">
        <p14:creationId xmlns:p14="http://schemas.microsoft.com/office/powerpoint/2010/main" val="29631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0000"/>
                </a:solidFill>
                <a:latin typeface="Effra"/>
              </a:rPr>
              <a:t>Random slopes can be included for any </a:t>
            </a:r>
            <a:r>
              <a:rPr lang="en-US" altLang="en-US" b="1" i="1" dirty="0">
                <a:solidFill>
                  <a:srgbClr val="000000"/>
                </a:solidFill>
                <a:latin typeface="Effra"/>
              </a:rPr>
              <a:t>repeated measures </a:t>
            </a:r>
            <a:r>
              <a:rPr lang="en-US" altLang="en-US" b="1" dirty="0">
                <a:solidFill>
                  <a:srgbClr val="000000"/>
                </a:solidFill>
                <a:latin typeface="Effra"/>
              </a:rPr>
              <a:t>variable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Effra"/>
              </a:rPr>
              <a:t>For between subject (or between item) manipulations, random intercepts suffice </a:t>
            </a:r>
            <a:r>
              <a:rPr lang="en-US" altLang="en-US" sz="1200" dirty="0">
                <a:solidFill>
                  <a:srgbClr val="000000"/>
                </a:solidFill>
                <a:latin typeface="Effra"/>
              </a:rPr>
              <a:t>(see Barr, 2013)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de-DE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 (Body)"/>
              <a:cs typeface="Consolas" panose="020B0609020204030204" pitchFamily="49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de-DE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 (Body)"/>
                <a:cs typeface="Consolas" panose="020B0609020204030204" pitchFamily="49" charset="0"/>
              </a:rPr>
              <a:t>There is debate in the literature regarding how and when random effects, especially random slopes, should be included</a:t>
            </a:r>
          </a:p>
          <a:p>
            <a:pPr marL="2857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 (Body)"/>
                <a:cs typeface="Consolas" panose="020B0609020204030204" pitchFamily="49" charset="0"/>
              </a:rPr>
              <a:t>Some argue for a </a:t>
            </a:r>
            <a:r>
              <a:rPr kumimoji="0" lang="de-DE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 (Body)"/>
                <a:cs typeface="Consolas" panose="020B0609020204030204" pitchFamily="49" charset="0"/>
              </a:rPr>
              <a:t>data-driven approach </a:t>
            </a:r>
            <a:r>
              <a:rPr kumimoji="0" lang="de-DE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 (Body)"/>
                <a:cs typeface="Consolas" panose="020B0609020204030204" pitchFamily="49" charset="0"/>
              </a:rPr>
              <a:t>(e.g. Matuschek et al., 2017)</a:t>
            </a:r>
          </a:p>
          <a:p>
            <a:pPr marL="2857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altLang="en-US" dirty="0">
                <a:solidFill>
                  <a:srgbClr val="000000"/>
                </a:solidFill>
                <a:latin typeface="Effra (Body)"/>
                <a:cs typeface="Consolas" panose="020B0609020204030204" pitchFamily="49" charset="0"/>
              </a:rPr>
              <a:t>Others argue for a </a:t>
            </a:r>
            <a:r>
              <a:rPr lang="de-DE" altLang="en-US" i="1" dirty="0">
                <a:solidFill>
                  <a:srgbClr val="000000"/>
                </a:solidFill>
                <a:latin typeface="Effra (Body)"/>
                <a:cs typeface="Consolas" panose="020B0609020204030204" pitchFamily="49" charset="0"/>
              </a:rPr>
              <a:t>theory-driven approach</a:t>
            </a:r>
            <a:r>
              <a:rPr lang="de-DE" altLang="en-US" sz="1200" dirty="0">
                <a:solidFill>
                  <a:srgbClr val="000000"/>
                </a:solidFill>
                <a:latin typeface="Effra (Body)"/>
                <a:cs typeface="Consolas" panose="020B0609020204030204" pitchFamily="49" charset="0"/>
              </a:rPr>
              <a:t> (e.g. Barr et al., 2013)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de-DE" altLang="en-US" b="1" dirty="0">
              <a:solidFill>
                <a:srgbClr val="000000"/>
              </a:solidFill>
              <a:latin typeface="Effra (Body)"/>
              <a:cs typeface="Consolas" panose="020B0609020204030204" pitchFamily="49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de-DE" altLang="en-US" b="1" dirty="0">
                <a:solidFill>
                  <a:srgbClr val="000000"/>
                </a:solidFill>
                <a:latin typeface="Effra (Body)"/>
                <a:cs typeface="Consolas" panose="020B0609020204030204" pitchFamily="49" charset="0"/>
              </a:rPr>
              <a:t>There is currently little consensus on which approach to use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 (Body)"/>
                <a:cs typeface="Consolas" panose="020B0609020204030204" pitchFamily="49" charset="0"/>
              </a:rPr>
              <a:t>Likely dependent on your research questions and hypotheses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Random Intercepts or</a:t>
            </a:r>
            <a:br>
              <a:rPr lang="en-GB" dirty="0"/>
            </a:br>
            <a:r>
              <a:rPr lang="en-GB" dirty="0"/>
              <a:t>Random Slopes?</a:t>
            </a:r>
          </a:p>
        </p:txBody>
      </p:sp>
    </p:spTree>
    <p:extLst>
      <p:ext uri="{BB962C8B-B14F-4D97-AF65-F5344CB8AC3E}">
        <p14:creationId xmlns:p14="http://schemas.microsoft.com/office/powerpoint/2010/main" val="8383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0000"/>
                </a:solidFill>
                <a:latin typeface="Effra"/>
              </a:rPr>
              <a:t>Data-driven approach </a:t>
            </a:r>
            <a:r>
              <a:rPr lang="en-US" altLang="en-US" sz="1200" dirty="0">
                <a:solidFill>
                  <a:srgbClr val="000000"/>
                </a:solidFill>
                <a:latin typeface="Effra"/>
              </a:rPr>
              <a:t>(</a:t>
            </a:r>
            <a:r>
              <a:rPr lang="en-GB" altLang="en-US" sz="1200" dirty="0">
                <a:solidFill>
                  <a:srgbClr val="000000"/>
                </a:solidFill>
                <a:latin typeface="Effra"/>
              </a:rPr>
              <a:t>e.g. </a:t>
            </a:r>
            <a:r>
              <a:rPr lang="en-GB" altLang="en-US" sz="1200" dirty="0" err="1">
                <a:solidFill>
                  <a:srgbClr val="000000"/>
                </a:solidFill>
                <a:latin typeface="Effra"/>
              </a:rPr>
              <a:t>Matuschek</a:t>
            </a:r>
            <a:r>
              <a:rPr lang="en-GB" altLang="en-US" sz="1200" dirty="0">
                <a:solidFill>
                  <a:srgbClr val="000000"/>
                </a:solidFill>
                <a:latin typeface="Effra"/>
              </a:rPr>
              <a:t> et al., 2017)</a:t>
            </a:r>
            <a:endParaRPr lang="en-GB" altLang="en-US" dirty="0">
              <a:solidFill>
                <a:srgbClr val="000000"/>
              </a:solidFill>
              <a:latin typeface="Effra"/>
            </a:endParaRP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rgbClr val="000000"/>
                </a:solidFill>
                <a:latin typeface="Effra"/>
              </a:rPr>
              <a:t>Random slopes should only be included if they significantly improve model fit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rgbClr val="000000"/>
                </a:solidFill>
                <a:latin typeface="Effra"/>
              </a:rPr>
              <a:t>Iteratively compare increasingly complex random effects structures, and only include slopes if justified by the data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en-US" dirty="0" err="1">
                <a:solidFill>
                  <a:srgbClr val="000000"/>
                </a:solidFill>
                <a:latin typeface="Effra"/>
              </a:rPr>
              <a:t>Matuschek</a:t>
            </a:r>
            <a:r>
              <a:rPr lang="en-GB" altLang="en-US" dirty="0">
                <a:solidFill>
                  <a:srgbClr val="000000"/>
                </a:solidFill>
                <a:latin typeface="Effra"/>
              </a:rPr>
              <a:t> et al. use a less conservative threshold when assessing random effects (p = .20) than you would usually use to assess fixed effects (p = .05)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GB" altLang="en-US" sz="1200" dirty="0">
              <a:solidFill>
                <a:srgbClr val="000000"/>
              </a:solidFill>
              <a:latin typeface="Effra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en-GB" altLang="en-US" b="1" dirty="0">
                <a:solidFill>
                  <a:srgbClr val="000000"/>
                </a:solidFill>
                <a:latin typeface="Effra"/>
              </a:rPr>
              <a:t>Theory-driven approach </a:t>
            </a:r>
            <a:r>
              <a:rPr lang="en-GB" altLang="en-US" sz="1200" dirty="0">
                <a:solidFill>
                  <a:srgbClr val="000000"/>
                </a:solidFill>
                <a:latin typeface="Effra"/>
              </a:rPr>
              <a:t>(e.g. Barr et al,. 2013)</a:t>
            </a:r>
            <a:endParaRPr lang="en-GB" altLang="en-US" dirty="0">
              <a:solidFill>
                <a:srgbClr val="000000"/>
              </a:solidFill>
              <a:latin typeface="Effra"/>
            </a:endParaRP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 (Body)"/>
                <a:cs typeface="Consolas" panose="020B0609020204030204" pitchFamily="49" charset="0"/>
              </a:rPr>
              <a:t>Random slopes should be fit using the </a:t>
            </a:r>
            <a:r>
              <a:rPr kumimoji="0" lang="de-DE" altLang="en-US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 (Body)"/>
                <a:cs typeface="Consolas" panose="020B0609020204030204" pitchFamily="49" charset="0"/>
              </a:rPr>
              <a:t>maximal random effects </a:t>
            </a:r>
            <a:r>
              <a:rPr kumimoji="0" lang="de-DE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 (Body)"/>
                <a:cs typeface="Consolas" panose="020B0609020204030204" pitchFamily="49" charset="0"/>
              </a:rPr>
              <a:t>structured justified by the design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 (Body)"/>
                <a:cs typeface="Consolas" panose="020B0609020204030204" pitchFamily="49" charset="0"/>
              </a:rPr>
              <a:t>All relevant random intercepts, and random slopes for </a:t>
            </a:r>
            <a:r>
              <a:rPr kumimoji="0" lang="de-DE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 (Body)"/>
                <a:cs typeface="Consolas" panose="020B0609020204030204" pitchFamily="49" charset="0"/>
              </a:rPr>
              <a:t>all </a:t>
            </a:r>
            <a:r>
              <a:rPr kumimoji="0" lang="de-DE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 (Body)"/>
                <a:cs typeface="Consolas" panose="020B0609020204030204" pitchFamily="49" charset="0"/>
              </a:rPr>
              <a:t>repeated measures (within unit) variables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 (Body)"/>
                <a:cs typeface="Consolas" panose="020B0609020204030204" pitchFamily="49" charset="0"/>
              </a:rPr>
              <a:t>This can however lead to convergence issues with more complex models...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GB" altLang="en-US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Data-Driven and Theory-Driven</a:t>
            </a:r>
            <a:br>
              <a:rPr lang="en-GB" dirty="0"/>
            </a:br>
            <a:r>
              <a:rPr lang="en-GB" dirty="0"/>
              <a:t>Approaches to Including Random Effects</a:t>
            </a:r>
          </a:p>
        </p:txBody>
      </p:sp>
    </p:spTree>
    <p:extLst>
      <p:ext uri="{BB962C8B-B14F-4D97-AF65-F5344CB8AC3E}">
        <p14:creationId xmlns:p14="http://schemas.microsoft.com/office/powerpoint/2010/main" val="2507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lvl="1" indent="0" algn="ctr">
              <a:spcBef>
                <a:spcPct val="0"/>
              </a:spcBef>
              <a:buClrTx/>
              <a:buNone/>
            </a:pPr>
            <a:endParaRPr lang="en-US" altLang="en-US" sz="3200" b="1" dirty="0">
              <a:solidFill>
                <a:srgbClr val="000000"/>
              </a:solidFill>
              <a:latin typeface="Effra"/>
            </a:endParaRPr>
          </a:p>
          <a:p>
            <a:pPr marL="0" lvl="1" indent="0" algn="ctr">
              <a:spcBef>
                <a:spcPct val="0"/>
              </a:spcBef>
              <a:buClrTx/>
              <a:buNone/>
            </a:pPr>
            <a:endParaRPr lang="en-US" altLang="en-US" sz="3200" b="1" dirty="0">
              <a:solidFill>
                <a:srgbClr val="000000"/>
              </a:solidFill>
              <a:latin typeface="Effra"/>
            </a:endParaRPr>
          </a:p>
          <a:p>
            <a:pPr marL="0" lvl="1" indent="0" algn="ctr">
              <a:spcBef>
                <a:spcPct val="0"/>
              </a:spcBef>
              <a:buClrTx/>
              <a:buNone/>
            </a:pPr>
            <a:endParaRPr lang="en-US" altLang="en-US" sz="3200" b="1" dirty="0">
              <a:solidFill>
                <a:srgbClr val="000000"/>
              </a:solidFill>
              <a:latin typeface="Effra"/>
            </a:endParaRPr>
          </a:p>
          <a:p>
            <a:pPr marL="0" lvl="1" indent="0" algn="ctr">
              <a:spcBef>
                <a:spcPct val="0"/>
              </a:spcBef>
              <a:buClrTx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Effra"/>
              </a:rPr>
              <a:t>Practical Example of Mixed-Effects Models in 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239764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lvl="1" indent="0" algn="ctr">
              <a:spcBef>
                <a:spcPct val="0"/>
              </a:spcBef>
              <a:buClrTx/>
              <a:buNone/>
            </a:pPr>
            <a:endParaRPr lang="en-US" altLang="en-US" sz="3200" b="1" dirty="0">
              <a:solidFill>
                <a:srgbClr val="000000"/>
              </a:solidFill>
              <a:latin typeface="Effra"/>
            </a:endParaRPr>
          </a:p>
          <a:p>
            <a:pPr marL="0" lvl="1" indent="0" algn="ctr">
              <a:spcBef>
                <a:spcPct val="0"/>
              </a:spcBef>
              <a:buClrTx/>
              <a:buNone/>
            </a:pPr>
            <a:endParaRPr lang="en-US" altLang="en-US" sz="3200" b="1" dirty="0">
              <a:solidFill>
                <a:srgbClr val="000000"/>
              </a:solidFill>
              <a:latin typeface="Effra"/>
            </a:endParaRPr>
          </a:p>
          <a:p>
            <a:pPr marL="0" lvl="1" indent="0" algn="ctr">
              <a:spcBef>
                <a:spcPct val="0"/>
              </a:spcBef>
              <a:buClrTx/>
              <a:buNone/>
            </a:pPr>
            <a:endParaRPr lang="en-US" altLang="en-US" sz="3200" b="1" dirty="0">
              <a:solidFill>
                <a:srgbClr val="000000"/>
              </a:solidFill>
              <a:latin typeface="Effra"/>
            </a:endParaRPr>
          </a:p>
          <a:p>
            <a:pPr marL="0" lvl="1" indent="0" algn="ctr">
              <a:spcBef>
                <a:spcPct val="0"/>
              </a:spcBef>
              <a:buClrTx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Effra"/>
              </a:rPr>
              <a:t>Introduction to Mixed-Effects Models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647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0000"/>
                </a:solidFill>
                <a:latin typeface="Effra"/>
              </a:rPr>
              <a:t>Bilingualism researchers often face particular challenges when attempting to </a:t>
            </a:r>
            <a:r>
              <a:rPr lang="en-US" altLang="en-US" b="1" dirty="0" err="1">
                <a:solidFill>
                  <a:srgbClr val="000000"/>
                </a:solidFill>
                <a:latin typeface="Effra"/>
              </a:rPr>
              <a:t>generalise</a:t>
            </a:r>
            <a:r>
              <a:rPr lang="en-US" altLang="en-US" b="1" dirty="0">
                <a:solidFill>
                  <a:srgbClr val="000000"/>
                </a:solidFill>
                <a:latin typeface="Effra"/>
              </a:rPr>
              <a:t> study findings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Effra"/>
              </a:rPr>
              <a:t>Samples are not always truly random, and may contain different types of ‘</a:t>
            </a:r>
            <a:r>
              <a:rPr lang="en-US" altLang="en-US" dirty="0" err="1">
                <a:solidFill>
                  <a:srgbClr val="000000"/>
                </a:solidFill>
                <a:latin typeface="Effra"/>
              </a:rPr>
              <a:t>clusterings</a:t>
            </a:r>
            <a:r>
              <a:rPr lang="en-US" altLang="en-US" dirty="0">
                <a:solidFill>
                  <a:srgbClr val="000000"/>
                </a:solidFill>
                <a:latin typeface="Effra"/>
              </a:rPr>
              <a:t>‘ of observations</a:t>
            </a:r>
          </a:p>
          <a:p>
            <a:pPr marL="360000" lvl="2" indent="0" algn="just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latin typeface="Effra"/>
              </a:rPr>
              <a:t>e.g.	Language students clustered in classes in schools</a:t>
            </a:r>
          </a:p>
          <a:p>
            <a:pPr marL="360000" lvl="2" indent="0" algn="just">
              <a:spcBef>
                <a:spcPct val="0"/>
              </a:spcBef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0000"/>
                </a:solidFill>
                <a:latin typeface="Effra"/>
              </a:rPr>
              <a:t>Heterogeneous population samples, in which participants within and across studies can differ in non-trivial ways</a:t>
            </a:r>
          </a:p>
          <a:p>
            <a:pPr marL="360000" lvl="2" indent="0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latin typeface="Effra"/>
              </a:rPr>
              <a:t>e.g.	Language background, proficiency, age of onset,	length and type of	exposure, motivation...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0000"/>
                </a:solidFill>
                <a:latin typeface="Effra"/>
              </a:rPr>
              <a:t>Bilingual samples may include more missing data than in comparison groups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Some Challenges in</a:t>
            </a:r>
            <a:br>
              <a:rPr lang="en-GB" dirty="0"/>
            </a:br>
            <a:r>
              <a:rPr lang="en-GB" dirty="0"/>
              <a:t>Bilingualism Research</a:t>
            </a:r>
          </a:p>
        </p:txBody>
      </p:sp>
    </p:spTree>
    <p:extLst>
      <p:ext uri="{BB962C8B-B14F-4D97-AF65-F5344CB8AC3E}">
        <p14:creationId xmlns:p14="http://schemas.microsoft.com/office/powerpoint/2010/main" val="37749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Traditional analysis of language data in different populations often involves averaging across individuals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e.g.	ANOVA, t-test, correlations etc.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lang="en-US" altLang="en-US" sz="3200" b="1" dirty="0">
              <a:solidFill>
                <a:srgbClr val="000000"/>
              </a:solidFill>
              <a:latin typeface="Effra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Averaging underestimates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true variance within conditions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Can potentially lead to false positives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lang="en-US" altLang="en-US" b="1" dirty="0">
                <a:solidFill>
                  <a:srgbClr val="000000"/>
                </a:solidFill>
                <a:latin typeface="Effra"/>
              </a:rPr>
              <a:t>Averaging also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reduces variance that we may want to explain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Individual differences in bilingual participants in terms of language background, age of onset, type of exposure, proficiency etc.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US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Traditional Analyses in</a:t>
            </a:r>
            <a:br>
              <a:rPr lang="en-GB" dirty="0"/>
            </a:br>
            <a:r>
              <a:rPr lang="en-GB" dirty="0"/>
              <a:t>Bilingualism Research (1)</a:t>
            </a:r>
          </a:p>
        </p:txBody>
      </p:sp>
    </p:spTree>
    <p:extLst>
      <p:ext uri="{BB962C8B-B14F-4D97-AF65-F5344CB8AC3E}">
        <p14:creationId xmlns:p14="http://schemas.microsoft.com/office/powerpoint/2010/main" val="30733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Further limitations of traditional analyses </a:t>
            </a: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(e.g.</a:t>
            </a:r>
            <a:r>
              <a:rPr kumimoji="0" lang="en-US" altLang="en-US" sz="1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</a:t>
            </a: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ANOVA, t-test, correlations etc.)</a:t>
            </a:r>
            <a:endParaRPr kumimoji="0" lang="en-US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noProof="0" dirty="0">
                <a:solidFill>
                  <a:srgbClr val="000000"/>
                </a:solidFill>
                <a:latin typeface="Effra"/>
              </a:rPr>
              <a:t>Difficulty with imbalanced samples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Do not</a:t>
            </a:r>
            <a:r>
              <a:rPr kumimoji="0" lang="en-US" altLang="en-US" sz="24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account for the ‘clustering’ of data in different ways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lvl="1" indent="0" algn="just">
              <a:spcBef>
                <a:spcPct val="0"/>
              </a:spcBef>
              <a:buClrTx/>
              <a:buNone/>
              <a:defRPr/>
            </a:pPr>
            <a:endParaRPr lang="en-US" altLang="en-US" dirty="0">
              <a:solidFill>
                <a:srgbClr val="000000"/>
              </a:solidFill>
              <a:latin typeface="Effra"/>
            </a:endParaRPr>
          </a:p>
          <a:p>
            <a:pPr marL="0" lvl="1" indent="0" algn="just">
              <a:spcBef>
                <a:spcPct val="0"/>
              </a:spcBef>
              <a:buClr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Effra"/>
              </a:rPr>
              <a:t>Consider a typical design in second language learning, in which a teaching strategy is tested on a group of students in several classes within a school</a:t>
            </a:r>
          </a:p>
          <a:p>
            <a:pPr marL="0" lvl="1" indent="0" algn="just">
              <a:spcBef>
                <a:spcPct val="0"/>
              </a:spcBef>
              <a:buClrTx/>
              <a:buNone/>
              <a:defRPr/>
            </a:pPr>
            <a:endParaRPr lang="en-US" altLang="en-US" dirty="0">
              <a:solidFill>
                <a:srgbClr val="000000"/>
              </a:solidFill>
              <a:latin typeface="Effra"/>
            </a:endParaRPr>
          </a:p>
          <a:p>
            <a:pPr marL="0" lvl="1" indent="0" algn="just">
              <a:spcBef>
                <a:spcPct val="0"/>
              </a:spcBef>
              <a:buClr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Effra"/>
              </a:rPr>
              <a:t>Averaging across students from different classes may ignore correlations between students clustered </a:t>
            </a:r>
            <a:r>
              <a:rPr lang="en-US" altLang="en-US" b="1" i="1" dirty="0">
                <a:solidFill>
                  <a:srgbClr val="000000"/>
                </a:solidFill>
                <a:latin typeface="Effra"/>
              </a:rPr>
              <a:t>within </a:t>
            </a:r>
            <a:r>
              <a:rPr lang="en-US" altLang="en-US" b="1" dirty="0">
                <a:solidFill>
                  <a:srgbClr val="000000"/>
                </a:solidFill>
                <a:latin typeface="Effra"/>
              </a:rPr>
              <a:t>each class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00"/>
                </a:solidFill>
                <a:latin typeface="Effra"/>
              </a:rPr>
              <a:t>Student performance may vary by class, regardless of what you are interested in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00"/>
                </a:solidFill>
                <a:latin typeface="Effra"/>
              </a:rPr>
              <a:t>The data are not independent, which can lead to false positives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Traditional Analyses in</a:t>
            </a:r>
            <a:br>
              <a:rPr lang="en-GB" dirty="0"/>
            </a:br>
            <a:r>
              <a:rPr lang="en-GB" dirty="0"/>
              <a:t>Bilingualism Research (2)</a:t>
            </a:r>
          </a:p>
        </p:txBody>
      </p:sp>
    </p:spTree>
    <p:extLst>
      <p:ext uri="{BB962C8B-B14F-4D97-AF65-F5344CB8AC3E}">
        <p14:creationId xmlns:p14="http://schemas.microsoft.com/office/powerpoint/2010/main" val="14917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de-DE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Mixed-effects models provide a way of analysing data that does not require any prior averaging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Allows us to model individual variation and individual differences with no prior averaging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Robust against data missing at random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de-DE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de-DE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Provide an explicit way of modelling how data may be clustered in theoretically important ways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de-DE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de-DE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Different ‘families‘ of models can be used to analyse different types of data</a:t>
            </a:r>
          </a:p>
          <a:p>
            <a:pPr marL="360000" lvl="2" indent="0" algn="just">
              <a:spcBef>
                <a:spcPct val="0"/>
              </a:spcBef>
              <a:buNone/>
              <a:defRPr/>
            </a:pPr>
            <a:r>
              <a:rPr kumimoji="0" lang="de-DE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e.g. Continuous data (with different distributions), binomial data, ordinal	data etc.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Mixed-Effects</a:t>
            </a:r>
            <a:br>
              <a:rPr lang="en-GB" dirty="0"/>
            </a:br>
            <a:r>
              <a:rPr lang="en-GB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24798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A mixed-effect model is a statistical model that contains both 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fixed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and 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random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effects</a:t>
            </a:r>
          </a:p>
          <a:p>
            <a:pPr marL="45720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Technically ‘traditional‘ methods can be ‘mixed‘ if they model both fixed and random effects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In recent literature, the term mixed effects models has generally been reserved for a class of statistical model that explicitly allow the modelling of different types of fixed and random effects</a:t>
            </a:r>
          </a:p>
          <a:p>
            <a:pPr marL="36000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(e.g.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Baayen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et al. 2008; Barr et al. 2013; Cunnings, 2012;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Matuschek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et al., 2017;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Quene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&amp; van den Bergh 2008)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Also called... Multilevel models, hierarchical models, nested models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Mixed-Effects</a:t>
            </a:r>
            <a:br>
              <a:rPr lang="en-GB" dirty="0"/>
            </a:br>
            <a:r>
              <a:rPr lang="en-GB" dirty="0"/>
              <a:t>Models: Fixed and Random Effects</a:t>
            </a:r>
          </a:p>
        </p:txBody>
      </p:sp>
    </p:spTree>
    <p:extLst>
      <p:ext uri="{BB962C8B-B14F-4D97-AF65-F5344CB8AC3E}">
        <p14:creationId xmlns:p14="http://schemas.microsoft.com/office/powerpoint/2010/main" val="22658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4464496"/>
          </a:xfrm>
        </p:spPr>
        <p:txBody>
          <a:bodyPr/>
          <a:lstStyle/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A mixed-effect model contains fixed and random effects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But how do we define fixed vs. random effects?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Consider a study testing two English language teaching strategies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Two groups of students are taught with each strategy and tested on a proficiency test before and after the course of teaching</a:t>
            </a: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Difference in scores on the proficiency test used as an indicator of which strategy (if any) worked best</a:t>
            </a:r>
          </a:p>
          <a:p>
            <a:pPr marL="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None/>
              <a:tabLst/>
              <a:defRPr/>
            </a:pPr>
            <a:endParaRPr kumimoji="0" lang="en-US" alt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70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The independent variable of interest, language teaching strategy,</a:t>
            </a:r>
            <a:b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</a:b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is modelled with a </a:t>
            </a: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fixed effect</a:t>
            </a:r>
          </a:p>
          <a:p>
            <a:pPr marL="70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Random variance from the students sampled from the wider population</a:t>
            </a:r>
            <a:b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</a:b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is modelled with a </a:t>
            </a: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random effect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9152" cy="828000"/>
          </a:xfrm>
        </p:spPr>
        <p:txBody>
          <a:bodyPr/>
          <a:lstStyle/>
          <a:p>
            <a:r>
              <a:rPr lang="en-GB" dirty="0"/>
              <a:t>Fixed and Random</a:t>
            </a:r>
            <a:br>
              <a:rPr lang="en-GB" dirty="0"/>
            </a:br>
            <a:r>
              <a:rPr lang="en-GB" dirty="0"/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24520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oR Theme">
  <a:themeElements>
    <a:clrScheme name="UoR colours black hyperlink text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000000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48780E26-6436-4507-8049-5C268279A866}" vid="{586657D8-4E7C-4F35-B349-D8AF89B642CE}"/>
    </a:ext>
  </a:extLst>
</a:theme>
</file>

<file path=ppt/theme/theme2.xml><?xml version="1.0" encoding="utf-8"?>
<a:theme xmlns:a="http://schemas.openxmlformats.org/drawingml/2006/main" name="1_UoR Theme off-white background">
  <a:themeElements>
    <a:clrScheme name="UoR colours black hyperlink text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000000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48780E26-6436-4507-8049-5C268279A866}" vid="{07A2DF71-699D-4101-BE54-A4123DF1F47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rdg-accessible-ppt-widescreen-19</Template>
  <TotalTime>0</TotalTime>
  <Words>1730</Words>
  <Application>Microsoft Office PowerPoint</Application>
  <PresentationFormat>Widescreen</PresentationFormat>
  <Paragraphs>211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Wingdings</vt:lpstr>
      <vt:lpstr>Times New Roman</vt:lpstr>
      <vt:lpstr>Arial Bold</vt:lpstr>
      <vt:lpstr>Effra (Body)</vt:lpstr>
      <vt:lpstr>Consolas</vt:lpstr>
      <vt:lpstr>Effra</vt:lpstr>
      <vt:lpstr>Arial</vt:lpstr>
      <vt:lpstr>UoR Theme</vt:lpstr>
      <vt:lpstr>1_UoR Theme off-white background</vt:lpstr>
      <vt:lpstr>Introduction to Mixed-Effects Models in Bilingualism Research</vt:lpstr>
      <vt:lpstr>Introduction to Mixed-Effects Models in Bilingualism Research</vt:lpstr>
      <vt:lpstr>Part 1</vt:lpstr>
      <vt:lpstr>Some Challenges in Bilingualism Research</vt:lpstr>
      <vt:lpstr>Traditional Analyses in Bilingualism Research (1)</vt:lpstr>
      <vt:lpstr>Traditional Analyses in Bilingualism Research (2)</vt:lpstr>
      <vt:lpstr>Mixed-Effects Models</vt:lpstr>
      <vt:lpstr>Mixed-Effects Models: Fixed and Random Effects</vt:lpstr>
      <vt:lpstr>Fixed and Random Effects</vt:lpstr>
      <vt:lpstr>Random Effects: Nested and Crossed</vt:lpstr>
      <vt:lpstr>Nested and Crossed Random Effects</vt:lpstr>
      <vt:lpstr>Nested and Crossed Random Effects</vt:lpstr>
      <vt:lpstr>Nested and Crossed Random Effects</vt:lpstr>
      <vt:lpstr>Nested and Crossed Random Effects</vt:lpstr>
      <vt:lpstr>Crossed Random Effects in Language Research</vt:lpstr>
      <vt:lpstr>Crossed Random Effects in Language Research: An Example</vt:lpstr>
      <vt:lpstr>Crossed Random Effects in Language Research</vt:lpstr>
      <vt:lpstr>Random Intercepts and Random Slopes</vt:lpstr>
      <vt:lpstr>Random Intercepts and Random Slopes</vt:lpstr>
      <vt:lpstr>Random Intercepts or Random Slopes?</vt:lpstr>
      <vt:lpstr>Data-Driven and Theory-Driven Approaches to Including Random Effects</vt:lpstr>
      <vt:lpstr>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Cunnings</dc:creator>
  <cp:lastModifiedBy>Ian Cunnings</cp:lastModifiedBy>
  <cp:revision>1</cp:revision>
  <cp:lastPrinted>2006-09-19T14:59:33Z</cp:lastPrinted>
  <dcterms:created xsi:type="dcterms:W3CDTF">2023-05-31T15:32:36Z</dcterms:created>
  <dcterms:modified xsi:type="dcterms:W3CDTF">2023-06-23T09:19:31Z</dcterms:modified>
</cp:coreProperties>
</file>