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12"/>
  </p:notesMasterIdLst>
  <p:handoutMasterIdLst>
    <p:handoutMasterId r:id="rId13"/>
  </p:handoutMasterIdLst>
  <p:sldIdLst>
    <p:sldId id="256" r:id="rId6"/>
    <p:sldId id="274" r:id="rId7"/>
    <p:sldId id="332" r:id="rId8"/>
    <p:sldId id="333" r:id="rId9"/>
    <p:sldId id="334" r:id="rId10"/>
    <p:sldId id="335" r:id="rId11"/>
  </p:sldIdLst>
  <p:sldSz cx="9144000" cy="6858000" type="screen4x3"/>
  <p:notesSz cx="6718300" cy="9867900"/>
  <p:embeddedFontLst>
    <p:embeddedFont>
      <p:font typeface="Arial Bold" panose="020B0704020202020204" pitchFamily="34" charset="0"/>
      <p:bold r:id="rId14"/>
    </p:embeddedFont>
    <p:embeddedFont>
      <p:font typeface="Effra" panose="020B0604020202020204" charset="0"/>
      <p:regular r:id="rId15"/>
      <p:bold r:id="rId16"/>
      <p:italic r:id="rId17"/>
      <p:boldItalic r:id="rId18"/>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39091-64E5-71D1-7DED-6B508DB9710D}" name="Vilma Xhakollari" initials="VX" userId="Vilma Xhakollari" providerId="None"/>
  <p188:author id="{358B6CE8-8DF3-8A18-2675-0D2D56197374}" name="Daniele Asioli" initials="DA" userId="S::nu917275@reading.ac.uk::5ec56b9d-56a7-4062-a7e1-f029c71287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6600"/>
    <a:srgbClr val="F3F3F3"/>
    <a:srgbClr val="FDE6AB"/>
    <a:srgbClr val="000000"/>
    <a:srgbClr val="D799A1"/>
    <a:srgbClr val="BF0071"/>
    <a:srgbClr val="7EAF35"/>
    <a:srgbClr val="F0F0F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B0AF9-FD92-4D92-BE28-EE4888B439C5}" v="28" dt="2025-01-21T19:27:08.332"/>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719" autoAdjust="0"/>
  </p:normalViewPr>
  <p:slideViewPr>
    <p:cSldViewPr showGuides="1">
      <p:cViewPr>
        <p:scale>
          <a:sx n="60" d="100"/>
          <a:sy n="60" d="100"/>
        </p:scale>
        <p:origin x="1444" y="-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22380-3D58-4769-A5C5-640401C54D4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6C52926E-2EF3-4269-A38B-2D6FD1A30CA1}">
      <dgm:prSet phldrT="[Text]"/>
      <dgm:spPr>
        <a:solidFill>
          <a:schemeClr val="tx2"/>
        </a:solidFill>
        <a:ln>
          <a:solidFill>
            <a:schemeClr val="tx2"/>
          </a:solidFill>
        </a:ln>
      </dgm:spPr>
      <dgm:t>
        <a:bodyPr/>
        <a:lstStyle/>
        <a:p>
          <a:r>
            <a:rPr lang="en-GB">
              <a:latin typeface="Times New Roman" panose="02020603050405020304" pitchFamily="18" charset="0"/>
              <a:cs typeface="Times New Roman" panose="02020603050405020304" pitchFamily="18" charset="0"/>
            </a:rPr>
            <a:t>Experiment</a:t>
          </a:r>
        </a:p>
      </dgm:t>
    </dgm:pt>
    <dgm:pt modelId="{E515A9DE-F015-4542-86EF-CB4CCA32C3C2}" type="parTrans" cxnId="{FEADBA71-759A-42A5-B2E3-7664CA322406}">
      <dgm:prSet/>
      <dgm:spPr/>
      <dgm:t>
        <a:bodyPr/>
        <a:lstStyle/>
        <a:p>
          <a:endParaRPr lang="en-GB">
            <a:latin typeface="Times New Roman" panose="02020603050405020304" pitchFamily="18" charset="0"/>
            <a:cs typeface="Times New Roman" panose="02020603050405020304" pitchFamily="18" charset="0"/>
          </a:endParaRPr>
        </a:p>
      </dgm:t>
    </dgm:pt>
    <dgm:pt modelId="{B443F0D7-E433-41A4-A5E8-96C44C971F2E}" type="sibTrans" cxnId="{FEADBA71-759A-42A5-B2E3-7664CA322406}">
      <dgm:prSet/>
      <dgm:spPr/>
      <dgm:t>
        <a:bodyPr/>
        <a:lstStyle/>
        <a:p>
          <a:endParaRPr lang="en-GB">
            <a:latin typeface="Times New Roman" panose="02020603050405020304" pitchFamily="18" charset="0"/>
            <a:cs typeface="Times New Roman" panose="02020603050405020304" pitchFamily="18" charset="0"/>
          </a:endParaRPr>
        </a:p>
      </dgm:t>
    </dgm:pt>
    <dgm:pt modelId="{8B826A41-F000-491C-B601-100D3F0D27BF}">
      <dgm:prSet phldrT="[Text]">
        <dgm:style>
          <a:lnRef idx="2">
            <a:schemeClr val="dk1"/>
          </a:lnRef>
          <a:fillRef idx="1">
            <a:schemeClr val="lt1"/>
          </a:fillRef>
          <a:effectRef idx="0">
            <a:schemeClr val="dk1"/>
          </a:effectRef>
          <a:fontRef idx="minor">
            <a:schemeClr val="dk1"/>
          </a:fontRef>
        </dgm:style>
      </dgm:prSet>
      <dgm:spPr>
        <a:solidFill>
          <a:schemeClr val="bg1">
            <a:lumMod val="50000"/>
          </a:schemeClr>
        </a:solidFill>
        <a:ln>
          <a:solidFill>
            <a:schemeClr val="bg1">
              <a:lumMod val="50000"/>
            </a:schemeClr>
          </a:solidFill>
        </a:ln>
      </dgm:spPr>
      <dgm:t>
        <a:bodyPr/>
        <a:lstStyle/>
        <a:p>
          <a:r>
            <a:rPr lang="en-GB" dirty="0">
              <a:solidFill>
                <a:schemeClr val="bg1"/>
              </a:solidFill>
              <a:latin typeface="Times New Roman" panose="02020603050405020304" pitchFamily="18" charset="0"/>
              <a:cs typeface="Times New Roman" panose="02020603050405020304" pitchFamily="18" charset="0"/>
            </a:rPr>
            <a:t>Screening questions</a:t>
          </a:r>
        </a:p>
      </dgm:t>
    </dgm:pt>
    <dgm:pt modelId="{50F3EF14-12FE-479E-8A56-1CADDE6D66BA}" type="parTrans" cxnId="{63FACDA3-2CF4-4C22-B040-90F7A13D42F5}">
      <dgm:prSet/>
      <dgm:spPr/>
      <dgm:t>
        <a:bodyPr/>
        <a:lstStyle/>
        <a:p>
          <a:endParaRPr lang="en-GB">
            <a:latin typeface="Times New Roman" panose="02020603050405020304" pitchFamily="18" charset="0"/>
            <a:cs typeface="Times New Roman" panose="02020603050405020304" pitchFamily="18" charset="0"/>
          </a:endParaRPr>
        </a:p>
      </dgm:t>
    </dgm:pt>
    <dgm:pt modelId="{5B586CCA-3AB2-4477-9284-31FF5ACDA0DF}" type="sibTrans" cxnId="{63FACDA3-2CF4-4C22-B040-90F7A13D42F5}">
      <dgm:prSet/>
      <dgm:spPr/>
      <dgm:t>
        <a:bodyPr/>
        <a:lstStyle/>
        <a:p>
          <a:endParaRPr lang="en-GB">
            <a:latin typeface="Times New Roman" panose="02020603050405020304" pitchFamily="18" charset="0"/>
            <a:cs typeface="Times New Roman" panose="02020603050405020304" pitchFamily="18" charset="0"/>
          </a:endParaRPr>
        </a:p>
      </dgm:t>
    </dgm:pt>
    <dgm:pt modelId="{93847739-E193-47A8-836D-7C54317B2C70}">
      <dgm:prSet phldrT="[Text]">
        <dgm:style>
          <a:lnRef idx="2">
            <a:schemeClr val="dk1"/>
          </a:lnRef>
          <a:fillRef idx="1">
            <a:schemeClr val="lt1"/>
          </a:fillRef>
          <a:effectRef idx="0">
            <a:schemeClr val="dk1"/>
          </a:effectRef>
          <a:fontRef idx="minor">
            <a:schemeClr val="dk1"/>
          </a:fontRef>
        </dgm:style>
      </dgm:prSet>
      <dgm:spPr>
        <a:solidFill>
          <a:schemeClr val="bg1">
            <a:lumMod val="50000"/>
          </a:schemeClr>
        </a:solidFill>
        <a:ln>
          <a:solidFill>
            <a:schemeClr val="bg1">
              <a:lumMod val="50000"/>
            </a:schemeClr>
          </a:solidFill>
        </a:ln>
      </dgm:spPr>
      <dgm:t>
        <a:bodyPr/>
        <a:lstStyle/>
        <a:p>
          <a:r>
            <a:rPr lang="en-GB" dirty="0">
              <a:solidFill>
                <a:schemeClr val="bg1"/>
              </a:solidFill>
              <a:latin typeface="Times New Roman" panose="02020603050405020304" pitchFamily="18" charset="0"/>
              <a:cs typeface="Times New Roman" panose="02020603050405020304" pitchFamily="18" charset="0"/>
            </a:rPr>
            <a:t>BBCE</a:t>
          </a:r>
        </a:p>
      </dgm:t>
    </dgm:pt>
    <dgm:pt modelId="{19A5D53A-57E1-4EF7-801C-E804804E5D81}" type="parTrans" cxnId="{FBF4C08A-9CA3-4777-8227-E377CA4F3A4B}">
      <dgm:prSet/>
      <dgm:spPr/>
      <dgm:t>
        <a:bodyPr/>
        <a:lstStyle/>
        <a:p>
          <a:endParaRPr lang="en-GB">
            <a:latin typeface="Times New Roman" panose="02020603050405020304" pitchFamily="18" charset="0"/>
            <a:cs typeface="Times New Roman" panose="02020603050405020304" pitchFamily="18" charset="0"/>
          </a:endParaRPr>
        </a:p>
      </dgm:t>
    </dgm:pt>
    <dgm:pt modelId="{49375CD3-D31A-4644-B1C1-C906411A2BE0}" type="sibTrans" cxnId="{FBF4C08A-9CA3-4777-8227-E377CA4F3A4B}">
      <dgm:prSet/>
      <dgm:spPr/>
      <dgm:t>
        <a:bodyPr/>
        <a:lstStyle/>
        <a:p>
          <a:endParaRPr lang="en-GB">
            <a:latin typeface="Times New Roman" panose="02020603050405020304" pitchFamily="18" charset="0"/>
            <a:cs typeface="Times New Roman" panose="02020603050405020304" pitchFamily="18" charset="0"/>
          </a:endParaRPr>
        </a:p>
      </dgm:t>
    </dgm:pt>
    <dgm:pt modelId="{BBB2C73A-68FB-4AC2-920D-16292AA22E6B}">
      <dgm:prSet phldrT="[Text]">
        <dgm:style>
          <a:lnRef idx="2">
            <a:schemeClr val="dk1"/>
          </a:lnRef>
          <a:fillRef idx="1">
            <a:schemeClr val="lt1"/>
          </a:fillRef>
          <a:effectRef idx="0">
            <a:schemeClr val="dk1"/>
          </a:effectRef>
          <a:fontRef idx="minor">
            <a:schemeClr val="dk1"/>
          </a:fontRef>
        </dgm:style>
      </dgm:prSet>
      <dgm:spPr>
        <a:solidFill>
          <a:srgbClr val="C00000"/>
        </a:solidFill>
        <a:ln>
          <a:solidFill>
            <a:schemeClr val="accent1"/>
          </a:solidFill>
        </a:ln>
      </dgm:spPr>
      <dgm:t>
        <a:bodyPr/>
        <a:lstStyle/>
        <a:p>
          <a:r>
            <a:rPr lang="en-GB" dirty="0">
              <a:solidFill>
                <a:schemeClr val="bg1"/>
              </a:solidFill>
              <a:latin typeface="Times New Roman" panose="02020603050405020304" pitchFamily="18" charset="0"/>
              <a:cs typeface="Times New Roman" panose="02020603050405020304" pitchFamily="18" charset="0"/>
            </a:rPr>
            <a:t>10 food isles</a:t>
          </a:r>
        </a:p>
      </dgm:t>
    </dgm:pt>
    <dgm:pt modelId="{8493AAC8-7C0D-47A8-B9FA-D2653AF6BAC2}" type="parTrans" cxnId="{FD75F96C-D870-4F1B-AFC4-631D2792003B}">
      <dgm:prSet/>
      <dgm:spPr/>
      <dgm:t>
        <a:bodyPr/>
        <a:lstStyle/>
        <a:p>
          <a:endParaRPr lang="en-GB">
            <a:latin typeface="Times New Roman" panose="02020603050405020304" pitchFamily="18" charset="0"/>
            <a:cs typeface="Times New Roman" panose="02020603050405020304" pitchFamily="18" charset="0"/>
          </a:endParaRPr>
        </a:p>
      </dgm:t>
    </dgm:pt>
    <dgm:pt modelId="{630EA727-A2E3-48F4-9906-47527D00542F}" type="sibTrans" cxnId="{FD75F96C-D870-4F1B-AFC4-631D2792003B}">
      <dgm:prSet/>
      <dgm:spPr/>
      <dgm:t>
        <a:bodyPr/>
        <a:lstStyle/>
        <a:p>
          <a:endParaRPr lang="en-GB">
            <a:latin typeface="Times New Roman" panose="02020603050405020304" pitchFamily="18" charset="0"/>
            <a:cs typeface="Times New Roman" panose="02020603050405020304" pitchFamily="18" charset="0"/>
          </a:endParaRPr>
        </a:p>
      </dgm:t>
    </dgm:pt>
    <dgm:pt modelId="{7AF5F538-0CB9-4613-8860-6F0491BA93AD}">
      <dgm:prSet phldrT="[Text]">
        <dgm:style>
          <a:lnRef idx="2">
            <a:schemeClr val="dk1"/>
          </a:lnRef>
          <a:fillRef idx="1">
            <a:schemeClr val="lt1"/>
          </a:fillRef>
          <a:effectRef idx="0">
            <a:schemeClr val="dk1"/>
          </a:effectRef>
          <a:fontRef idx="minor">
            <a:schemeClr val="dk1"/>
          </a:fontRef>
        </dgm:style>
      </dgm:prSet>
      <dgm:spPr>
        <a:solidFill>
          <a:srgbClr val="C00000"/>
        </a:solidFill>
        <a:ln>
          <a:solidFill>
            <a:schemeClr val="accent1"/>
          </a:solidFill>
        </a:ln>
      </dgm:spPr>
      <dgm:t>
        <a:bodyPr spcFirstLastPara="0" vert="horz" wrap="square" lIns="10795" tIns="10795" rIns="10795" bIns="10795" numCol="1" spcCol="1270" anchor="ctr" anchorCtr="0"/>
        <a:lstStyle/>
        <a:p>
          <a:r>
            <a:rPr lang="en-GB" dirty="0">
              <a:solidFill>
                <a:schemeClr val="bg1"/>
              </a:solidFill>
              <a:latin typeface="Times New Roman" panose="02020603050405020304" pitchFamily="18" charset="0"/>
              <a:cs typeface="Times New Roman" panose="02020603050405020304" pitchFamily="18" charset="0"/>
            </a:rPr>
            <a:t>Info on macronutrients composing the basket</a:t>
          </a:r>
        </a:p>
      </dgm:t>
    </dgm:pt>
    <dgm:pt modelId="{061420C5-2994-42C6-B932-D9BA46CBFEBD}" type="parTrans" cxnId="{123D489B-96A9-447E-9065-4022CC6444BD}">
      <dgm:prSet/>
      <dgm:spPr/>
      <dgm:t>
        <a:bodyPr/>
        <a:lstStyle/>
        <a:p>
          <a:endParaRPr lang="en-US">
            <a:latin typeface="Times New Roman" panose="02020603050405020304" pitchFamily="18" charset="0"/>
            <a:cs typeface="Times New Roman" panose="02020603050405020304" pitchFamily="18" charset="0"/>
          </a:endParaRPr>
        </a:p>
      </dgm:t>
    </dgm:pt>
    <dgm:pt modelId="{20AE102C-829C-4A18-8BC9-C5051ECE4C8A}" type="sibTrans" cxnId="{123D489B-96A9-447E-9065-4022CC6444BD}">
      <dgm:prSet/>
      <dgm:spPr/>
      <dgm:t>
        <a:bodyPr/>
        <a:lstStyle/>
        <a:p>
          <a:endParaRPr lang="en-US">
            <a:latin typeface="Times New Roman" panose="02020603050405020304" pitchFamily="18" charset="0"/>
            <a:cs typeface="Times New Roman" panose="02020603050405020304" pitchFamily="18" charset="0"/>
          </a:endParaRPr>
        </a:p>
      </dgm:t>
    </dgm:pt>
    <dgm:pt modelId="{4AAEF7D8-36BB-4659-AB64-5128CE53DCC0}">
      <dgm:prSet phldrT="[Text]"/>
      <dgm:spPr>
        <a:solidFill>
          <a:schemeClr val="accent1"/>
        </a:solidFill>
        <a:ln>
          <a:solidFill>
            <a:schemeClr val="accent1"/>
          </a:solidFill>
        </a:ln>
      </dgm:spPr>
      <dgm:t>
        <a:bodyPr/>
        <a:lstStyle/>
        <a:p>
          <a:r>
            <a:rPr lang="en-GB" dirty="0">
              <a:latin typeface="Times New Roman" panose="02020603050405020304" pitchFamily="18" charset="0"/>
              <a:cs typeface="Times New Roman" panose="02020603050405020304" pitchFamily="18" charset="0"/>
            </a:rPr>
            <a:t>102 food products</a:t>
          </a:r>
        </a:p>
      </dgm:t>
    </dgm:pt>
    <dgm:pt modelId="{3D06E31C-9600-430C-B06D-7D34349D5A22}" type="sibTrans" cxnId="{80C60005-6747-4805-AE77-D57EC257F975}">
      <dgm:prSet/>
      <dgm:spPr/>
      <dgm:t>
        <a:bodyPr/>
        <a:lstStyle/>
        <a:p>
          <a:endParaRPr lang="en-GB">
            <a:latin typeface="Times New Roman" panose="02020603050405020304" pitchFamily="18" charset="0"/>
            <a:cs typeface="Times New Roman" panose="02020603050405020304" pitchFamily="18" charset="0"/>
          </a:endParaRPr>
        </a:p>
      </dgm:t>
    </dgm:pt>
    <dgm:pt modelId="{15F0F480-71E7-446D-81A2-AF1FBB9E21B9}" type="parTrans" cxnId="{80C60005-6747-4805-AE77-D57EC257F975}">
      <dgm:prSet/>
      <dgm:spPr/>
      <dgm:t>
        <a:bodyPr/>
        <a:lstStyle/>
        <a:p>
          <a:endParaRPr lang="en-GB">
            <a:latin typeface="Times New Roman" panose="02020603050405020304" pitchFamily="18" charset="0"/>
            <a:cs typeface="Times New Roman" panose="02020603050405020304" pitchFamily="18" charset="0"/>
          </a:endParaRPr>
        </a:p>
      </dgm:t>
    </dgm:pt>
    <dgm:pt modelId="{342522FF-538A-45A2-9F31-4B0D31785BEE}">
      <dgm:prSet phldrT="[Text]">
        <dgm:style>
          <a:lnRef idx="2">
            <a:schemeClr val="accent1"/>
          </a:lnRef>
          <a:fillRef idx="1">
            <a:schemeClr val="lt1"/>
          </a:fillRef>
          <a:effectRef idx="0">
            <a:schemeClr val="accent1"/>
          </a:effectRef>
          <a:fontRef idx="minor">
            <a:schemeClr val="dk1"/>
          </a:fontRef>
        </dgm:style>
      </dgm:prSet>
      <dgm:spPr>
        <a:ln/>
      </dgm:spPr>
      <dgm:t>
        <a:bodyPr/>
        <a:lstStyle/>
        <a:p>
          <a:r>
            <a:rPr lang="en-GB" dirty="0">
              <a:latin typeface="Times New Roman" panose="02020603050405020304" pitchFamily="18" charset="0"/>
              <a:cs typeface="Times New Roman" panose="02020603050405020304" pitchFamily="18" charset="0"/>
            </a:rPr>
            <a:t>5 price levels</a:t>
          </a:r>
        </a:p>
      </dgm:t>
    </dgm:pt>
    <dgm:pt modelId="{551E4605-5530-4DD7-A6C9-89CF489C7010}" type="parTrans" cxnId="{6AB7B414-9224-437B-8CEA-D67A138B63A5}">
      <dgm:prSet/>
      <dgm:spPr/>
      <dgm:t>
        <a:bodyPr/>
        <a:lstStyle/>
        <a:p>
          <a:endParaRPr lang="en-US"/>
        </a:p>
      </dgm:t>
    </dgm:pt>
    <dgm:pt modelId="{4AA02C9B-813E-40C3-A10F-487311C7551B}" type="sibTrans" cxnId="{6AB7B414-9224-437B-8CEA-D67A138B63A5}">
      <dgm:prSet/>
      <dgm:spPr/>
      <dgm:t>
        <a:bodyPr/>
        <a:lstStyle/>
        <a:p>
          <a:endParaRPr lang="en-US"/>
        </a:p>
      </dgm:t>
    </dgm:pt>
    <dgm:pt modelId="{83BE97AB-7E64-4EAC-AB53-12ABCA119F80}">
      <dgm:prSet phldrT="[Text]">
        <dgm:style>
          <a:lnRef idx="2">
            <a:schemeClr val="accent1"/>
          </a:lnRef>
          <a:fillRef idx="1">
            <a:schemeClr val="lt1"/>
          </a:fillRef>
          <a:effectRef idx="0">
            <a:schemeClr val="accent1"/>
          </a:effectRef>
          <a:fontRef idx="minor">
            <a:schemeClr val="dk1"/>
          </a:fontRef>
        </dgm:style>
      </dgm:prSet>
      <dgm:spPr>
        <a:ln/>
      </dgm:spPr>
      <dgm:t>
        <a:bodyPr/>
        <a:lstStyle/>
        <a:p>
          <a:r>
            <a:rPr lang="en-GB" dirty="0">
              <a:latin typeface="Times New Roman" panose="02020603050405020304" pitchFamily="18" charset="0"/>
              <a:cs typeface="Times New Roman" panose="02020603050405020304" pitchFamily="18" charset="0"/>
            </a:rPr>
            <a:t>Quantity for 3  household members</a:t>
          </a:r>
        </a:p>
      </dgm:t>
    </dgm:pt>
    <dgm:pt modelId="{1606806C-BFDB-4903-B464-C7F6A4F1EE79}" type="parTrans" cxnId="{F0DA8CF8-1EED-4FC8-81BD-5D1EEF62ADA6}">
      <dgm:prSet/>
      <dgm:spPr/>
      <dgm:t>
        <a:bodyPr/>
        <a:lstStyle/>
        <a:p>
          <a:endParaRPr lang="en-US"/>
        </a:p>
      </dgm:t>
    </dgm:pt>
    <dgm:pt modelId="{6E0AD8FC-1878-4762-932F-71C0AC731AE3}" type="sibTrans" cxnId="{F0DA8CF8-1EED-4FC8-81BD-5D1EEF62ADA6}">
      <dgm:prSet/>
      <dgm:spPr/>
      <dgm:t>
        <a:bodyPr/>
        <a:lstStyle/>
        <a:p>
          <a:endParaRPr lang="en-US"/>
        </a:p>
      </dgm:t>
    </dgm:pt>
    <dgm:pt modelId="{F9D0E0EB-E59B-4F33-8EA8-71EEC84CE582}">
      <dgm:prSet phldrT="[Text]">
        <dgm:style>
          <a:lnRef idx="2">
            <a:schemeClr val="dk1"/>
          </a:lnRef>
          <a:fillRef idx="1">
            <a:schemeClr val="lt1"/>
          </a:fillRef>
          <a:effectRef idx="0">
            <a:schemeClr val="dk1"/>
          </a:effectRef>
          <a:fontRef idx="minor">
            <a:schemeClr val="dk1"/>
          </a:fontRef>
        </dgm:style>
      </dgm:prSet>
      <dgm:spPr>
        <a:solidFill>
          <a:schemeClr val="bg1">
            <a:lumMod val="50000"/>
          </a:schemeClr>
        </a:solidFill>
        <a:ln>
          <a:solidFill>
            <a:schemeClr val="bg1">
              <a:lumMod val="50000"/>
            </a:schemeClr>
          </a:solidFill>
        </a:ln>
      </dgm:spPr>
      <dgm:t>
        <a:bodyPr spcFirstLastPara="0" vert="horz" wrap="square" lIns="10795" tIns="10795" rIns="10795" bIns="10795" numCol="1" spcCol="1270" anchor="ctr" anchorCtr="0"/>
        <a:lstStyle/>
        <a:p>
          <a:r>
            <a:rPr lang="en-GB" dirty="0">
              <a:solidFill>
                <a:schemeClr val="bg1"/>
              </a:solidFill>
              <a:latin typeface="Times New Roman" panose="02020603050405020304" pitchFamily="18" charset="0"/>
              <a:cs typeface="Times New Roman" panose="02020603050405020304" pitchFamily="18" charset="0"/>
            </a:rPr>
            <a:t>Food purchasing habits</a:t>
          </a:r>
        </a:p>
      </dgm:t>
    </dgm:pt>
    <dgm:pt modelId="{3F11B781-2B66-4CB8-B54C-34B224E7E200}" type="parTrans" cxnId="{C4A54386-410A-4F4A-B9C6-1F8314FF3034}">
      <dgm:prSet/>
      <dgm:spPr/>
      <dgm:t>
        <a:bodyPr/>
        <a:lstStyle/>
        <a:p>
          <a:endParaRPr lang="en-US"/>
        </a:p>
      </dgm:t>
    </dgm:pt>
    <dgm:pt modelId="{8592792B-55B2-4BBB-918D-9138902D72A8}" type="sibTrans" cxnId="{C4A54386-410A-4F4A-B9C6-1F8314FF3034}">
      <dgm:prSet/>
      <dgm:spPr/>
      <dgm:t>
        <a:bodyPr/>
        <a:lstStyle/>
        <a:p>
          <a:endParaRPr lang="en-US"/>
        </a:p>
      </dgm:t>
    </dgm:pt>
    <dgm:pt modelId="{E648392E-176F-4F52-BA46-33E52F351EB9}">
      <dgm:prSet phldrT="[Text]">
        <dgm:style>
          <a:lnRef idx="2">
            <a:schemeClr val="dk1"/>
          </a:lnRef>
          <a:fillRef idx="1">
            <a:schemeClr val="lt1"/>
          </a:fillRef>
          <a:effectRef idx="0">
            <a:schemeClr val="dk1"/>
          </a:effectRef>
          <a:fontRef idx="minor">
            <a:schemeClr val="dk1"/>
          </a:fontRef>
        </dgm:style>
      </dgm:prSet>
      <dgm:spPr>
        <a:solidFill>
          <a:schemeClr val="bg1">
            <a:lumMod val="50000"/>
          </a:schemeClr>
        </a:solidFill>
        <a:ln>
          <a:solidFill>
            <a:schemeClr val="bg1">
              <a:lumMod val="50000"/>
            </a:schemeClr>
          </a:solidFill>
        </a:ln>
      </dgm:spPr>
      <dgm:t>
        <a:bodyPr spcFirstLastPara="0" vert="horz" wrap="square" lIns="10795" tIns="10795" rIns="10795" bIns="10795" numCol="1" spcCol="1270" anchor="ctr" anchorCtr="0"/>
        <a:lstStyle/>
        <a:p>
          <a:r>
            <a:rPr lang="en-GB" dirty="0">
              <a:solidFill>
                <a:schemeClr val="bg1"/>
              </a:solidFill>
              <a:latin typeface="Times New Roman" panose="02020603050405020304" pitchFamily="18" charset="0"/>
              <a:cs typeface="Times New Roman" panose="02020603050405020304" pitchFamily="18" charset="0"/>
            </a:rPr>
            <a:t>Socio-demographic characteristics</a:t>
          </a:r>
        </a:p>
      </dgm:t>
    </dgm:pt>
    <dgm:pt modelId="{2C3F96A8-CDBC-41AD-A2A6-7F4073005CDC}" type="parTrans" cxnId="{2902AD51-5775-4F9C-9D74-F0D378D87BDE}">
      <dgm:prSet/>
      <dgm:spPr/>
      <dgm:t>
        <a:bodyPr/>
        <a:lstStyle/>
        <a:p>
          <a:endParaRPr lang="en-US"/>
        </a:p>
      </dgm:t>
    </dgm:pt>
    <dgm:pt modelId="{20997443-4B4C-45EE-8F2E-DA903F3F90B2}" type="sibTrans" cxnId="{2902AD51-5775-4F9C-9D74-F0D378D87BDE}">
      <dgm:prSet/>
      <dgm:spPr/>
      <dgm:t>
        <a:bodyPr/>
        <a:lstStyle/>
        <a:p>
          <a:endParaRPr lang="en-US"/>
        </a:p>
      </dgm:t>
    </dgm:pt>
    <dgm:pt modelId="{61BCF49F-AE84-4BDB-A99D-50B72C007CB6}">
      <dgm:prSet phldrT="[Text]">
        <dgm:style>
          <a:lnRef idx="2">
            <a:schemeClr val="dk1"/>
          </a:lnRef>
          <a:fillRef idx="1">
            <a:schemeClr val="lt1"/>
          </a:fillRef>
          <a:effectRef idx="0">
            <a:schemeClr val="dk1"/>
          </a:effectRef>
          <a:fontRef idx="minor">
            <a:schemeClr val="dk1"/>
          </a:fontRef>
        </dgm:style>
      </dgm:prSet>
      <dgm:spPr>
        <a:solidFill>
          <a:schemeClr val="bg1">
            <a:lumMod val="50000"/>
          </a:schemeClr>
        </a:solidFill>
        <a:ln>
          <a:solidFill>
            <a:schemeClr val="bg1">
              <a:lumMod val="50000"/>
            </a:schemeClr>
          </a:solidFill>
        </a:ln>
      </dgm:spPr>
      <dgm:t>
        <a:bodyPr spcFirstLastPara="0" vert="horz" wrap="square" lIns="10795" tIns="10795" rIns="10795" bIns="10795" numCol="1" spcCol="1270" anchor="ctr" anchorCtr="0"/>
        <a:lstStyle/>
        <a:p>
          <a:r>
            <a:rPr lang="en-GB" dirty="0">
              <a:solidFill>
                <a:schemeClr val="bg1"/>
              </a:solidFill>
              <a:latin typeface="Times New Roman" panose="02020603050405020304" pitchFamily="18" charset="0"/>
              <a:cs typeface="Times New Roman" panose="02020603050405020304" pitchFamily="18" charset="0"/>
            </a:rPr>
            <a:t>Dietary habits</a:t>
          </a:r>
        </a:p>
      </dgm:t>
    </dgm:pt>
    <dgm:pt modelId="{FEAF5ED5-E758-4140-B0D4-7AB98C2D0E3B}" type="parTrans" cxnId="{B7EE577C-A414-42AE-81D3-72A772CD88C7}">
      <dgm:prSet/>
      <dgm:spPr/>
      <dgm:t>
        <a:bodyPr/>
        <a:lstStyle/>
        <a:p>
          <a:endParaRPr lang="en-US"/>
        </a:p>
      </dgm:t>
    </dgm:pt>
    <dgm:pt modelId="{7DB71E0D-0054-4A8B-9B57-C9C9B93B241A}" type="sibTrans" cxnId="{B7EE577C-A414-42AE-81D3-72A772CD88C7}">
      <dgm:prSet/>
      <dgm:spPr/>
      <dgm:t>
        <a:bodyPr/>
        <a:lstStyle/>
        <a:p>
          <a:endParaRPr lang="en-US"/>
        </a:p>
      </dgm:t>
    </dgm:pt>
    <dgm:pt modelId="{749EE1FF-C018-4051-852F-DAD4177CD2C1}" type="pres">
      <dgm:prSet presAssocID="{CE622380-3D58-4769-A5C5-640401C54D4D}" presName="Name0" presStyleCnt="0">
        <dgm:presLayoutVars>
          <dgm:chPref val="1"/>
          <dgm:dir/>
          <dgm:animOne val="branch"/>
          <dgm:animLvl val="lvl"/>
          <dgm:resizeHandles val="exact"/>
        </dgm:presLayoutVars>
      </dgm:prSet>
      <dgm:spPr/>
    </dgm:pt>
    <dgm:pt modelId="{ED2BD12D-966E-44A9-9CAD-FC1F2765364E}" type="pres">
      <dgm:prSet presAssocID="{6C52926E-2EF3-4269-A38B-2D6FD1A30CA1}" presName="root1" presStyleCnt="0"/>
      <dgm:spPr/>
    </dgm:pt>
    <dgm:pt modelId="{34CED76C-C27A-4E24-8467-0463ECD28FDA}" type="pres">
      <dgm:prSet presAssocID="{6C52926E-2EF3-4269-A38B-2D6FD1A30CA1}" presName="LevelOneTextNode" presStyleLbl="node0" presStyleIdx="0" presStyleCnt="1">
        <dgm:presLayoutVars>
          <dgm:chPref val="3"/>
        </dgm:presLayoutVars>
      </dgm:prSet>
      <dgm:spPr/>
    </dgm:pt>
    <dgm:pt modelId="{EA6B996D-657F-42D2-A76F-DCCDE353ED93}" type="pres">
      <dgm:prSet presAssocID="{6C52926E-2EF3-4269-A38B-2D6FD1A30CA1}" presName="level2hierChild" presStyleCnt="0"/>
      <dgm:spPr/>
    </dgm:pt>
    <dgm:pt modelId="{C56AD2FB-3CA8-4553-87EE-6F9A9FAE532F}" type="pres">
      <dgm:prSet presAssocID="{50F3EF14-12FE-479E-8A56-1CADDE6D66BA}" presName="conn2-1" presStyleLbl="parChTrans1D2" presStyleIdx="0" presStyleCnt="5"/>
      <dgm:spPr/>
    </dgm:pt>
    <dgm:pt modelId="{1246340A-FE20-4E9A-BFCB-E2F9AE2BBE9F}" type="pres">
      <dgm:prSet presAssocID="{50F3EF14-12FE-479E-8A56-1CADDE6D66BA}" presName="connTx" presStyleLbl="parChTrans1D2" presStyleIdx="0" presStyleCnt="5"/>
      <dgm:spPr/>
    </dgm:pt>
    <dgm:pt modelId="{9A912811-4DCF-4901-9AF9-3AB6CC6ACCC9}" type="pres">
      <dgm:prSet presAssocID="{8B826A41-F000-491C-B601-100D3F0D27BF}" presName="root2" presStyleCnt="0"/>
      <dgm:spPr/>
    </dgm:pt>
    <dgm:pt modelId="{2ECFD35B-5D3A-4D6A-B591-D01BD76532BA}" type="pres">
      <dgm:prSet presAssocID="{8B826A41-F000-491C-B601-100D3F0D27BF}" presName="LevelTwoTextNode" presStyleLbl="node2" presStyleIdx="0" presStyleCnt="5">
        <dgm:presLayoutVars>
          <dgm:chPref val="3"/>
        </dgm:presLayoutVars>
      </dgm:prSet>
      <dgm:spPr/>
    </dgm:pt>
    <dgm:pt modelId="{688A046E-FAAB-43C0-B300-738E656052F2}" type="pres">
      <dgm:prSet presAssocID="{8B826A41-F000-491C-B601-100D3F0D27BF}" presName="level3hierChild" presStyleCnt="0"/>
      <dgm:spPr/>
    </dgm:pt>
    <dgm:pt modelId="{C03093E4-01C5-4A02-B973-0C581E2F789D}" type="pres">
      <dgm:prSet presAssocID="{19A5D53A-57E1-4EF7-801C-E804804E5D81}" presName="conn2-1" presStyleLbl="parChTrans1D2" presStyleIdx="1" presStyleCnt="5"/>
      <dgm:spPr/>
    </dgm:pt>
    <dgm:pt modelId="{0D95879A-B9AD-44B1-89B6-D1CAECE5487D}" type="pres">
      <dgm:prSet presAssocID="{19A5D53A-57E1-4EF7-801C-E804804E5D81}" presName="connTx" presStyleLbl="parChTrans1D2" presStyleIdx="1" presStyleCnt="5"/>
      <dgm:spPr/>
    </dgm:pt>
    <dgm:pt modelId="{411221C8-96EE-4AC4-8C22-D743395D6D3D}" type="pres">
      <dgm:prSet presAssocID="{93847739-E193-47A8-836D-7C54317B2C70}" presName="root2" presStyleCnt="0"/>
      <dgm:spPr/>
    </dgm:pt>
    <dgm:pt modelId="{24D6881C-CF85-4003-8611-FFCC36E2427B}" type="pres">
      <dgm:prSet presAssocID="{93847739-E193-47A8-836D-7C54317B2C70}" presName="LevelTwoTextNode" presStyleLbl="node2" presStyleIdx="1" presStyleCnt="5">
        <dgm:presLayoutVars>
          <dgm:chPref val="3"/>
        </dgm:presLayoutVars>
      </dgm:prSet>
      <dgm:spPr/>
    </dgm:pt>
    <dgm:pt modelId="{CC07BC1A-75A5-46C2-A17D-EB27CC60CC3B}" type="pres">
      <dgm:prSet presAssocID="{93847739-E193-47A8-836D-7C54317B2C70}" presName="level3hierChild" presStyleCnt="0"/>
      <dgm:spPr/>
    </dgm:pt>
    <dgm:pt modelId="{A88CDEEC-149B-409F-B507-BE3409462F43}" type="pres">
      <dgm:prSet presAssocID="{15F0F480-71E7-446D-81A2-AF1FBB9E21B9}" presName="conn2-1" presStyleLbl="parChTrans1D3" presStyleIdx="0" presStyleCnt="3"/>
      <dgm:spPr/>
    </dgm:pt>
    <dgm:pt modelId="{C4A46416-F3BA-4973-9092-0CECDCB54B31}" type="pres">
      <dgm:prSet presAssocID="{15F0F480-71E7-446D-81A2-AF1FBB9E21B9}" presName="connTx" presStyleLbl="parChTrans1D3" presStyleIdx="0" presStyleCnt="3"/>
      <dgm:spPr/>
    </dgm:pt>
    <dgm:pt modelId="{0B6D8959-9275-4058-9266-9FAA4C6D489F}" type="pres">
      <dgm:prSet presAssocID="{4AAEF7D8-36BB-4659-AB64-5128CE53DCC0}" presName="root2" presStyleCnt="0"/>
      <dgm:spPr/>
    </dgm:pt>
    <dgm:pt modelId="{805C0E22-125E-4C5A-AAF9-193F73AE85F1}" type="pres">
      <dgm:prSet presAssocID="{4AAEF7D8-36BB-4659-AB64-5128CE53DCC0}" presName="LevelTwoTextNode" presStyleLbl="node3" presStyleIdx="0" presStyleCnt="3">
        <dgm:presLayoutVars>
          <dgm:chPref val="3"/>
        </dgm:presLayoutVars>
      </dgm:prSet>
      <dgm:spPr/>
    </dgm:pt>
    <dgm:pt modelId="{6D47AD8D-1840-4702-A547-A2CA4D118A10}" type="pres">
      <dgm:prSet presAssocID="{4AAEF7D8-36BB-4659-AB64-5128CE53DCC0}" presName="level3hierChild" presStyleCnt="0"/>
      <dgm:spPr/>
    </dgm:pt>
    <dgm:pt modelId="{782066BC-0FDF-401A-8661-84DE05367D58}" type="pres">
      <dgm:prSet presAssocID="{551E4605-5530-4DD7-A6C9-89CF489C7010}" presName="conn2-1" presStyleLbl="parChTrans1D4" presStyleIdx="0" presStyleCnt="2"/>
      <dgm:spPr/>
    </dgm:pt>
    <dgm:pt modelId="{739417B8-508F-4B2A-BB1D-EA6BF05BCBF1}" type="pres">
      <dgm:prSet presAssocID="{551E4605-5530-4DD7-A6C9-89CF489C7010}" presName="connTx" presStyleLbl="parChTrans1D4" presStyleIdx="0" presStyleCnt="2"/>
      <dgm:spPr/>
    </dgm:pt>
    <dgm:pt modelId="{0236A2FD-0964-4B44-BAAA-B3633C902162}" type="pres">
      <dgm:prSet presAssocID="{342522FF-538A-45A2-9F31-4B0D31785BEE}" presName="root2" presStyleCnt="0"/>
      <dgm:spPr/>
    </dgm:pt>
    <dgm:pt modelId="{A1A09F3A-8EB3-45BC-BC38-474750C7EB74}" type="pres">
      <dgm:prSet presAssocID="{342522FF-538A-45A2-9F31-4B0D31785BEE}" presName="LevelTwoTextNode" presStyleLbl="node4" presStyleIdx="0" presStyleCnt="2">
        <dgm:presLayoutVars>
          <dgm:chPref val="3"/>
        </dgm:presLayoutVars>
      </dgm:prSet>
      <dgm:spPr/>
    </dgm:pt>
    <dgm:pt modelId="{D3B8ABF9-3D7C-4316-85E8-D9564281D382}" type="pres">
      <dgm:prSet presAssocID="{342522FF-538A-45A2-9F31-4B0D31785BEE}" presName="level3hierChild" presStyleCnt="0"/>
      <dgm:spPr/>
    </dgm:pt>
    <dgm:pt modelId="{CC15C5CA-CD86-4F7D-AE56-892B53F7002C}" type="pres">
      <dgm:prSet presAssocID="{1606806C-BFDB-4903-B464-C7F6A4F1EE79}" presName="conn2-1" presStyleLbl="parChTrans1D4" presStyleIdx="1" presStyleCnt="2"/>
      <dgm:spPr/>
    </dgm:pt>
    <dgm:pt modelId="{B3FCB3BE-3709-4BD3-9F46-48CAB5E87063}" type="pres">
      <dgm:prSet presAssocID="{1606806C-BFDB-4903-B464-C7F6A4F1EE79}" presName="connTx" presStyleLbl="parChTrans1D4" presStyleIdx="1" presStyleCnt="2"/>
      <dgm:spPr/>
    </dgm:pt>
    <dgm:pt modelId="{6FD4F738-935B-4A0A-9AD7-07200D1A3C30}" type="pres">
      <dgm:prSet presAssocID="{83BE97AB-7E64-4EAC-AB53-12ABCA119F80}" presName="root2" presStyleCnt="0"/>
      <dgm:spPr/>
    </dgm:pt>
    <dgm:pt modelId="{4DD9E6F2-907D-48FD-B98E-CED83AEC0F2B}" type="pres">
      <dgm:prSet presAssocID="{83BE97AB-7E64-4EAC-AB53-12ABCA119F80}" presName="LevelTwoTextNode" presStyleLbl="node4" presStyleIdx="1" presStyleCnt="2">
        <dgm:presLayoutVars>
          <dgm:chPref val="3"/>
        </dgm:presLayoutVars>
      </dgm:prSet>
      <dgm:spPr/>
    </dgm:pt>
    <dgm:pt modelId="{F33FC4BC-E2EA-421B-ACA6-CB1A0268826F}" type="pres">
      <dgm:prSet presAssocID="{83BE97AB-7E64-4EAC-AB53-12ABCA119F80}" presName="level3hierChild" presStyleCnt="0"/>
      <dgm:spPr/>
    </dgm:pt>
    <dgm:pt modelId="{3DB10106-6103-4629-B1E0-4D35457C2D4E}" type="pres">
      <dgm:prSet presAssocID="{8493AAC8-7C0D-47A8-B9FA-D2653AF6BAC2}" presName="conn2-1" presStyleLbl="parChTrans1D3" presStyleIdx="1" presStyleCnt="3"/>
      <dgm:spPr/>
    </dgm:pt>
    <dgm:pt modelId="{F7D1E165-5B21-47C9-AAED-6F0DE488E3C2}" type="pres">
      <dgm:prSet presAssocID="{8493AAC8-7C0D-47A8-B9FA-D2653AF6BAC2}" presName="connTx" presStyleLbl="parChTrans1D3" presStyleIdx="1" presStyleCnt="3"/>
      <dgm:spPr/>
    </dgm:pt>
    <dgm:pt modelId="{86F00BD6-7E49-4841-B901-412FD68A2993}" type="pres">
      <dgm:prSet presAssocID="{BBB2C73A-68FB-4AC2-920D-16292AA22E6B}" presName="root2" presStyleCnt="0"/>
      <dgm:spPr/>
    </dgm:pt>
    <dgm:pt modelId="{5A3B3A51-FCB5-4C71-8736-C3CB2769ADF7}" type="pres">
      <dgm:prSet presAssocID="{BBB2C73A-68FB-4AC2-920D-16292AA22E6B}" presName="LevelTwoTextNode" presStyleLbl="node3" presStyleIdx="1" presStyleCnt="3">
        <dgm:presLayoutVars>
          <dgm:chPref val="3"/>
        </dgm:presLayoutVars>
      </dgm:prSet>
      <dgm:spPr/>
    </dgm:pt>
    <dgm:pt modelId="{CB01F8B1-EB01-43F1-96AF-C639723963B3}" type="pres">
      <dgm:prSet presAssocID="{BBB2C73A-68FB-4AC2-920D-16292AA22E6B}" presName="level3hierChild" presStyleCnt="0"/>
      <dgm:spPr/>
    </dgm:pt>
    <dgm:pt modelId="{D575142F-B58B-4346-997F-5F8057DB32DC}" type="pres">
      <dgm:prSet presAssocID="{061420C5-2994-42C6-B932-D9BA46CBFEBD}" presName="conn2-1" presStyleLbl="parChTrans1D3" presStyleIdx="2" presStyleCnt="3"/>
      <dgm:spPr/>
    </dgm:pt>
    <dgm:pt modelId="{46DCA5AD-F979-4C07-8790-9D298EF32E98}" type="pres">
      <dgm:prSet presAssocID="{061420C5-2994-42C6-B932-D9BA46CBFEBD}" presName="connTx" presStyleLbl="parChTrans1D3" presStyleIdx="2" presStyleCnt="3"/>
      <dgm:spPr/>
    </dgm:pt>
    <dgm:pt modelId="{3DEC9011-7DEC-4AD4-98B9-F351D3B599BF}" type="pres">
      <dgm:prSet presAssocID="{7AF5F538-0CB9-4613-8860-6F0491BA93AD}" presName="root2" presStyleCnt="0"/>
      <dgm:spPr/>
    </dgm:pt>
    <dgm:pt modelId="{1FBCFA97-DCF5-43C4-B111-4B7A438E4D15}" type="pres">
      <dgm:prSet presAssocID="{7AF5F538-0CB9-4613-8860-6F0491BA93AD}" presName="LevelTwoTextNode" presStyleLbl="node3" presStyleIdx="2" presStyleCnt="3">
        <dgm:presLayoutVars>
          <dgm:chPref val="3"/>
        </dgm:presLayoutVars>
      </dgm:prSet>
      <dgm:spPr>
        <a:xfrm>
          <a:off x="3615182" y="3191950"/>
          <a:ext cx="2117556" cy="645596"/>
        </a:xfrm>
        <a:prstGeom prst="rect">
          <a:avLst/>
        </a:prstGeom>
      </dgm:spPr>
    </dgm:pt>
    <dgm:pt modelId="{291FE583-83B3-46EB-BB85-E543D7FBC758}" type="pres">
      <dgm:prSet presAssocID="{7AF5F538-0CB9-4613-8860-6F0491BA93AD}" presName="level3hierChild" presStyleCnt="0"/>
      <dgm:spPr/>
    </dgm:pt>
    <dgm:pt modelId="{161A8512-22FC-4C66-8B8A-6FEE59D744A3}" type="pres">
      <dgm:prSet presAssocID="{3F11B781-2B66-4CB8-B54C-34B224E7E200}" presName="conn2-1" presStyleLbl="parChTrans1D2" presStyleIdx="2" presStyleCnt="5"/>
      <dgm:spPr/>
    </dgm:pt>
    <dgm:pt modelId="{CA5AA429-511C-4A21-B64E-3F5B4AE45ECA}" type="pres">
      <dgm:prSet presAssocID="{3F11B781-2B66-4CB8-B54C-34B224E7E200}" presName="connTx" presStyleLbl="parChTrans1D2" presStyleIdx="2" presStyleCnt="5"/>
      <dgm:spPr/>
    </dgm:pt>
    <dgm:pt modelId="{797DAD5B-722F-4A71-A978-3F2CF19CA45E}" type="pres">
      <dgm:prSet presAssocID="{F9D0E0EB-E59B-4F33-8EA8-71EEC84CE582}" presName="root2" presStyleCnt="0"/>
      <dgm:spPr/>
    </dgm:pt>
    <dgm:pt modelId="{124E99B2-7E69-4BE1-8E79-39444543CAFC}" type="pres">
      <dgm:prSet presAssocID="{F9D0E0EB-E59B-4F33-8EA8-71EEC84CE582}" presName="LevelTwoTextNode" presStyleLbl="node2" presStyleIdx="2" presStyleCnt="5">
        <dgm:presLayoutVars>
          <dgm:chPref val="3"/>
        </dgm:presLayoutVars>
      </dgm:prSet>
      <dgm:spPr/>
    </dgm:pt>
    <dgm:pt modelId="{A429E496-E4E7-437A-8440-C968DD11B0A2}" type="pres">
      <dgm:prSet presAssocID="{F9D0E0EB-E59B-4F33-8EA8-71EEC84CE582}" presName="level3hierChild" presStyleCnt="0"/>
      <dgm:spPr/>
    </dgm:pt>
    <dgm:pt modelId="{E557665B-D617-4BC1-83C0-6C57A13EEB03}" type="pres">
      <dgm:prSet presAssocID="{FEAF5ED5-E758-4140-B0D4-7AB98C2D0E3B}" presName="conn2-1" presStyleLbl="parChTrans1D2" presStyleIdx="3" presStyleCnt="5"/>
      <dgm:spPr/>
    </dgm:pt>
    <dgm:pt modelId="{56C3F10F-E42D-4C98-9AB2-22B6E0BAF041}" type="pres">
      <dgm:prSet presAssocID="{FEAF5ED5-E758-4140-B0D4-7AB98C2D0E3B}" presName="connTx" presStyleLbl="parChTrans1D2" presStyleIdx="3" presStyleCnt="5"/>
      <dgm:spPr/>
    </dgm:pt>
    <dgm:pt modelId="{D71774CC-2767-4A03-9E55-57D651027B1A}" type="pres">
      <dgm:prSet presAssocID="{61BCF49F-AE84-4BDB-A99D-50B72C007CB6}" presName="root2" presStyleCnt="0"/>
      <dgm:spPr/>
    </dgm:pt>
    <dgm:pt modelId="{D0EC2A54-E571-4B65-868B-2A4FEA5ABDCD}" type="pres">
      <dgm:prSet presAssocID="{61BCF49F-AE84-4BDB-A99D-50B72C007CB6}" presName="LevelTwoTextNode" presStyleLbl="node2" presStyleIdx="3" presStyleCnt="5">
        <dgm:presLayoutVars>
          <dgm:chPref val="3"/>
        </dgm:presLayoutVars>
      </dgm:prSet>
      <dgm:spPr/>
    </dgm:pt>
    <dgm:pt modelId="{F0E203B3-8349-4263-AD7B-C93CF48BF578}" type="pres">
      <dgm:prSet presAssocID="{61BCF49F-AE84-4BDB-A99D-50B72C007CB6}" presName="level3hierChild" presStyleCnt="0"/>
      <dgm:spPr/>
    </dgm:pt>
    <dgm:pt modelId="{B64C0D37-9457-434B-AD44-38B95EC12974}" type="pres">
      <dgm:prSet presAssocID="{2C3F96A8-CDBC-41AD-A2A6-7F4073005CDC}" presName="conn2-1" presStyleLbl="parChTrans1D2" presStyleIdx="4" presStyleCnt="5"/>
      <dgm:spPr/>
    </dgm:pt>
    <dgm:pt modelId="{A49BC55F-4DE6-46CC-8AC6-64280200CE73}" type="pres">
      <dgm:prSet presAssocID="{2C3F96A8-CDBC-41AD-A2A6-7F4073005CDC}" presName="connTx" presStyleLbl="parChTrans1D2" presStyleIdx="4" presStyleCnt="5"/>
      <dgm:spPr/>
    </dgm:pt>
    <dgm:pt modelId="{E06B70EC-2E0B-4575-BDB8-7114BF216185}" type="pres">
      <dgm:prSet presAssocID="{E648392E-176F-4F52-BA46-33E52F351EB9}" presName="root2" presStyleCnt="0"/>
      <dgm:spPr/>
    </dgm:pt>
    <dgm:pt modelId="{C0ED3550-D4EB-4D95-BF3E-92AC983BF3DE}" type="pres">
      <dgm:prSet presAssocID="{E648392E-176F-4F52-BA46-33E52F351EB9}" presName="LevelTwoTextNode" presStyleLbl="node2" presStyleIdx="4" presStyleCnt="5">
        <dgm:presLayoutVars>
          <dgm:chPref val="3"/>
        </dgm:presLayoutVars>
      </dgm:prSet>
      <dgm:spPr/>
    </dgm:pt>
    <dgm:pt modelId="{F32EBDC1-F182-4E59-8A74-0AB882001777}" type="pres">
      <dgm:prSet presAssocID="{E648392E-176F-4F52-BA46-33E52F351EB9}" presName="level3hierChild" presStyleCnt="0"/>
      <dgm:spPr/>
    </dgm:pt>
  </dgm:ptLst>
  <dgm:cxnLst>
    <dgm:cxn modelId="{AE5B6600-E8F8-4121-B7CA-6A07AE6BE547}" type="presOf" srcId="{061420C5-2994-42C6-B932-D9BA46CBFEBD}" destId="{D575142F-B58B-4346-997F-5F8057DB32DC}" srcOrd="0" destOrd="0" presId="urn:microsoft.com/office/officeart/2008/layout/HorizontalMultiLevelHierarchy"/>
    <dgm:cxn modelId="{80C60005-6747-4805-AE77-D57EC257F975}" srcId="{93847739-E193-47A8-836D-7C54317B2C70}" destId="{4AAEF7D8-36BB-4659-AB64-5128CE53DCC0}" srcOrd="0" destOrd="0" parTransId="{15F0F480-71E7-446D-81A2-AF1FBB9E21B9}" sibTransId="{3D06E31C-9600-430C-B06D-7D34349D5A22}"/>
    <dgm:cxn modelId="{FD941205-D7DA-4313-8EDF-CB3857EF98BF}" type="presOf" srcId="{19A5D53A-57E1-4EF7-801C-E804804E5D81}" destId="{C03093E4-01C5-4A02-B973-0C581E2F789D}" srcOrd="0" destOrd="0" presId="urn:microsoft.com/office/officeart/2008/layout/HorizontalMultiLevelHierarchy"/>
    <dgm:cxn modelId="{02867F06-2C51-4CEE-A536-0839B5E3F672}" type="presOf" srcId="{8493AAC8-7C0D-47A8-B9FA-D2653AF6BAC2}" destId="{F7D1E165-5B21-47C9-AAED-6F0DE488E3C2}" srcOrd="1" destOrd="0" presId="urn:microsoft.com/office/officeart/2008/layout/HorizontalMultiLevelHierarchy"/>
    <dgm:cxn modelId="{88ACF80A-68B8-4471-BE51-F04D261B4AA9}" type="presOf" srcId="{4AAEF7D8-36BB-4659-AB64-5128CE53DCC0}" destId="{805C0E22-125E-4C5A-AAF9-193F73AE85F1}" srcOrd="0" destOrd="0" presId="urn:microsoft.com/office/officeart/2008/layout/HorizontalMultiLevelHierarchy"/>
    <dgm:cxn modelId="{6AB7B414-9224-437B-8CEA-D67A138B63A5}" srcId="{4AAEF7D8-36BB-4659-AB64-5128CE53DCC0}" destId="{342522FF-538A-45A2-9F31-4B0D31785BEE}" srcOrd="0" destOrd="0" parTransId="{551E4605-5530-4DD7-A6C9-89CF489C7010}" sibTransId="{4AA02C9B-813E-40C3-A10F-487311C7551B}"/>
    <dgm:cxn modelId="{D431901C-1711-4B80-9C1D-0CC78C3039AC}" type="presOf" srcId="{3F11B781-2B66-4CB8-B54C-34B224E7E200}" destId="{CA5AA429-511C-4A21-B64E-3F5B4AE45ECA}" srcOrd="1" destOrd="0" presId="urn:microsoft.com/office/officeart/2008/layout/HorizontalMultiLevelHierarchy"/>
    <dgm:cxn modelId="{E071881D-A106-49F0-BB48-213E10958C60}" type="presOf" srcId="{15F0F480-71E7-446D-81A2-AF1FBB9E21B9}" destId="{A88CDEEC-149B-409F-B507-BE3409462F43}" srcOrd="0" destOrd="0" presId="urn:microsoft.com/office/officeart/2008/layout/HorizontalMultiLevelHierarchy"/>
    <dgm:cxn modelId="{06E8F027-1DB7-46BB-BD37-CE2E880F0D3B}" type="presOf" srcId="{15F0F480-71E7-446D-81A2-AF1FBB9E21B9}" destId="{C4A46416-F3BA-4973-9092-0CECDCB54B31}" srcOrd="1" destOrd="0" presId="urn:microsoft.com/office/officeart/2008/layout/HorizontalMultiLevelHierarchy"/>
    <dgm:cxn modelId="{5CF1EA28-EFF7-4E35-BA0B-3F65D790A68D}" type="presOf" srcId="{551E4605-5530-4DD7-A6C9-89CF489C7010}" destId="{782066BC-0FDF-401A-8661-84DE05367D58}" srcOrd="0" destOrd="0" presId="urn:microsoft.com/office/officeart/2008/layout/HorizontalMultiLevelHierarchy"/>
    <dgm:cxn modelId="{C7D78D2A-3214-4609-8AB1-4275836B6771}" type="presOf" srcId="{8B826A41-F000-491C-B601-100D3F0D27BF}" destId="{2ECFD35B-5D3A-4D6A-B591-D01BD76532BA}" srcOrd="0" destOrd="0" presId="urn:microsoft.com/office/officeart/2008/layout/HorizontalMultiLevelHierarchy"/>
    <dgm:cxn modelId="{AB6BF62A-DE1C-4EB9-A74D-2504AB1DB604}" type="presOf" srcId="{BBB2C73A-68FB-4AC2-920D-16292AA22E6B}" destId="{5A3B3A51-FCB5-4C71-8736-C3CB2769ADF7}" srcOrd="0" destOrd="0" presId="urn:microsoft.com/office/officeart/2008/layout/HorizontalMultiLevelHierarchy"/>
    <dgm:cxn modelId="{A46FDF2D-E77C-4930-9AA9-8A9AC233C5AD}" type="presOf" srcId="{61BCF49F-AE84-4BDB-A99D-50B72C007CB6}" destId="{D0EC2A54-E571-4B65-868B-2A4FEA5ABDCD}" srcOrd="0" destOrd="0" presId="urn:microsoft.com/office/officeart/2008/layout/HorizontalMultiLevelHierarchy"/>
    <dgm:cxn modelId="{58296735-468A-425E-B5C2-0CB7CC0E8C73}" type="presOf" srcId="{8493AAC8-7C0D-47A8-B9FA-D2653AF6BAC2}" destId="{3DB10106-6103-4629-B1E0-4D35457C2D4E}" srcOrd="0" destOrd="0" presId="urn:microsoft.com/office/officeart/2008/layout/HorizontalMultiLevelHierarchy"/>
    <dgm:cxn modelId="{221B695D-D378-46D7-B410-B12EFECFEBF1}" type="presOf" srcId="{F9D0E0EB-E59B-4F33-8EA8-71EEC84CE582}" destId="{124E99B2-7E69-4BE1-8E79-39444543CAFC}" srcOrd="0" destOrd="0" presId="urn:microsoft.com/office/officeart/2008/layout/HorizontalMultiLevelHierarchy"/>
    <dgm:cxn modelId="{A26C415E-AE42-4AE4-B630-43383892B145}" type="presOf" srcId="{19A5D53A-57E1-4EF7-801C-E804804E5D81}" destId="{0D95879A-B9AD-44B1-89B6-D1CAECE5487D}" srcOrd="1" destOrd="0" presId="urn:microsoft.com/office/officeart/2008/layout/HorizontalMultiLevelHierarchy"/>
    <dgm:cxn modelId="{7316FC67-8CE6-4528-975F-B992DEEA46F1}" type="presOf" srcId="{E648392E-176F-4F52-BA46-33E52F351EB9}" destId="{C0ED3550-D4EB-4D95-BF3E-92AC983BF3DE}" srcOrd="0" destOrd="0" presId="urn:microsoft.com/office/officeart/2008/layout/HorizontalMultiLevelHierarchy"/>
    <dgm:cxn modelId="{B7DD456C-0C23-4345-8554-96F9C19AC960}" type="presOf" srcId="{2C3F96A8-CDBC-41AD-A2A6-7F4073005CDC}" destId="{B64C0D37-9457-434B-AD44-38B95EC12974}" srcOrd="0" destOrd="0" presId="urn:microsoft.com/office/officeart/2008/layout/HorizontalMultiLevelHierarchy"/>
    <dgm:cxn modelId="{FD75F96C-D870-4F1B-AFC4-631D2792003B}" srcId="{93847739-E193-47A8-836D-7C54317B2C70}" destId="{BBB2C73A-68FB-4AC2-920D-16292AA22E6B}" srcOrd="1" destOrd="0" parTransId="{8493AAC8-7C0D-47A8-B9FA-D2653AF6BAC2}" sibTransId="{630EA727-A2E3-48F4-9906-47527D00542F}"/>
    <dgm:cxn modelId="{2902AD51-5775-4F9C-9D74-F0D378D87BDE}" srcId="{6C52926E-2EF3-4269-A38B-2D6FD1A30CA1}" destId="{E648392E-176F-4F52-BA46-33E52F351EB9}" srcOrd="4" destOrd="0" parTransId="{2C3F96A8-CDBC-41AD-A2A6-7F4073005CDC}" sibTransId="{20997443-4B4C-45EE-8F2E-DA903F3F90B2}"/>
    <dgm:cxn modelId="{FEADBA71-759A-42A5-B2E3-7664CA322406}" srcId="{CE622380-3D58-4769-A5C5-640401C54D4D}" destId="{6C52926E-2EF3-4269-A38B-2D6FD1A30CA1}" srcOrd="0" destOrd="0" parTransId="{E515A9DE-F015-4542-86EF-CB4CCA32C3C2}" sibTransId="{B443F0D7-E433-41A4-A5E8-96C44C971F2E}"/>
    <dgm:cxn modelId="{B7EE577C-A414-42AE-81D3-72A772CD88C7}" srcId="{6C52926E-2EF3-4269-A38B-2D6FD1A30CA1}" destId="{61BCF49F-AE84-4BDB-A99D-50B72C007CB6}" srcOrd="3" destOrd="0" parTransId="{FEAF5ED5-E758-4140-B0D4-7AB98C2D0E3B}" sibTransId="{7DB71E0D-0054-4A8B-9B57-C9C9B93B241A}"/>
    <dgm:cxn modelId="{C4A54386-410A-4F4A-B9C6-1F8314FF3034}" srcId="{6C52926E-2EF3-4269-A38B-2D6FD1A30CA1}" destId="{F9D0E0EB-E59B-4F33-8EA8-71EEC84CE582}" srcOrd="2" destOrd="0" parTransId="{3F11B781-2B66-4CB8-B54C-34B224E7E200}" sibTransId="{8592792B-55B2-4BBB-918D-9138902D72A8}"/>
    <dgm:cxn modelId="{D0FA308A-8A35-41CE-9407-804A346AACDC}" type="presOf" srcId="{6C52926E-2EF3-4269-A38B-2D6FD1A30CA1}" destId="{34CED76C-C27A-4E24-8467-0463ECD28FDA}" srcOrd="0" destOrd="0" presId="urn:microsoft.com/office/officeart/2008/layout/HorizontalMultiLevelHierarchy"/>
    <dgm:cxn modelId="{FBF4C08A-9CA3-4777-8227-E377CA4F3A4B}" srcId="{6C52926E-2EF3-4269-A38B-2D6FD1A30CA1}" destId="{93847739-E193-47A8-836D-7C54317B2C70}" srcOrd="1" destOrd="0" parTransId="{19A5D53A-57E1-4EF7-801C-E804804E5D81}" sibTransId="{49375CD3-D31A-4644-B1C1-C906411A2BE0}"/>
    <dgm:cxn modelId="{A5E7EA8C-138C-4C5D-906D-D5BD882A0F7F}" type="presOf" srcId="{FEAF5ED5-E758-4140-B0D4-7AB98C2D0E3B}" destId="{E557665B-D617-4BC1-83C0-6C57A13EEB03}" srcOrd="0" destOrd="0" presId="urn:microsoft.com/office/officeart/2008/layout/HorizontalMultiLevelHierarchy"/>
    <dgm:cxn modelId="{39EAD28E-4980-4D9D-91EA-429B3C49010E}" type="presOf" srcId="{061420C5-2994-42C6-B932-D9BA46CBFEBD}" destId="{46DCA5AD-F979-4C07-8790-9D298EF32E98}" srcOrd="1" destOrd="0" presId="urn:microsoft.com/office/officeart/2008/layout/HorizontalMultiLevelHierarchy"/>
    <dgm:cxn modelId="{31CDE692-5A4B-4F72-909A-B8168852C327}" type="presOf" srcId="{CE622380-3D58-4769-A5C5-640401C54D4D}" destId="{749EE1FF-C018-4051-852F-DAD4177CD2C1}" srcOrd="0" destOrd="0" presId="urn:microsoft.com/office/officeart/2008/layout/HorizontalMultiLevelHierarchy"/>
    <dgm:cxn modelId="{1727D499-2463-4514-A42C-5013A9289A8F}" type="presOf" srcId="{1606806C-BFDB-4903-B464-C7F6A4F1EE79}" destId="{B3FCB3BE-3709-4BD3-9F46-48CAB5E87063}" srcOrd="1" destOrd="0" presId="urn:microsoft.com/office/officeart/2008/layout/HorizontalMultiLevelHierarchy"/>
    <dgm:cxn modelId="{7D6F469B-FB42-4D2C-90BD-E98B0BA83698}" type="presOf" srcId="{83BE97AB-7E64-4EAC-AB53-12ABCA119F80}" destId="{4DD9E6F2-907D-48FD-B98E-CED83AEC0F2B}" srcOrd="0" destOrd="0" presId="urn:microsoft.com/office/officeart/2008/layout/HorizontalMultiLevelHierarchy"/>
    <dgm:cxn modelId="{123D489B-96A9-447E-9065-4022CC6444BD}" srcId="{93847739-E193-47A8-836D-7C54317B2C70}" destId="{7AF5F538-0CB9-4613-8860-6F0491BA93AD}" srcOrd="2" destOrd="0" parTransId="{061420C5-2994-42C6-B932-D9BA46CBFEBD}" sibTransId="{20AE102C-829C-4A18-8BC9-C5051ECE4C8A}"/>
    <dgm:cxn modelId="{63FACDA3-2CF4-4C22-B040-90F7A13D42F5}" srcId="{6C52926E-2EF3-4269-A38B-2D6FD1A30CA1}" destId="{8B826A41-F000-491C-B601-100D3F0D27BF}" srcOrd="0" destOrd="0" parTransId="{50F3EF14-12FE-479E-8A56-1CADDE6D66BA}" sibTransId="{5B586CCA-3AB2-4477-9284-31FF5ACDA0DF}"/>
    <dgm:cxn modelId="{BF209BAA-B18A-4DB3-9ED3-9E2131C6131A}" type="presOf" srcId="{7AF5F538-0CB9-4613-8860-6F0491BA93AD}" destId="{1FBCFA97-DCF5-43C4-B111-4B7A438E4D15}" srcOrd="0" destOrd="0" presId="urn:microsoft.com/office/officeart/2008/layout/HorizontalMultiLevelHierarchy"/>
    <dgm:cxn modelId="{C7F754C1-D7CF-451C-8394-74657A825C7B}" type="presOf" srcId="{FEAF5ED5-E758-4140-B0D4-7AB98C2D0E3B}" destId="{56C3F10F-E42D-4C98-9AB2-22B6E0BAF041}" srcOrd="1" destOrd="0" presId="urn:microsoft.com/office/officeart/2008/layout/HorizontalMultiLevelHierarchy"/>
    <dgm:cxn modelId="{FCB922CE-AD56-4200-8DAF-F9F6E83FF3AF}" type="presOf" srcId="{50F3EF14-12FE-479E-8A56-1CADDE6D66BA}" destId="{1246340A-FE20-4E9A-BFCB-E2F9AE2BBE9F}" srcOrd="1" destOrd="0" presId="urn:microsoft.com/office/officeart/2008/layout/HorizontalMultiLevelHierarchy"/>
    <dgm:cxn modelId="{0B6249CE-3065-434F-A9B9-0ADDD77CA40D}" type="presOf" srcId="{342522FF-538A-45A2-9F31-4B0D31785BEE}" destId="{A1A09F3A-8EB3-45BC-BC38-474750C7EB74}" srcOrd="0" destOrd="0" presId="urn:microsoft.com/office/officeart/2008/layout/HorizontalMultiLevelHierarchy"/>
    <dgm:cxn modelId="{387500D5-8FF8-466A-B3BE-3FFDEF7C0246}" type="presOf" srcId="{3F11B781-2B66-4CB8-B54C-34B224E7E200}" destId="{161A8512-22FC-4C66-8B8A-6FEE59D744A3}" srcOrd="0" destOrd="0" presId="urn:microsoft.com/office/officeart/2008/layout/HorizontalMultiLevelHierarchy"/>
    <dgm:cxn modelId="{C8C79AE3-79CD-497D-8009-C56AF14A1B85}" type="presOf" srcId="{93847739-E193-47A8-836D-7C54317B2C70}" destId="{24D6881C-CF85-4003-8611-FFCC36E2427B}" srcOrd="0" destOrd="0" presId="urn:microsoft.com/office/officeart/2008/layout/HorizontalMultiLevelHierarchy"/>
    <dgm:cxn modelId="{248033E4-D561-4585-8C3D-BDE30F3E750C}" type="presOf" srcId="{50F3EF14-12FE-479E-8A56-1CADDE6D66BA}" destId="{C56AD2FB-3CA8-4553-87EE-6F9A9FAE532F}" srcOrd="0" destOrd="0" presId="urn:microsoft.com/office/officeart/2008/layout/HorizontalMultiLevelHierarchy"/>
    <dgm:cxn modelId="{F0A3E0E4-AEAA-45EA-B443-25E7C129EF18}" type="presOf" srcId="{1606806C-BFDB-4903-B464-C7F6A4F1EE79}" destId="{CC15C5CA-CD86-4F7D-AE56-892B53F7002C}" srcOrd="0" destOrd="0" presId="urn:microsoft.com/office/officeart/2008/layout/HorizontalMultiLevelHierarchy"/>
    <dgm:cxn modelId="{1DDE04F3-F18D-45FB-AC92-B14418B0B491}" type="presOf" srcId="{551E4605-5530-4DD7-A6C9-89CF489C7010}" destId="{739417B8-508F-4B2A-BB1D-EA6BF05BCBF1}" srcOrd="1" destOrd="0" presId="urn:microsoft.com/office/officeart/2008/layout/HorizontalMultiLevelHierarchy"/>
    <dgm:cxn modelId="{27D18FF5-2837-43D4-91B6-5373C0FFA274}" type="presOf" srcId="{2C3F96A8-CDBC-41AD-A2A6-7F4073005CDC}" destId="{A49BC55F-4DE6-46CC-8AC6-64280200CE73}" srcOrd="1" destOrd="0" presId="urn:microsoft.com/office/officeart/2008/layout/HorizontalMultiLevelHierarchy"/>
    <dgm:cxn modelId="{F0DA8CF8-1EED-4FC8-81BD-5D1EEF62ADA6}" srcId="{4AAEF7D8-36BB-4659-AB64-5128CE53DCC0}" destId="{83BE97AB-7E64-4EAC-AB53-12ABCA119F80}" srcOrd="1" destOrd="0" parTransId="{1606806C-BFDB-4903-B464-C7F6A4F1EE79}" sibTransId="{6E0AD8FC-1878-4762-932F-71C0AC731AE3}"/>
    <dgm:cxn modelId="{B4335D44-CCB1-4B80-91E3-74BE9EC40CE7}" type="presParOf" srcId="{749EE1FF-C018-4051-852F-DAD4177CD2C1}" destId="{ED2BD12D-966E-44A9-9CAD-FC1F2765364E}" srcOrd="0" destOrd="0" presId="urn:microsoft.com/office/officeart/2008/layout/HorizontalMultiLevelHierarchy"/>
    <dgm:cxn modelId="{0B8E45D6-81CC-4F90-A7DB-3C2DDF5EC10A}" type="presParOf" srcId="{ED2BD12D-966E-44A9-9CAD-FC1F2765364E}" destId="{34CED76C-C27A-4E24-8467-0463ECD28FDA}" srcOrd="0" destOrd="0" presId="urn:microsoft.com/office/officeart/2008/layout/HorizontalMultiLevelHierarchy"/>
    <dgm:cxn modelId="{B5432A40-B9CD-4FF0-A0E2-8F42E2520E83}" type="presParOf" srcId="{ED2BD12D-966E-44A9-9CAD-FC1F2765364E}" destId="{EA6B996D-657F-42D2-A76F-DCCDE353ED93}" srcOrd="1" destOrd="0" presId="urn:microsoft.com/office/officeart/2008/layout/HorizontalMultiLevelHierarchy"/>
    <dgm:cxn modelId="{C7C6652A-8363-4D3A-B157-F8EC32B9EBF3}" type="presParOf" srcId="{EA6B996D-657F-42D2-A76F-DCCDE353ED93}" destId="{C56AD2FB-3CA8-4553-87EE-6F9A9FAE532F}" srcOrd="0" destOrd="0" presId="urn:microsoft.com/office/officeart/2008/layout/HorizontalMultiLevelHierarchy"/>
    <dgm:cxn modelId="{DB40D734-029A-4866-8C13-E140E96D000A}" type="presParOf" srcId="{C56AD2FB-3CA8-4553-87EE-6F9A9FAE532F}" destId="{1246340A-FE20-4E9A-BFCB-E2F9AE2BBE9F}" srcOrd="0" destOrd="0" presId="urn:microsoft.com/office/officeart/2008/layout/HorizontalMultiLevelHierarchy"/>
    <dgm:cxn modelId="{0B33B27F-B81D-4D6F-97FA-8A5AB1F5CDBF}" type="presParOf" srcId="{EA6B996D-657F-42D2-A76F-DCCDE353ED93}" destId="{9A912811-4DCF-4901-9AF9-3AB6CC6ACCC9}" srcOrd="1" destOrd="0" presId="urn:microsoft.com/office/officeart/2008/layout/HorizontalMultiLevelHierarchy"/>
    <dgm:cxn modelId="{349894BB-FB21-48DB-BC4D-73FF653CA334}" type="presParOf" srcId="{9A912811-4DCF-4901-9AF9-3AB6CC6ACCC9}" destId="{2ECFD35B-5D3A-4D6A-B591-D01BD76532BA}" srcOrd="0" destOrd="0" presId="urn:microsoft.com/office/officeart/2008/layout/HorizontalMultiLevelHierarchy"/>
    <dgm:cxn modelId="{6DBC426B-817E-4187-B3B1-E2F828921B24}" type="presParOf" srcId="{9A912811-4DCF-4901-9AF9-3AB6CC6ACCC9}" destId="{688A046E-FAAB-43C0-B300-738E656052F2}" srcOrd="1" destOrd="0" presId="urn:microsoft.com/office/officeart/2008/layout/HorizontalMultiLevelHierarchy"/>
    <dgm:cxn modelId="{5A51924B-0751-4BCB-9B85-CC933A129E67}" type="presParOf" srcId="{EA6B996D-657F-42D2-A76F-DCCDE353ED93}" destId="{C03093E4-01C5-4A02-B973-0C581E2F789D}" srcOrd="2" destOrd="0" presId="urn:microsoft.com/office/officeart/2008/layout/HorizontalMultiLevelHierarchy"/>
    <dgm:cxn modelId="{5F472942-D86D-4414-8D9B-C58D2919BE47}" type="presParOf" srcId="{C03093E4-01C5-4A02-B973-0C581E2F789D}" destId="{0D95879A-B9AD-44B1-89B6-D1CAECE5487D}" srcOrd="0" destOrd="0" presId="urn:microsoft.com/office/officeart/2008/layout/HorizontalMultiLevelHierarchy"/>
    <dgm:cxn modelId="{D4E4F197-381B-4AA3-B8B7-E90F33444AB3}" type="presParOf" srcId="{EA6B996D-657F-42D2-A76F-DCCDE353ED93}" destId="{411221C8-96EE-4AC4-8C22-D743395D6D3D}" srcOrd="3" destOrd="0" presId="urn:microsoft.com/office/officeart/2008/layout/HorizontalMultiLevelHierarchy"/>
    <dgm:cxn modelId="{ABB2D1B0-80E4-41E4-B142-AD9F97FF0067}" type="presParOf" srcId="{411221C8-96EE-4AC4-8C22-D743395D6D3D}" destId="{24D6881C-CF85-4003-8611-FFCC36E2427B}" srcOrd="0" destOrd="0" presId="urn:microsoft.com/office/officeart/2008/layout/HorizontalMultiLevelHierarchy"/>
    <dgm:cxn modelId="{D8A26CE3-5B28-4CD8-81D7-D6E1197A9F4A}" type="presParOf" srcId="{411221C8-96EE-4AC4-8C22-D743395D6D3D}" destId="{CC07BC1A-75A5-46C2-A17D-EB27CC60CC3B}" srcOrd="1" destOrd="0" presId="urn:microsoft.com/office/officeart/2008/layout/HorizontalMultiLevelHierarchy"/>
    <dgm:cxn modelId="{9A35AA28-C7C7-431D-AC66-A6E2777C63A2}" type="presParOf" srcId="{CC07BC1A-75A5-46C2-A17D-EB27CC60CC3B}" destId="{A88CDEEC-149B-409F-B507-BE3409462F43}" srcOrd="0" destOrd="0" presId="urn:microsoft.com/office/officeart/2008/layout/HorizontalMultiLevelHierarchy"/>
    <dgm:cxn modelId="{09C115D3-2B8F-4D10-8BBA-90E3B0868F5A}" type="presParOf" srcId="{A88CDEEC-149B-409F-B507-BE3409462F43}" destId="{C4A46416-F3BA-4973-9092-0CECDCB54B31}" srcOrd="0" destOrd="0" presId="urn:microsoft.com/office/officeart/2008/layout/HorizontalMultiLevelHierarchy"/>
    <dgm:cxn modelId="{1D6E90CF-3434-41DA-84C8-2C4A6BC7C78B}" type="presParOf" srcId="{CC07BC1A-75A5-46C2-A17D-EB27CC60CC3B}" destId="{0B6D8959-9275-4058-9266-9FAA4C6D489F}" srcOrd="1" destOrd="0" presId="urn:microsoft.com/office/officeart/2008/layout/HorizontalMultiLevelHierarchy"/>
    <dgm:cxn modelId="{BD55DCAE-EA0E-448F-A4CE-BE8B44AA3A00}" type="presParOf" srcId="{0B6D8959-9275-4058-9266-9FAA4C6D489F}" destId="{805C0E22-125E-4C5A-AAF9-193F73AE85F1}" srcOrd="0" destOrd="0" presId="urn:microsoft.com/office/officeart/2008/layout/HorizontalMultiLevelHierarchy"/>
    <dgm:cxn modelId="{342678E9-423D-4F4A-A6DE-9C781B64E4F3}" type="presParOf" srcId="{0B6D8959-9275-4058-9266-9FAA4C6D489F}" destId="{6D47AD8D-1840-4702-A547-A2CA4D118A10}" srcOrd="1" destOrd="0" presId="urn:microsoft.com/office/officeart/2008/layout/HorizontalMultiLevelHierarchy"/>
    <dgm:cxn modelId="{EB9403B2-BC01-43BC-BA0A-D92F4E042393}" type="presParOf" srcId="{6D47AD8D-1840-4702-A547-A2CA4D118A10}" destId="{782066BC-0FDF-401A-8661-84DE05367D58}" srcOrd="0" destOrd="0" presId="urn:microsoft.com/office/officeart/2008/layout/HorizontalMultiLevelHierarchy"/>
    <dgm:cxn modelId="{C07B0AEC-126B-4D74-80D4-469D88939A95}" type="presParOf" srcId="{782066BC-0FDF-401A-8661-84DE05367D58}" destId="{739417B8-508F-4B2A-BB1D-EA6BF05BCBF1}" srcOrd="0" destOrd="0" presId="urn:microsoft.com/office/officeart/2008/layout/HorizontalMultiLevelHierarchy"/>
    <dgm:cxn modelId="{096659BD-CEB8-4A8D-AEB8-4558AFD27AE9}" type="presParOf" srcId="{6D47AD8D-1840-4702-A547-A2CA4D118A10}" destId="{0236A2FD-0964-4B44-BAAA-B3633C902162}" srcOrd="1" destOrd="0" presId="urn:microsoft.com/office/officeart/2008/layout/HorizontalMultiLevelHierarchy"/>
    <dgm:cxn modelId="{CDB621ED-8D28-4E45-BD7B-72869B76345C}" type="presParOf" srcId="{0236A2FD-0964-4B44-BAAA-B3633C902162}" destId="{A1A09F3A-8EB3-45BC-BC38-474750C7EB74}" srcOrd="0" destOrd="0" presId="urn:microsoft.com/office/officeart/2008/layout/HorizontalMultiLevelHierarchy"/>
    <dgm:cxn modelId="{23F4E8AB-88A4-4A34-B031-920C726DA28D}" type="presParOf" srcId="{0236A2FD-0964-4B44-BAAA-B3633C902162}" destId="{D3B8ABF9-3D7C-4316-85E8-D9564281D382}" srcOrd="1" destOrd="0" presId="urn:microsoft.com/office/officeart/2008/layout/HorizontalMultiLevelHierarchy"/>
    <dgm:cxn modelId="{9024E5B1-7F48-4B6F-ACD6-7EDEC944B93D}" type="presParOf" srcId="{6D47AD8D-1840-4702-A547-A2CA4D118A10}" destId="{CC15C5CA-CD86-4F7D-AE56-892B53F7002C}" srcOrd="2" destOrd="0" presId="urn:microsoft.com/office/officeart/2008/layout/HorizontalMultiLevelHierarchy"/>
    <dgm:cxn modelId="{F55D8B64-29B4-4EA1-A516-B56D522EAD1E}" type="presParOf" srcId="{CC15C5CA-CD86-4F7D-AE56-892B53F7002C}" destId="{B3FCB3BE-3709-4BD3-9F46-48CAB5E87063}" srcOrd="0" destOrd="0" presId="urn:microsoft.com/office/officeart/2008/layout/HorizontalMultiLevelHierarchy"/>
    <dgm:cxn modelId="{603CBDB0-A7C9-4D27-8EBD-A8AAFAFC2B80}" type="presParOf" srcId="{6D47AD8D-1840-4702-A547-A2CA4D118A10}" destId="{6FD4F738-935B-4A0A-9AD7-07200D1A3C30}" srcOrd="3" destOrd="0" presId="urn:microsoft.com/office/officeart/2008/layout/HorizontalMultiLevelHierarchy"/>
    <dgm:cxn modelId="{FB2454EB-1F78-43CB-B578-F020BA4D3A8A}" type="presParOf" srcId="{6FD4F738-935B-4A0A-9AD7-07200D1A3C30}" destId="{4DD9E6F2-907D-48FD-B98E-CED83AEC0F2B}" srcOrd="0" destOrd="0" presId="urn:microsoft.com/office/officeart/2008/layout/HorizontalMultiLevelHierarchy"/>
    <dgm:cxn modelId="{45D1C65A-9651-4648-8AA6-36A6FC4A58E7}" type="presParOf" srcId="{6FD4F738-935B-4A0A-9AD7-07200D1A3C30}" destId="{F33FC4BC-E2EA-421B-ACA6-CB1A0268826F}" srcOrd="1" destOrd="0" presId="urn:microsoft.com/office/officeart/2008/layout/HorizontalMultiLevelHierarchy"/>
    <dgm:cxn modelId="{31C3EAC2-481D-4A78-8675-D4222FEFFE54}" type="presParOf" srcId="{CC07BC1A-75A5-46C2-A17D-EB27CC60CC3B}" destId="{3DB10106-6103-4629-B1E0-4D35457C2D4E}" srcOrd="2" destOrd="0" presId="urn:microsoft.com/office/officeart/2008/layout/HorizontalMultiLevelHierarchy"/>
    <dgm:cxn modelId="{A318AF91-D622-40DF-A2D3-918DC0940EBC}" type="presParOf" srcId="{3DB10106-6103-4629-B1E0-4D35457C2D4E}" destId="{F7D1E165-5B21-47C9-AAED-6F0DE488E3C2}" srcOrd="0" destOrd="0" presId="urn:microsoft.com/office/officeart/2008/layout/HorizontalMultiLevelHierarchy"/>
    <dgm:cxn modelId="{860CFD6F-D420-42EF-9AA4-CCE6C34C45D0}" type="presParOf" srcId="{CC07BC1A-75A5-46C2-A17D-EB27CC60CC3B}" destId="{86F00BD6-7E49-4841-B901-412FD68A2993}" srcOrd="3" destOrd="0" presId="urn:microsoft.com/office/officeart/2008/layout/HorizontalMultiLevelHierarchy"/>
    <dgm:cxn modelId="{3446376D-225D-4D7E-A9E4-D7199906F6AE}" type="presParOf" srcId="{86F00BD6-7E49-4841-B901-412FD68A2993}" destId="{5A3B3A51-FCB5-4C71-8736-C3CB2769ADF7}" srcOrd="0" destOrd="0" presId="urn:microsoft.com/office/officeart/2008/layout/HorizontalMultiLevelHierarchy"/>
    <dgm:cxn modelId="{E3C69FA0-DF5A-4FA4-B51E-D36171D69E00}" type="presParOf" srcId="{86F00BD6-7E49-4841-B901-412FD68A2993}" destId="{CB01F8B1-EB01-43F1-96AF-C639723963B3}" srcOrd="1" destOrd="0" presId="urn:microsoft.com/office/officeart/2008/layout/HorizontalMultiLevelHierarchy"/>
    <dgm:cxn modelId="{3AB73144-9AEE-4808-B2AE-869BF8A6B40B}" type="presParOf" srcId="{CC07BC1A-75A5-46C2-A17D-EB27CC60CC3B}" destId="{D575142F-B58B-4346-997F-5F8057DB32DC}" srcOrd="4" destOrd="0" presId="urn:microsoft.com/office/officeart/2008/layout/HorizontalMultiLevelHierarchy"/>
    <dgm:cxn modelId="{8397C2B4-04C8-44D7-94BF-96151C5F7CD7}" type="presParOf" srcId="{D575142F-B58B-4346-997F-5F8057DB32DC}" destId="{46DCA5AD-F979-4C07-8790-9D298EF32E98}" srcOrd="0" destOrd="0" presId="urn:microsoft.com/office/officeart/2008/layout/HorizontalMultiLevelHierarchy"/>
    <dgm:cxn modelId="{82C17C7C-461D-4B69-9F4F-95DDF7DED457}" type="presParOf" srcId="{CC07BC1A-75A5-46C2-A17D-EB27CC60CC3B}" destId="{3DEC9011-7DEC-4AD4-98B9-F351D3B599BF}" srcOrd="5" destOrd="0" presId="urn:microsoft.com/office/officeart/2008/layout/HorizontalMultiLevelHierarchy"/>
    <dgm:cxn modelId="{02D0DA5A-0688-4353-BA33-C4772B0B40C0}" type="presParOf" srcId="{3DEC9011-7DEC-4AD4-98B9-F351D3B599BF}" destId="{1FBCFA97-DCF5-43C4-B111-4B7A438E4D15}" srcOrd="0" destOrd="0" presId="urn:microsoft.com/office/officeart/2008/layout/HorizontalMultiLevelHierarchy"/>
    <dgm:cxn modelId="{6A429603-ADEF-483E-BBF0-BB9A65B5BBB0}" type="presParOf" srcId="{3DEC9011-7DEC-4AD4-98B9-F351D3B599BF}" destId="{291FE583-83B3-46EB-BB85-E543D7FBC758}" srcOrd="1" destOrd="0" presId="urn:microsoft.com/office/officeart/2008/layout/HorizontalMultiLevelHierarchy"/>
    <dgm:cxn modelId="{E30F5C39-6358-4884-A619-12161D21E4E7}" type="presParOf" srcId="{EA6B996D-657F-42D2-A76F-DCCDE353ED93}" destId="{161A8512-22FC-4C66-8B8A-6FEE59D744A3}" srcOrd="4" destOrd="0" presId="urn:microsoft.com/office/officeart/2008/layout/HorizontalMultiLevelHierarchy"/>
    <dgm:cxn modelId="{8F15BD32-2567-44B8-918F-E069757A7FB3}" type="presParOf" srcId="{161A8512-22FC-4C66-8B8A-6FEE59D744A3}" destId="{CA5AA429-511C-4A21-B64E-3F5B4AE45ECA}" srcOrd="0" destOrd="0" presId="urn:microsoft.com/office/officeart/2008/layout/HorizontalMultiLevelHierarchy"/>
    <dgm:cxn modelId="{74EB29B5-9EE7-4AB4-BBF8-AB8D2F21F95C}" type="presParOf" srcId="{EA6B996D-657F-42D2-A76F-DCCDE353ED93}" destId="{797DAD5B-722F-4A71-A978-3F2CF19CA45E}" srcOrd="5" destOrd="0" presId="urn:microsoft.com/office/officeart/2008/layout/HorizontalMultiLevelHierarchy"/>
    <dgm:cxn modelId="{22785344-E49F-4F56-AE40-FCBEF1A53B6B}" type="presParOf" srcId="{797DAD5B-722F-4A71-A978-3F2CF19CA45E}" destId="{124E99B2-7E69-4BE1-8E79-39444543CAFC}" srcOrd="0" destOrd="0" presId="urn:microsoft.com/office/officeart/2008/layout/HorizontalMultiLevelHierarchy"/>
    <dgm:cxn modelId="{ED51768F-1A42-4455-B50C-4F56FCA7EF57}" type="presParOf" srcId="{797DAD5B-722F-4A71-A978-3F2CF19CA45E}" destId="{A429E496-E4E7-437A-8440-C968DD11B0A2}" srcOrd="1" destOrd="0" presId="urn:microsoft.com/office/officeart/2008/layout/HorizontalMultiLevelHierarchy"/>
    <dgm:cxn modelId="{A61D8345-C38A-4943-8679-CEF01FB680F6}" type="presParOf" srcId="{EA6B996D-657F-42D2-A76F-DCCDE353ED93}" destId="{E557665B-D617-4BC1-83C0-6C57A13EEB03}" srcOrd="6" destOrd="0" presId="urn:microsoft.com/office/officeart/2008/layout/HorizontalMultiLevelHierarchy"/>
    <dgm:cxn modelId="{C24CA454-D566-47F5-9E2B-F099C772DA46}" type="presParOf" srcId="{E557665B-D617-4BC1-83C0-6C57A13EEB03}" destId="{56C3F10F-E42D-4C98-9AB2-22B6E0BAF041}" srcOrd="0" destOrd="0" presId="urn:microsoft.com/office/officeart/2008/layout/HorizontalMultiLevelHierarchy"/>
    <dgm:cxn modelId="{79730785-54E1-4EA7-AC8D-9D39E529E760}" type="presParOf" srcId="{EA6B996D-657F-42D2-A76F-DCCDE353ED93}" destId="{D71774CC-2767-4A03-9E55-57D651027B1A}" srcOrd="7" destOrd="0" presId="urn:microsoft.com/office/officeart/2008/layout/HorizontalMultiLevelHierarchy"/>
    <dgm:cxn modelId="{670A108D-93E3-4F5B-B6E5-A3CA95218D59}" type="presParOf" srcId="{D71774CC-2767-4A03-9E55-57D651027B1A}" destId="{D0EC2A54-E571-4B65-868B-2A4FEA5ABDCD}" srcOrd="0" destOrd="0" presId="urn:microsoft.com/office/officeart/2008/layout/HorizontalMultiLevelHierarchy"/>
    <dgm:cxn modelId="{61147E9C-A001-4DA7-9396-844C04782477}" type="presParOf" srcId="{D71774CC-2767-4A03-9E55-57D651027B1A}" destId="{F0E203B3-8349-4263-AD7B-C93CF48BF578}" srcOrd="1" destOrd="0" presId="urn:microsoft.com/office/officeart/2008/layout/HorizontalMultiLevelHierarchy"/>
    <dgm:cxn modelId="{06544286-8B7D-4085-B349-AFF7BC2663F7}" type="presParOf" srcId="{EA6B996D-657F-42D2-A76F-DCCDE353ED93}" destId="{B64C0D37-9457-434B-AD44-38B95EC12974}" srcOrd="8" destOrd="0" presId="urn:microsoft.com/office/officeart/2008/layout/HorizontalMultiLevelHierarchy"/>
    <dgm:cxn modelId="{714E14F5-6F22-4A7A-A493-FB2EC0DB9135}" type="presParOf" srcId="{B64C0D37-9457-434B-AD44-38B95EC12974}" destId="{A49BC55F-4DE6-46CC-8AC6-64280200CE73}" srcOrd="0" destOrd="0" presId="urn:microsoft.com/office/officeart/2008/layout/HorizontalMultiLevelHierarchy"/>
    <dgm:cxn modelId="{70EFC9FE-AC2B-46D7-AD9D-0481B47B9C99}" type="presParOf" srcId="{EA6B996D-657F-42D2-A76F-DCCDE353ED93}" destId="{E06B70EC-2E0B-4575-BDB8-7114BF216185}" srcOrd="9" destOrd="0" presId="urn:microsoft.com/office/officeart/2008/layout/HorizontalMultiLevelHierarchy"/>
    <dgm:cxn modelId="{F52F8520-76DA-43C7-AB85-CDAEEED5DEE6}" type="presParOf" srcId="{E06B70EC-2E0B-4575-BDB8-7114BF216185}" destId="{C0ED3550-D4EB-4D95-BF3E-92AC983BF3DE}" srcOrd="0" destOrd="0" presId="urn:microsoft.com/office/officeart/2008/layout/HorizontalMultiLevelHierarchy"/>
    <dgm:cxn modelId="{89D17AC0-BF68-42FD-A5C8-A2F4AEDFE47D}" type="presParOf" srcId="{E06B70EC-2E0B-4575-BDB8-7114BF216185}" destId="{F32EBDC1-F182-4E59-8A74-0AB88200177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C0D37-9457-434B-AD44-38B95EC12974}">
      <dsp:nvSpPr>
        <dsp:cNvPr id="0" name=""/>
        <dsp:cNvSpPr/>
      </dsp:nvSpPr>
      <dsp:spPr>
        <a:xfrm>
          <a:off x="650602" y="2506004"/>
          <a:ext cx="423511" cy="1613991"/>
        </a:xfrm>
        <a:custGeom>
          <a:avLst/>
          <a:gdLst/>
          <a:ahLst/>
          <a:cxnLst/>
          <a:rect l="0" t="0" r="0" b="0"/>
          <a:pathLst>
            <a:path>
              <a:moveTo>
                <a:pt x="0" y="0"/>
              </a:moveTo>
              <a:lnTo>
                <a:pt x="211755" y="0"/>
              </a:lnTo>
              <a:lnTo>
                <a:pt x="211755" y="1613991"/>
              </a:lnTo>
              <a:lnTo>
                <a:pt x="423511" y="1613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820642" y="3271284"/>
        <a:ext cx="83431" cy="83431"/>
      </dsp:txXfrm>
    </dsp:sp>
    <dsp:sp modelId="{E557665B-D617-4BC1-83C0-6C57A13EEB03}">
      <dsp:nvSpPr>
        <dsp:cNvPr id="0" name=""/>
        <dsp:cNvSpPr/>
      </dsp:nvSpPr>
      <dsp:spPr>
        <a:xfrm>
          <a:off x="650602" y="2506004"/>
          <a:ext cx="423511" cy="806995"/>
        </a:xfrm>
        <a:custGeom>
          <a:avLst/>
          <a:gdLst/>
          <a:ahLst/>
          <a:cxnLst/>
          <a:rect l="0" t="0" r="0" b="0"/>
          <a:pathLst>
            <a:path>
              <a:moveTo>
                <a:pt x="0" y="0"/>
              </a:moveTo>
              <a:lnTo>
                <a:pt x="211755" y="0"/>
              </a:lnTo>
              <a:lnTo>
                <a:pt x="211755" y="806995"/>
              </a:lnTo>
              <a:lnTo>
                <a:pt x="423511" y="806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9573" y="2886717"/>
        <a:ext cx="45568" cy="45568"/>
      </dsp:txXfrm>
    </dsp:sp>
    <dsp:sp modelId="{161A8512-22FC-4C66-8B8A-6FEE59D744A3}">
      <dsp:nvSpPr>
        <dsp:cNvPr id="0" name=""/>
        <dsp:cNvSpPr/>
      </dsp:nvSpPr>
      <dsp:spPr>
        <a:xfrm>
          <a:off x="650602" y="2460284"/>
          <a:ext cx="423511" cy="91440"/>
        </a:xfrm>
        <a:custGeom>
          <a:avLst/>
          <a:gdLst/>
          <a:ahLst/>
          <a:cxnLst/>
          <a:rect l="0" t="0" r="0" b="0"/>
          <a:pathLst>
            <a:path>
              <a:moveTo>
                <a:pt x="0" y="45720"/>
              </a:moveTo>
              <a:lnTo>
                <a:pt x="42351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1770" y="2495416"/>
        <a:ext cx="21175" cy="21175"/>
      </dsp:txXfrm>
    </dsp:sp>
    <dsp:sp modelId="{D575142F-B58B-4346-997F-5F8057DB32DC}">
      <dsp:nvSpPr>
        <dsp:cNvPr id="0" name=""/>
        <dsp:cNvSpPr/>
      </dsp:nvSpPr>
      <dsp:spPr>
        <a:xfrm>
          <a:off x="3191670" y="1699008"/>
          <a:ext cx="423511" cy="806995"/>
        </a:xfrm>
        <a:custGeom>
          <a:avLst/>
          <a:gdLst/>
          <a:ahLst/>
          <a:cxnLst/>
          <a:rect l="0" t="0" r="0" b="0"/>
          <a:pathLst>
            <a:path>
              <a:moveTo>
                <a:pt x="0" y="0"/>
              </a:moveTo>
              <a:lnTo>
                <a:pt x="211755" y="0"/>
              </a:lnTo>
              <a:lnTo>
                <a:pt x="211755" y="806995"/>
              </a:lnTo>
              <a:lnTo>
                <a:pt x="423511" y="806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3380642" y="2079722"/>
        <a:ext cx="45568" cy="45568"/>
      </dsp:txXfrm>
    </dsp:sp>
    <dsp:sp modelId="{3DB10106-6103-4629-B1E0-4D35457C2D4E}">
      <dsp:nvSpPr>
        <dsp:cNvPr id="0" name=""/>
        <dsp:cNvSpPr/>
      </dsp:nvSpPr>
      <dsp:spPr>
        <a:xfrm>
          <a:off x="3191670" y="1653288"/>
          <a:ext cx="423511" cy="91440"/>
        </a:xfrm>
        <a:custGeom>
          <a:avLst/>
          <a:gdLst/>
          <a:ahLst/>
          <a:cxnLst/>
          <a:rect l="0" t="0" r="0" b="0"/>
          <a:pathLst>
            <a:path>
              <a:moveTo>
                <a:pt x="0" y="45720"/>
              </a:moveTo>
              <a:lnTo>
                <a:pt x="42351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imes New Roman" panose="02020603050405020304" pitchFamily="18" charset="0"/>
            <a:cs typeface="Times New Roman" panose="02020603050405020304" pitchFamily="18" charset="0"/>
          </a:endParaRPr>
        </a:p>
      </dsp:txBody>
      <dsp:txXfrm>
        <a:off x="3392838" y="1688420"/>
        <a:ext cx="21175" cy="21175"/>
      </dsp:txXfrm>
    </dsp:sp>
    <dsp:sp modelId="{CC15C5CA-CD86-4F7D-AE56-892B53F7002C}">
      <dsp:nvSpPr>
        <dsp:cNvPr id="0" name=""/>
        <dsp:cNvSpPr/>
      </dsp:nvSpPr>
      <dsp:spPr>
        <a:xfrm>
          <a:off x="5732738" y="892012"/>
          <a:ext cx="423511" cy="403497"/>
        </a:xfrm>
        <a:custGeom>
          <a:avLst/>
          <a:gdLst/>
          <a:ahLst/>
          <a:cxnLst/>
          <a:rect l="0" t="0" r="0" b="0"/>
          <a:pathLst>
            <a:path>
              <a:moveTo>
                <a:pt x="0" y="0"/>
              </a:moveTo>
              <a:lnTo>
                <a:pt x="211755" y="0"/>
              </a:lnTo>
              <a:lnTo>
                <a:pt x="211755" y="403497"/>
              </a:lnTo>
              <a:lnTo>
                <a:pt x="423511" y="4034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29870" y="1079138"/>
        <a:ext cx="29247" cy="29247"/>
      </dsp:txXfrm>
    </dsp:sp>
    <dsp:sp modelId="{782066BC-0FDF-401A-8661-84DE05367D58}">
      <dsp:nvSpPr>
        <dsp:cNvPr id="0" name=""/>
        <dsp:cNvSpPr/>
      </dsp:nvSpPr>
      <dsp:spPr>
        <a:xfrm>
          <a:off x="5732738" y="488515"/>
          <a:ext cx="423511" cy="403497"/>
        </a:xfrm>
        <a:custGeom>
          <a:avLst/>
          <a:gdLst/>
          <a:ahLst/>
          <a:cxnLst/>
          <a:rect l="0" t="0" r="0" b="0"/>
          <a:pathLst>
            <a:path>
              <a:moveTo>
                <a:pt x="0" y="403497"/>
              </a:moveTo>
              <a:lnTo>
                <a:pt x="211755" y="403497"/>
              </a:lnTo>
              <a:lnTo>
                <a:pt x="211755" y="0"/>
              </a:lnTo>
              <a:lnTo>
                <a:pt x="42351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29870" y="675640"/>
        <a:ext cx="29247" cy="29247"/>
      </dsp:txXfrm>
    </dsp:sp>
    <dsp:sp modelId="{A88CDEEC-149B-409F-B507-BE3409462F43}">
      <dsp:nvSpPr>
        <dsp:cNvPr id="0" name=""/>
        <dsp:cNvSpPr/>
      </dsp:nvSpPr>
      <dsp:spPr>
        <a:xfrm>
          <a:off x="3191670" y="892012"/>
          <a:ext cx="423511" cy="806995"/>
        </a:xfrm>
        <a:custGeom>
          <a:avLst/>
          <a:gdLst/>
          <a:ahLst/>
          <a:cxnLst/>
          <a:rect l="0" t="0" r="0" b="0"/>
          <a:pathLst>
            <a:path>
              <a:moveTo>
                <a:pt x="0" y="806995"/>
              </a:moveTo>
              <a:lnTo>
                <a:pt x="211755" y="806995"/>
              </a:lnTo>
              <a:lnTo>
                <a:pt x="211755" y="0"/>
              </a:lnTo>
              <a:lnTo>
                <a:pt x="42351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imes New Roman" panose="02020603050405020304" pitchFamily="18" charset="0"/>
            <a:cs typeface="Times New Roman" panose="02020603050405020304" pitchFamily="18" charset="0"/>
          </a:endParaRPr>
        </a:p>
      </dsp:txBody>
      <dsp:txXfrm>
        <a:off x="3380642" y="1272726"/>
        <a:ext cx="45568" cy="45568"/>
      </dsp:txXfrm>
    </dsp:sp>
    <dsp:sp modelId="{C03093E4-01C5-4A02-B973-0C581E2F789D}">
      <dsp:nvSpPr>
        <dsp:cNvPr id="0" name=""/>
        <dsp:cNvSpPr/>
      </dsp:nvSpPr>
      <dsp:spPr>
        <a:xfrm>
          <a:off x="650602" y="1699008"/>
          <a:ext cx="423511" cy="806995"/>
        </a:xfrm>
        <a:custGeom>
          <a:avLst/>
          <a:gdLst/>
          <a:ahLst/>
          <a:cxnLst/>
          <a:rect l="0" t="0" r="0" b="0"/>
          <a:pathLst>
            <a:path>
              <a:moveTo>
                <a:pt x="0" y="806995"/>
              </a:moveTo>
              <a:lnTo>
                <a:pt x="211755" y="806995"/>
              </a:lnTo>
              <a:lnTo>
                <a:pt x="211755" y="0"/>
              </a:lnTo>
              <a:lnTo>
                <a:pt x="4235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Times New Roman" panose="02020603050405020304" pitchFamily="18" charset="0"/>
            <a:cs typeface="Times New Roman" panose="02020603050405020304" pitchFamily="18" charset="0"/>
          </a:endParaRPr>
        </a:p>
      </dsp:txBody>
      <dsp:txXfrm>
        <a:off x="839573" y="2079722"/>
        <a:ext cx="45568" cy="45568"/>
      </dsp:txXfrm>
    </dsp:sp>
    <dsp:sp modelId="{C56AD2FB-3CA8-4553-87EE-6F9A9FAE532F}">
      <dsp:nvSpPr>
        <dsp:cNvPr id="0" name=""/>
        <dsp:cNvSpPr/>
      </dsp:nvSpPr>
      <dsp:spPr>
        <a:xfrm>
          <a:off x="650602" y="892012"/>
          <a:ext cx="423511" cy="1613991"/>
        </a:xfrm>
        <a:custGeom>
          <a:avLst/>
          <a:gdLst/>
          <a:ahLst/>
          <a:cxnLst/>
          <a:rect l="0" t="0" r="0" b="0"/>
          <a:pathLst>
            <a:path>
              <a:moveTo>
                <a:pt x="0" y="1613991"/>
              </a:moveTo>
              <a:lnTo>
                <a:pt x="211755" y="1613991"/>
              </a:lnTo>
              <a:lnTo>
                <a:pt x="211755" y="0"/>
              </a:lnTo>
              <a:lnTo>
                <a:pt x="4235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latin typeface="Times New Roman" panose="02020603050405020304" pitchFamily="18" charset="0"/>
            <a:cs typeface="Times New Roman" panose="02020603050405020304" pitchFamily="18" charset="0"/>
          </a:endParaRPr>
        </a:p>
      </dsp:txBody>
      <dsp:txXfrm>
        <a:off x="820642" y="1657292"/>
        <a:ext cx="83431" cy="83431"/>
      </dsp:txXfrm>
    </dsp:sp>
    <dsp:sp modelId="{34CED76C-C27A-4E24-8467-0463ECD28FDA}">
      <dsp:nvSpPr>
        <dsp:cNvPr id="0" name=""/>
        <dsp:cNvSpPr/>
      </dsp:nvSpPr>
      <dsp:spPr>
        <a:xfrm rot="16200000">
          <a:off x="-1371134" y="2183206"/>
          <a:ext cx="3397876" cy="645596"/>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GB" sz="4400" kern="1200">
              <a:latin typeface="Times New Roman" panose="02020603050405020304" pitchFamily="18" charset="0"/>
              <a:cs typeface="Times New Roman" panose="02020603050405020304" pitchFamily="18" charset="0"/>
            </a:rPr>
            <a:t>Experiment</a:t>
          </a:r>
        </a:p>
      </dsp:txBody>
      <dsp:txXfrm>
        <a:off x="-1371134" y="2183206"/>
        <a:ext cx="3397876" cy="645596"/>
      </dsp:txXfrm>
    </dsp:sp>
    <dsp:sp modelId="{2ECFD35B-5D3A-4D6A-B591-D01BD76532BA}">
      <dsp:nvSpPr>
        <dsp:cNvPr id="0" name=""/>
        <dsp:cNvSpPr/>
      </dsp:nvSpPr>
      <dsp:spPr>
        <a:xfrm>
          <a:off x="1074113" y="569214"/>
          <a:ext cx="2117556" cy="645596"/>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Times New Roman" panose="02020603050405020304" pitchFamily="18" charset="0"/>
              <a:cs typeface="Times New Roman" panose="02020603050405020304" pitchFamily="18" charset="0"/>
            </a:rPr>
            <a:t>Screening questions</a:t>
          </a:r>
        </a:p>
      </dsp:txBody>
      <dsp:txXfrm>
        <a:off x="1074113" y="569214"/>
        <a:ext cx="2117556" cy="645596"/>
      </dsp:txXfrm>
    </dsp:sp>
    <dsp:sp modelId="{24D6881C-CF85-4003-8611-FFCC36E2427B}">
      <dsp:nvSpPr>
        <dsp:cNvPr id="0" name=""/>
        <dsp:cNvSpPr/>
      </dsp:nvSpPr>
      <dsp:spPr>
        <a:xfrm>
          <a:off x="1074113" y="1376210"/>
          <a:ext cx="2117556" cy="645596"/>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Times New Roman" panose="02020603050405020304" pitchFamily="18" charset="0"/>
              <a:cs typeface="Times New Roman" panose="02020603050405020304" pitchFamily="18" charset="0"/>
            </a:rPr>
            <a:t>BBCE</a:t>
          </a:r>
        </a:p>
      </dsp:txBody>
      <dsp:txXfrm>
        <a:off x="1074113" y="1376210"/>
        <a:ext cx="2117556" cy="645596"/>
      </dsp:txXfrm>
    </dsp:sp>
    <dsp:sp modelId="{805C0E22-125E-4C5A-AAF9-193F73AE85F1}">
      <dsp:nvSpPr>
        <dsp:cNvPr id="0" name=""/>
        <dsp:cNvSpPr/>
      </dsp:nvSpPr>
      <dsp:spPr>
        <a:xfrm>
          <a:off x="3615182" y="569214"/>
          <a:ext cx="2117556" cy="645596"/>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102 food products</a:t>
          </a:r>
        </a:p>
      </dsp:txBody>
      <dsp:txXfrm>
        <a:off x="3615182" y="569214"/>
        <a:ext cx="2117556" cy="645596"/>
      </dsp:txXfrm>
    </dsp:sp>
    <dsp:sp modelId="{A1A09F3A-8EB3-45BC-BC38-474750C7EB74}">
      <dsp:nvSpPr>
        <dsp:cNvPr id="0" name=""/>
        <dsp:cNvSpPr/>
      </dsp:nvSpPr>
      <dsp:spPr>
        <a:xfrm>
          <a:off x="6156250" y="165716"/>
          <a:ext cx="2117556" cy="64559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5 price levels</a:t>
          </a:r>
        </a:p>
      </dsp:txBody>
      <dsp:txXfrm>
        <a:off x="6156250" y="165716"/>
        <a:ext cx="2117556" cy="645596"/>
      </dsp:txXfrm>
    </dsp:sp>
    <dsp:sp modelId="{4DD9E6F2-907D-48FD-B98E-CED83AEC0F2B}">
      <dsp:nvSpPr>
        <dsp:cNvPr id="0" name=""/>
        <dsp:cNvSpPr/>
      </dsp:nvSpPr>
      <dsp:spPr>
        <a:xfrm>
          <a:off x="6156250" y="972712"/>
          <a:ext cx="2117556" cy="64559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Quantity for 3  household members</a:t>
          </a:r>
        </a:p>
      </dsp:txBody>
      <dsp:txXfrm>
        <a:off x="6156250" y="972712"/>
        <a:ext cx="2117556" cy="645596"/>
      </dsp:txXfrm>
    </dsp:sp>
    <dsp:sp modelId="{5A3B3A51-FCB5-4C71-8736-C3CB2769ADF7}">
      <dsp:nvSpPr>
        <dsp:cNvPr id="0" name=""/>
        <dsp:cNvSpPr/>
      </dsp:nvSpPr>
      <dsp:spPr>
        <a:xfrm>
          <a:off x="3615182" y="1376210"/>
          <a:ext cx="2117556" cy="645596"/>
        </a:xfrm>
        <a:prstGeom prst="rect">
          <a:avLst/>
        </a:prstGeom>
        <a:solidFill>
          <a:srgbClr val="C00000"/>
        </a:solidFill>
        <a:ln w="25400" cap="flat" cmpd="sng" algn="ctr">
          <a:solidFill>
            <a:schemeClr val="accent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Times New Roman" panose="02020603050405020304" pitchFamily="18" charset="0"/>
              <a:cs typeface="Times New Roman" panose="02020603050405020304" pitchFamily="18" charset="0"/>
            </a:rPr>
            <a:t>10 food isles</a:t>
          </a:r>
        </a:p>
      </dsp:txBody>
      <dsp:txXfrm>
        <a:off x="3615182" y="1376210"/>
        <a:ext cx="2117556" cy="645596"/>
      </dsp:txXfrm>
    </dsp:sp>
    <dsp:sp modelId="{1FBCFA97-DCF5-43C4-B111-4B7A438E4D15}">
      <dsp:nvSpPr>
        <dsp:cNvPr id="0" name=""/>
        <dsp:cNvSpPr/>
      </dsp:nvSpPr>
      <dsp:spPr>
        <a:xfrm>
          <a:off x="3615182" y="2183206"/>
          <a:ext cx="2117556" cy="645596"/>
        </a:xfrm>
        <a:prstGeom prst="rect">
          <a:avLst/>
        </a:prstGeom>
        <a:solidFill>
          <a:srgbClr val="C00000"/>
        </a:solidFill>
        <a:ln w="25400" cap="flat" cmpd="sng" algn="ctr">
          <a:solidFill>
            <a:schemeClr val="accent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Times New Roman" panose="02020603050405020304" pitchFamily="18" charset="0"/>
              <a:cs typeface="Times New Roman" panose="02020603050405020304" pitchFamily="18" charset="0"/>
            </a:rPr>
            <a:t>Info on macronutrients composing the basket</a:t>
          </a:r>
        </a:p>
      </dsp:txBody>
      <dsp:txXfrm>
        <a:off x="3615182" y="2183206"/>
        <a:ext cx="2117556" cy="645596"/>
      </dsp:txXfrm>
    </dsp:sp>
    <dsp:sp modelId="{124E99B2-7E69-4BE1-8E79-39444543CAFC}">
      <dsp:nvSpPr>
        <dsp:cNvPr id="0" name=""/>
        <dsp:cNvSpPr/>
      </dsp:nvSpPr>
      <dsp:spPr>
        <a:xfrm>
          <a:off x="1074113" y="2183206"/>
          <a:ext cx="2117556" cy="645596"/>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Times New Roman" panose="02020603050405020304" pitchFamily="18" charset="0"/>
              <a:cs typeface="Times New Roman" panose="02020603050405020304" pitchFamily="18" charset="0"/>
            </a:rPr>
            <a:t>Food purchasing habits</a:t>
          </a:r>
        </a:p>
      </dsp:txBody>
      <dsp:txXfrm>
        <a:off x="1074113" y="2183206"/>
        <a:ext cx="2117556" cy="645596"/>
      </dsp:txXfrm>
    </dsp:sp>
    <dsp:sp modelId="{D0EC2A54-E571-4B65-868B-2A4FEA5ABDCD}">
      <dsp:nvSpPr>
        <dsp:cNvPr id="0" name=""/>
        <dsp:cNvSpPr/>
      </dsp:nvSpPr>
      <dsp:spPr>
        <a:xfrm>
          <a:off x="1074113" y="2990201"/>
          <a:ext cx="2117556" cy="645596"/>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Times New Roman" panose="02020603050405020304" pitchFamily="18" charset="0"/>
              <a:cs typeface="Times New Roman" panose="02020603050405020304" pitchFamily="18" charset="0"/>
            </a:rPr>
            <a:t>Dietary habits</a:t>
          </a:r>
        </a:p>
      </dsp:txBody>
      <dsp:txXfrm>
        <a:off x="1074113" y="2990201"/>
        <a:ext cx="2117556" cy="645596"/>
      </dsp:txXfrm>
    </dsp:sp>
    <dsp:sp modelId="{C0ED3550-D4EB-4D95-BF3E-92AC983BF3DE}">
      <dsp:nvSpPr>
        <dsp:cNvPr id="0" name=""/>
        <dsp:cNvSpPr/>
      </dsp:nvSpPr>
      <dsp:spPr>
        <a:xfrm>
          <a:off x="1074113" y="3797197"/>
          <a:ext cx="2117556" cy="645596"/>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795" tIns="10795" rIns="10795" bIns="10795"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Times New Roman" panose="02020603050405020304" pitchFamily="18" charset="0"/>
              <a:cs typeface="Times New Roman" panose="02020603050405020304" pitchFamily="18" charset="0"/>
            </a:rPr>
            <a:t>Socio-demographic characteristics</a:t>
          </a:r>
        </a:p>
      </dsp:txBody>
      <dsp:txXfrm>
        <a:off x="1074113" y="3797197"/>
        <a:ext cx="2117556" cy="64559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305357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800"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8455-F53A-0384-9F10-519E168862A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BBBCF67-1302-B21E-C823-C678C2454BD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356DA2A-9B65-EBB4-2562-721CEEF13DFC}"/>
              </a:ext>
            </a:extLst>
          </p:cNvPr>
          <p:cNvSpPr>
            <a:spLocks noGrp="1"/>
          </p:cNvSpPr>
          <p:nvPr>
            <p:ph type="dt" sz="half" idx="10"/>
          </p:nvPr>
        </p:nvSpPr>
        <p:spPr/>
        <p:txBody>
          <a:bodyPr/>
          <a:lstStyle/>
          <a:p>
            <a:fld id="{524F26CC-68DE-4F4D-9EAA-BF3885EC5A49}" type="datetimeFigureOut">
              <a:rPr lang="en-US" smtClean="0"/>
              <a:t>1/21/2025</a:t>
            </a:fld>
            <a:endParaRPr lang="en-US"/>
          </a:p>
        </p:txBody>
      </p:sp>
      <p:sp>
        <p:nvSpPr>
          <p:cNvPr id="5" name="Footer Placeholder 4">
            <a:extLst>
              <a:ext uri="{FF2B5EF4-FFF2-40B4-BE49-F238E27FC236}">
                <a16:creationId xmlns:a16="http://schemas.microsoft.com/office/drawing/2014/main" id="{C14F83EE-69B3-E120-05BB-1F45695CA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629F0-E2FD-DDF2-D0A3-C7E78F8FC982}"/>
              </a:ext>
            </a:extLst>
          </p:cNvPr>
          <p:cNvSpPr>
            <a:spLocks noGrp="1"/>
          </p:cNvSpPr>
          <p:nvPr>
            <p:ph type="sldNum" sz="quarter" idx="12"/>
          </p:nvPr>
        </p:nvSpPr>
        <p:spPr/>
        <p:txBody>
          <a:bodyPr/>
          <a:lstStyle/>
          <a:p>
            <a:fld id="{8D6F9D67-D64D-4E21-86DC-62C6CA61236A}" type="slidenum">
              <a:rPr lang="en-US" smtClean="0"/>
              <a:t>‹#›</a:t>
            </a:fld>
            <a:endParaRPr lang="en-US"/>
          </a:p>
        </p:txBody>
      </p:sp>
    </p:spTree>
    <p:extLst>
      <p:ext uri="{BB962C8B-B14F-4D97-AF65-F5344CB8AC3E}">
        <p14:creationId xmlns:p14="http://schemas.microsoft.com/office/powerpoint/2010/main" val="119213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800" y="2322040"/>
            <a:ext cx="3888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1340768"/>
            <a:ext cx="828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424800" y="2319968"/>
            <a:ext cx="828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2322040"/>
            <a:ext cx="828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2322040"/>
            <a:ext cx="828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800"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581327"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hasCustomPrompt="1"/>
          </p:nvPr>
        </p:nvSpPr>
        <p:spPr>
          <a:xfrm>
            <a:off x="424800" y="4653136"/>
            <a:ext cx="7920038"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24800" y="134284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232204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696"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 id="214748374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8CF7-F269-0D4D-D5D1-F828D511D2A8}"/>
              </a:ext>
            </a:extLst>
          </p:cNvPr>
          <p:cNvSpPr>
            <a:spLocks noGrp="1"/>
          </p:cNvSpPr>
          <p:nvPr>
            <p:ph type="ctrTitle"/>
          </p:nvPr>
        </p:nvSpPr>
        <p:spPr>
          <a:xfrm>
            <a:off x="290684" y="1124744"/>
            <a:ext cx="8562632" cy="4896544"/>
          </a:xfrm>
        </p:spPr>
        <p:txBody>
          <a:bodyPr/>
          <a:lstStyle/>
          <a:p>
            <a:r>
              <a:rPr lang="en-GB" sz="3000" dirty="0"/>
              <a:t>Realigning UK Food Production and Trade</a:t>
            </a:r>
            <a:br>
              <a:rPr lang="en-GB" sz="3000" dirty="0"/>
            </a:br>
            <a:r>
              <a:rPr lang="en-GB" sz="3000" dirty="0"/>
              <a:t> for Transition to Healthy and Sustainable Diets</a:t>
            </a:r>
            <a:br>
              <a:rPr lang="en-GB" sz="3000" dirty="0"/>
            </a:br>
            <a:br>
              <a:rPr lang="en-GB" sz="3000" dirty="0"/>
            </a:br>
            <a:br>
              <a:rPr lang="en-GB" sz="3000" dirty="0"/>
            </a:br>
            <a:r>
              <a:rPr lang="en-GB" sz="3000" dirty="0"/>
              <a:t>WP1 - Changes in dietary consumption </a:t>
            </a:r>
            <a:br>
              <a:rPr lang="en-GB" sz="3000" dirty="0"/>
            </a:br>
            <a:r>
              <a:rPr lang="en-GB" sz="3000" dirty="0"/>
              <a:t>patterns for transition to HSD</a:t>
            </a:r>
            <a:br>
              <a:rPr lang="en-US" sz="3000" dirty="0"/>
            </a:br>
            <a:br>
              <a:rPr lang="en-US" sz="3000" dirty="0"/>
            </a:br>
            <a:r>
              <a:rPr lang="en-US" sz="2000" dirty="0">
                <a:solidFill>
                  <a:schemeClr val="tx1">
                    <a:lumMod val="75000"/>
                  </a:schemeClr>
                </a:solidFill>
              </a:rPr>
              <a:t>Asioli</a:t>
            </a:r>
            <a:r>
              <a:rPr lang="en-GB" sz="2000" baseline="30000" dirty="0">
                <a:solidFill>
                  <a:schemeClr val="tx1">
                    <a:lumMod val="75000"/>
                  </a:schemeClr>
                </a:solidFill>
              </a:rPr>
              <a:t>1</a:t>
            </a:r>
            <a:r>
              <a:rPr lang="en-US" sz="2000" dirty="0">
                <a:solidFill>
                  <a:schemeClr val="tx1">
                    <a:lumMod val="75000"/>
                  </a:schemeClr>
                </a:solidFill>
              </a:rPr>
              <a:t>, </a:t>
            </a:r>
            <a:r>
              <a:rPr lang="en-GB" sz="2000" dirty="0">
                <a:solidFill>
                  <a:schemeClr val="tx1">
                    <a:lumMod val="75000"/>
                  </a:schemeClr>
                </a:solidFill>
              </a:rPr>
              <a:t>Balcombe</a:t>
            </a:r>
            <a:r>
              <a:rPr lang="en-GB" sz="2000" baseline="30000" dirty="0">
                <a:solidFill>
                  <a:schemeClr val="tx1">
                    <a:lumMod val="75000"/>
                  </a:schemeClr>
                </a:solidFill>
              </a:rPr>
              <a:t>1</a:t>
            </a:r>
            <a:r>
              <a:rPr lang="en-GB" sz="2000" dirty="0">
                <a:solidFill>
                  <a:schemeClr val="tx1">
                    <a:lumMod val="75000"/>
                  </a:schemeClr>
                </a:solidFill>
              </a:rPr>
              <a:t>, Fraser</a:t>
            </a:r>
            <a:r>
              <a:rPr lang="en-GB" sz="2000" baseline="30000" dirty="0">
                <a:solidFill>
                  <a:schemeClr val="tx1">
                    <a:lumMod val="75000"/>
                  </a:schemeClr>
                </a:solidFill>
              </a:rPr>
              <a:t>2</a:t>
            </a:r>
            <a:r>
              <a:rPr lang="en-GB" sz="2000" dirty="0">
                <a:solidFill>
                  <a:schemeClr val="tx1">
                    <a:lumMod val="75000"/>
                  </a:schemeClr>
                </a:solidFill>
              </a:rPr>
              <a:t>, Nocella</a:t>
            </a:r>
            <a:r>
              <a:rPr lang="en-GB" sz="2000" baseline="30000" dirty="0">
                <a:solidFill>
                  <a:schemeClr val="tx1">
                    <a:lumMod val="75000"/>
                  </a:schemeClr>
                </a:solidFill>
              </a:rPr>
              <a:t>1</a:t>
            </a:r>
            <a:r>
              <a:rPr lang="en-GB" sz="2000" dirty="0">
                <a:solidFill>
                  <a:schemeClr val="tx1">
                    <a:lumMod val="75000"/>
                  </a:schemeClr>
                </a:solidFill>
              </a:rPr>
              <a:t>, Law</a:t>
            </a:r>
            <a:r>
              <a:rPr lang="en-GB" sz="2000" baseline="30000" dirty="0">
                <a:solidFill>
                  <a:schemeClr val="tx1">
                    <a:lumMod val="75000"/>
                  </a:schemeClr>
                </a:solidFill>
              </a:rPr>
              <a:t>1</a:t>
            </a:r>
            <a:r>
              <a:rPr lang="en-GB" sz="2000" dirty="0">
                <a:solidFill>
                  <a:schemeClr val="tx1">
                    <a:lumMod val="75000"/>
                  </a:schemeClr>
                </a:solidFill>
              </a:rPr>
              <a:t>, Srinivasan</a:t>
            </a:r>
            <a:r>
              <a:rPr lang="en-GB" sz="2000" baseline="30000" dirty="0">
                <a:solidFill>
                  <a:schemeClr val="tx1">
                    <a:lumMod val="75000"/>
                  </a:schemeClr>
                </a:solidFill>
              </a:rPr>
              <a:t>1</a:t>
            </a:r>
            <a:r>
              <a:rPr lang="en-GB" sz="2000" dirty="0">
                <a:solidFill>
                  <a:schemeClr val="tx1">
                    <a:lumMod val="75000"/>
                  </a:schemeClr>
                </a:solidFill>
              </a:rPr>
              <a:t>, </a:t>
            </a:r>
            <a:r>
              <a:rPr lang="en-GB" sz="2000" u="sng" dirty="0">
                <a:solidFill>
                  <a:schemeClr val="tx1">
                    <a:lumMod val="75000"/>
                  </a:schemeClr>
                </a:solidFill>
              </a:rPr>
              <a:t>Xhakollari</a:t>
            </a:r>
            <a:r>
              <a:rPr lang="en-GB" sz="2000" baseline="30000" dirty="0">
                <a:solidFill>
                  <a:schemeClr val="tx1">
                    <a:lumMod val="75000"/>
                  </a:schemeClr>
                </a:solidFill>
              </a:rPr>
              <a:t>1</a:t>
            </a:r>
            <a:br>
              <a:rPr lang="en-GB" sz="2000" dirty="0">
                <a:solidFill>
                  <a:schemeClr val="tx1">
                    <a:lumMod val="75000"/>
                  </a:schemeClr>
                </a:solidFill>
              </a:rPr>
            </a:br>
            <a:r>
              <a:rPr lang="en-GB" sz="2000" baseline="30000" dirty="0">
                <a:solidFill>
                  <a:schemeClr val="tx1">
                    <a:lumMod val="75000"/>
                  </a:schemeClr>
                </a:solidFill>
              </a:rPr>
              <a:t>1</a:t>
            </a:r>
            <a:r>
              <a:rPr lang="en-GB" sz="2000" dirty="0">
                <a:solidFill>
                  <a:schemeClr val="tx1">
                    <a:lumMod val="75000"/>
                  </a:schemeClr>
                </a:solidFill>
              </a:rPr>
              <a:t>School of Agriculture, Policy and Development, University of Reading</a:t>
            </a:r>
            <a:br>
              <a:rPr lang="en-GB" sz="2000" dirty="0">
                <a:solidFill>
                  <a:schemeClr val="tx1">
                    <a:lumMod val="75000"/>
                  </a:schemeClr>
                </a:solidFill>
              </a:rPr>
            </a:br>
            <a:r>
              <a:rPr lang="en-GB" sz="2000" baseline="30000" dirty="0">
                <a:solidFill>
                  <a:schemeClr val="tx1">
                    <a:lumMod val="75000"/>
                  </a:schemeClr>
                </a:solidFill>
              </a:rPr>
              <a:t>2</a:t>
            </a:r>
            <a:r>
              <a:rPr lang="en-GB" sz="2000" dirty="0">
                <a:solidFill>
                  <a:schemeClr val="tx1">
                    <a:lumMod val="75000"/>
                  </a:schemeClr>
                </a:solidFill>
              </a:rPr>
              <a:t>School of Economics, University of Kent</a:t>
            </a:r>
            <a:endParaRPr lang="en-US" sz="2000" dirty="0">
              <a:solidFill>
                <a:schemeClr val="tx1">
                  <a:lumMod val="75000"/>
                </a:schemeClr>
              </a:solidFill>
            </a:endParaRPr>
          </a:p>
        </p:txBody>
      </p:sp>
    </p:spTree>
    <p:extLst>
      <p:ext uri="{BB962C8B-B14F-4D97-AF65-F5344CB8AC3E}">
        <p14:creationId xmlns:p14="http://schemas.microsoft.com/office/powerpoint/2010/main" val="14490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B41E3-CF5F-295B-4AED-38A862094B18}"/>
              </a:ext>
            </a:extLst>
          </p:cNvPr>
          <p:cNvSpPr>
            <a:spLocks noGrp="1"/>
          </p:cNvSpPr>
          <p:nvPr>
            <p:ph idx="1"/>
          </p:nvPr>
        </p:nvSpPr>
        <p:spPr>
          <a:xfrm>
            <a:off x="584100" y="1160656"/>
            <a:ext cx="8452395" cy="5580712"/>
          </a:xfrm>
        </p:spPr>
        <p:txBody>
          <a:bodyPr vert="horz" wrap="square" lIns="68580" tIns="34290" rIns="68580" bIns="34290" numCol="1" rtlCol="0" anchor="t" anchorCtr="0" compatLnSpc="1">
            <a:prstTxWarp prst="textNoShape">
              <a:avLst/>
            </a:prstTxWarp>
            <a:noAutofit/>
          </a:bodyPr>
          <a:lstStyle/>
          <a:p>
            <a:pPr marL="0" indent="0">
              <a:lnSpc>
                <a:spcPct val="120000"/>
              </a:lnSpc>
              <a:buNone/>
            </a:pPr>
            <a:r>
              <a:rPr lang="en-US" sz="2000" b="1" u="sng" dirty="0"/>
              <a:t>Aim</a:t>
            </a:r>
            <a:r>
              <a:rPr lang="en-US" sz="2000" dirty="0"/>
              <a:t>: </a:t>
            </a:r>
            <a:r>
              <a:rPr lang="en-GB" sz="2000" dirty="0"/>
              <a:t>assess the impact of price changes on the healthfulness and environmental sustainability of consumer dietary choices. </a:t>
            </a:r>
          </a:p>
          <a:p>
            <a:pPr marL="0" indent="0">
              <a:lnSpc>
                <a:spcPct val="120000"/>
              </a:lnSpc>
              <a:buNone/>
            </a:pPr>
            <a:endParaRPr lang="en-GB" sz="2000" dirty="0"/>
          </a:p>
          <a:p>
            <a:pPr marL="0" indent="0">
              <a:lnSpc>
                <a:spcPct val="120000"/>
              </a:lnSpc>
              <a:buNone/>
            </a:pPr>
            <a:r>
              <a:rPr lang="en-US" sz="2000" b="1" dirty="0"/>
              <a:t>How?: Basket Based Choice Experiment (BBCE)</a:t>
            </a:r>
          </a:p>
          <a:p>
            <a:pPr marL="0" indent="0">
              <a:lnSpc>
                <a:spcPct val="120000"/>
              </a:lnSpc>
              <a:buNone/>
            </a:pPr>
            <a:endParaRPr lang="en-US" sz="2000" b="1" dirty="0"/>
          </a:p>
          <a:p>
            <a:pPr marL="0" indent="0">
              <a:lnSpc>
                <a:spcPct val="120000"/>
              </a:lnSpc>
              <a:buNone/>
            </a:pPr>
            <a:endParaRPr lang="en-GB" sz="2000" dirty="0"/>
          </a:p>
          <a:p>
            <a:pPr marL="342900" lvl="1" indent="0">
              <a:lnSpc>
                <a:spcPct val="120000"/>
              </a:lnSpc>
              <a:buNone/>
            </a:pPr>
            <a:endParaRPr lang="en-GB" sz="2000" dirty="0"/>
          </a:p>
          <a:p>
            <a:pPr lvl="1">
              <a:lnSpc>
                <a:spcPct val="120000"/>
              </a:lnSpc>
            </a:pPr>
            <a:r>
              <a:rPr lang="en-GB" sz="2000" dirty="0"/>
              <a:t>…</a:t>
            </a:r>
          </a:p>
          <a:p>
            <a:pPr lvl="1">
              <a:lnSpc>
                <a:spcPct val="120000"/>
              </a:lnSpc>
            </a:pPr>
            <a:r>
              <a:rPr lang="en-GB" sz="2000" dirty="0"/>
              <a:t>…</a:t>
            </a:r>
          </a:p>
          <a:p>
            <a:pPr lvl="1">
              <a:lnSpc>
                <a:spcPct val="120000"/>
              </a:lnSpc>
            </a:pPr>
            <a:endParaRPr lang="en-GB" sz="2000" dirty="0"/>
          </a:p>
          <a:p>
            <a:pPr marL="342900" lvl="1" indent="0">
              <a:lnSpc>
                <a:spcPct val="120000"/>
              </a:lnSpc>
              <a:buNone/>
            </a:pPr>
            <a:endParaRPr lang="en-GB" sz="2000" dirty="0"/>
          </a:p>
          <a:p>
            <a:pPr>
              <a:lnSpc>
                <a:spcPct val="120000"/>
              </a:lnSpc>
            </a:pPr>
            <a:endParaRPr lang="en-US" sz="2000" dirty="0"/>
          </a:p>
          <a:p>
            <a:pPr>
              <a:lnSpc>
                <a:spcPct val="120000"/>
              </a:lnSpc>
            </a:pPr>
            <a:endParaRPr lang="en-US" sz="2000" dirty="0"/>
          </a:p>
        </p:txBody>
      </p:sp>
      <p:sp>
        <p:nvSpPr>
          <p:cNvPr id="5" name="Title 1">
            <a:extLst>
              <a:ext uri="{FF2B5EF4-FFF2-40B4-BE49-F238E27FC236}">
                <a16:creationId xmlns:a16="http://schemas.microsoft.com/office/drawing/2014/main" id="{0C55F774-2698-DBA4-8276-A0CB6D4A654E}"/>
              </a:ext>
            </a:extLst>
          </p:cNvPr>
          <p:cNvSpPr>
            <a:spLocks noGrp="1"/>
          </p:cNvSpPr>
          <p:nvPr>
            <p:ph type="title"/>
          </p:nvPr>
        </p:nvSpPr>
        <p:spPr>
          <a:xfrm>
            <a:off x="432000" y="332656"/>
            <a:ext cx="8280000" cy="828000"/>
          </a:xfrm>
        </p:spPr>
        <p:txBody>
          <a:bodyPr/>
          <a:lstStyle/>
          <a:p>
            <a:r>
              <a:rPr lang="en-US" sz="3000" b="1" dirty="0">
                <a:latin typeface="+mn-lt"/>
              </a:rPr>
              <a:t>Component 3</a:t>
            </a:r>
          </a:p>
        </p:txBody>
      </p:sp>
      <p:pic>
        <p:nvPicPr>
          <p:cNvPr id="4" name="Picture 3">
            <a:extLst>
              <a:ext uri="{FF2B5EF4-FFF2-40B4-BE49-F238E27FC236}">
                <a16:creationId xmlns:a16="http://schemas.microsoft.com/office/drawing/2014/main" id="{B8A03D0D-6329-7145-99F3-55F9DE399519}"/>
              </a:ext>
            </a:extLst>
          </p:cNvPr>
          <p:cNvPicPr>
            <a:picLocks noChangeAspect="1"/>
          </p:cNvPicPr>
          <p:nvPr/>
        </p:nvPicPr>
        <p:blipFill rotWithShape="1">
          <a:blip r:embed="rId2"/>
          <a:srcRect b="4762"/>
          <a:stretch/>
        </p:blipFill>
        <p:spPr>
          <a:xfrm>
            <a:off x="755577" y="3284985"/>
            <a:ext cx="1323520" cy="936103"/>
          </a:xfrm>
          <a:prstGeom prst="rect">
            <a:avLst/>
          </a:prstGeom>
        </p:spPr>
      </p:pic>
      <p:pic>
        <p:nvPicPr>
          <p:cNvPr id="7" name="Picture 6">
            <a:extLst>
              <a:ext uri="{FF2B5EF4-FFF2-40B4-BE49-F238E27FC236}">
                <a16:creationId xmlns:a16="http://schemas.microsoft.com/office/drawing/2014/main" id="{02051BCF-FF4C-5B91-8C9D-04DC8FFB4A6A}"/>
              </a:ext>
            </a:extLst>
          </p:cNvPr>
          <p:cNvPicPr>
            <a:picLocks noChangeAspect="1"/>
          </p:cNvPicPr>
          <p:nvPr/>
        </p:nvPicPr>
        <p:blipFill rotWithShape="1">
          <a:blip r:embed="rId3"/>
          <a:srcRect l="8786"/>
          <a:stretch/>
        </p:blipFill>
        <p:spPr>
          <a:xfrm>
            <a:off x="755577" y="5301208"/>
            <a:ext cx="1323520" cy="1156881"/>
          </a:xfrm>
          <a:prstGeom prst="rect">
            <a:avLst/>
          </a:prstGeom>
        </p:spPr>
      </p:pic>
      <p:sp>
        <p:nvSpPr>
          <p:cNvPr id="8" name="Oval 7">
            <a:extLst>
              <a:ext uri="{FF2B5EF4-FFF2-40B4-BE49-F238E27FC236}">
                <a16:creationId xmlns:a16="http://schemas.microsoft.com/office/drawing/2014/main" id="{1F4D289D-35D0-8B65-7BEB-103606CBB6E0}"/>
              </a:ext>
            </a:extLst>
          </p:cNvPr>
          <p:cNvSpPr/>
          <p:nvPr/>
        </p:nvSpPr>
        <p:spPr>
          <a:xfrm>
            <a:off x="388050" y="2925818"/>
            <a:ext cx="2058573" cy="3888432"/>
          </a:xfrm>
          <a:prstGeom prst="ellipse">
            <a:avLst/>
          </a:prstGeom>
          <a:noFill/>
          <a:ln w="38100">
            <a:solidFill>
              <a:schemeClr val="accent1"/>
            </a:solidFill>
          </a:ln>
        </p:spPr>
        <p:txBody>
          <a:bodyPr wrap="square" rtlCol="0" anchor="ctr">
            <a:spAutoFit/>
          </a:bodyPr>
          <a:lstStyle/>
          <a:p>
            <a:pPr algn="ctr"/>
            <a:endParaRPr lang="en-US" dirty="0">
              <a:solidFill>
                <a:schemeClr val="tx2"/>
              </a:solidFill>
              <a:latin typeface="+mn-lt"/>
            </a:endParaRPr>
          </a:p>
        </p:txBody>
      </p:sp>
      <p:sp>
        <p:nvSpPr>
          <p:cNvPr id="11" name="Arrow: Right 10">
            <a:extLst>
              <a:ext uri="{FF2B5EF4-FFF2-40B4-BE49-F238E27FC236}">
                <a16:creationId xmlns:a16="http://schemas.microsoft.com/office/drawing/2014/main" id="{33506964-8673-96CD-5EF2-A4D66CF5905A}"/>
              </a:ext>
            </a:extLst>
          </p:cNvPr>
          <p:cNvSpPr/>
          <p:nvPr/>
        </p:nvSpPr>
        <p:spPr>
          <a:xfrm>
            <a:off x="2699792" y="4530844"/>
            <a:ext cx="936104" cy="432048"/>
          </a:xfrm>
          <a:prstGeom prst="rightArrow">
            <a:avLst/>
          </a:prstGeom>
          <a:solidFill>
            <a:schemeClr val="accent1"/>
          </a:solidFill>
          <a:ln w="38100">
            <a:solidFill>
              <a:schemeClr val="accent1"/>
            </a:solidFill>
          </a:ln>
        </p:spPr>
        <p:txBody>
          <a:bodyPr wrap="none" rtlCol="0" anchor="ctr">
            <a:spAutoFit/>
          </a:bodyPr>
          <a:lstStyle/>
          <a:p>
            <a:pPr algn="ctr"/>
            <a:endParaRPr lang="en-US" dirty="0">
              <a:solidFill>
                <a:schemeClr val="tx2"/>
              </a:solidFill>
              <a:latin typeface="+mn-lt"/>
            </a:endParaRPr>
          </a:p>
        </p:txBody>
      </p:sp>
      <p:sp>
        <p:nvSpPr>
          <p:cNvPr id="12" name="TextBox 11">
            <a:extLst>
              <a:ext uri="{FF2B5EF4-FFF2-40B4-BE49-F238E27FC236}">
                <a16:creationId xmlns:a16="http://schemas.microsoft.com/office/drawing/2014/main" id="{392F5836-C912-3188-74E3-9A7460359998}"/>
              </a:ext>
            </a:extLst>
          </p:cNvPr>
          <p:cNvSpPr txBox="1"/>
          <p:nvPr/>
        </p:nvSpPr>
        <p:spPr>
          <a:xfrm>
            <a:off x="3845114" y="3284985"/>
            <a:ext cx="5038361" cy="3170099"/>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Creates a real buying environment context</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Allows participants to choose one or more combination of food items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Measures complementary patterns (pairing butter with jam)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Measures substitution effects (choosing between cultured meat and meat from animals) </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Estimates product level elasticities</a:t>
            </a:r>
          </a:p>
        </p:txBody>
      </p:sp>
    </p:spTree>
    <p:extLst>
      <p:ext uri="{BB962C8B-B14F-4D97-AF65-F5344CB8AC3E}">
        <p14:creationId xmlns:p14="http://schemas.microsoft.com/office/powerpoint/2010/main" val="18180491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612BEA-7F41-B252-DC3A-619F3A7218F5}"/>
              </a:ext>
            </a:extLst>
          </p:cNvPr>
          <p:cNvSpPr>
            <a:spLocks noGrp="1"/>
          </p:cNvSpPr>
          <p:nvPr>
            <p:ph type="sldNum" sz="quarter" idx="10"/>
          </p:nvPr>
        </p:nvSpPr>
        <p:spPr/>
        <p:txBody>
          <a:bodyPr/>
          <a:lstStyle/>
          <a:p>
            <a:fld id="{DCF6A46F-80AB-49F3-8C7E-9717ED945456}" type="slidenum">
              <a:rPr lang="en-GB" altLang="en-US" smtClean="0"/>
              <a:pPr/>
              <a:t>3</a:t>
            </a:fld>
            <a:endParaRPr lang="en-GB" altLang="en-US"/>
          </a:p>
        </p:txBody>
      </p:sp>
      <p:sp>
        <p:nvSpPr>
          <p:cNvPr id="4" name="Title 3">
            <a:extLst>
              <a:ext uri="{FF2B5EF4-FFF2-40B4-BE49-F238E27FC236}">
                <a16:creationId xmlns:a16="http://schemas.microsoft.com/office/drawing/2014/main" id="{A727721C-22CE-82C8-F650-633D03CF91B3}"/>
              </a:ext>
            </a:extLst>
          </p:cNvPr>
          <p:cNvSpPr>
            <a:spLocks noGrp="1"/>
          </p:cNvSpPr>
          <p:nvPr>
            <p:ph type="title"/>
          </p:nvPr>
        </p:nvSpPr>
        <p:spPr>
          <a:xfrm>
            <a:off x="424263" y="476672"/>
            <a:ext cx="8280000" cy="828000"/>
          </a:xfrm>
        </p:spPr>
        <p:txBody>
          <a:bodyPr/>
          <a:lstStyle/>
          <a:p>
            <a:r>
              <a:rPr lang="en-GB" sz="3000" dirty="0"/>
              <a:t>Design of the experiment, 1500 participants</a:t>
            </a:r>
          </a:p>
        </p:txBody>
      </p:sp>
      <p:graphicFrame>
        <p:nvGraphicFramePr>
          <p:cNvPr id="5" name="Content Placeholder 4">
            <a:extLst>
              <a:ext uri="{FF2B5EF4-FFF2-40B4-BE49-F238E27FC236}">
                <a16:creationId xmlns:a16="http://schemas.microsoft.com/office/drawing/2014/main" id="{CEC97053-2FB0-E355-A6D4-8D38100CD2A4}"/>
              </a:ext>
            </a:extLst>
          </p:cNvPr>
          <p:cNvGraphicFramePr>
            <a:graphicFrameLocks noGrp="1"/>
          </p:cNvGraphicFramePr>
          <p:nvPr>
            <p:ph idx="1"/>
            <p:extLst>
              <p:ext uri="{D42A27DB-BD31-4B8C-83A1-F6EECF244321}">
                <p14:modId xmlns:p14="http://schemas.microsoft.com/office/powerpoint/2010/main" val="3513706214"/>
              </p:ext>
            </p:extLst>
          </p:nvPr>
        </p:nvGraphicFramePr>
        <p:xfrm>
          <a:off x="425450" y="1539962"/>
          <a:ext cx="8278813" cy="4608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5543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B059A9-8EE8-4387-70DB-6B941703B60C}"/>
              </a:ext>
            </a:extLst>
          </p:cNvPr>
          <p:cNvSpPr>
            <a:spLocks noGrp="1"/>
          </p:cNvSpPr>
          <p:nvPr>
            <p:ph idx="1"/>
          </p:nvPr>
        </p:nvSpPr>
        <p:spPr>
          <a:xfrm>
            <a:off x="432000" y="1268760"/>
            <a:ext cx="8272800" cy="5013280"/>
          </a:xfrm>
        </p:spPr>
        <p:txBody>
          <a:bodyPr/>
          <a:lstStyle/>
          <a:p>
            <a:endParaRPr lang="en-US" dirty="0"/>
          </a:p>
        </p:txBody>
      </p:sp>
      <p:sp>
        <p:nvSpPr>
          <p:cNvPr id="3" name="Slide Number Placeholder 2">
            <a:extLst>
              <a:ext uri="{FF2B5EF4-FFF2-40B4-BE49-F238E27FC236}">
                <a16:creationId xmlns:a16="http://schemas.microsoft.com/office/drawing/2014/main" id="{966E42FA-12B3-F7DB-1F83-0E0A22E52D3A}"/>
              </a:ext>
            </a:extLst>
          </p:cNvPr>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4" name="Title 3">
            <a:extLst>
              <a:ext uri="{FF2B5EF4-FFF2-40B4-BE49-F238E27FC236}">
                <a16:creationId xmlns:a16="http://schemas.microsoft.com/office/drawing/2014/main" id="{25F5ACA5-8C80-FDDB-A53C-1DC852C37663}"/>
              </a:ext>
            </a:extLst>
          </p:cNvPr>
          <p:cNvSpPr>
            <a:spLocks noGrp="1"/>
          </p:cNvSpPr>
          <p:nvPr>
            <p:ph type="title"/>
          </p:nvPr>
        </p:nvSpPr>
        <p:spPr>
          <a:xfrm>
            <a:off x="432000" y="243538"/>
            <a:ext cx="8280000" cy="828000"/>
          </a:xfrm>
        </p:spPr>
        <p:txBody>
          <a:bodyPr/>
          <a:lstStyle/>
          <a:p>
            <a:r>
              <a:rPr lang="en-US" dirty="0"/>
              <a:t>Example of the choice</a:t>
            </a:r>
          </a:p>
        </p:txBody>
      </p:sp>
      <p:pic>
        <p:nvPicPr>
          <p:cNvPr id="5" name="Picture 2">
            <a:extLst>
              <a:ext uri="{FF2B5EF4-FFF2-40B4-BE49-F238E27FC236}">
                <a16:creationId xmlns:a16="http://schemas.microsoft.com/office/drawing/2014/main" id="{A2E7CA29-7C1A-3769-9A09-BB57C368DC4B}"/>
              </a:ext>
            </a:extLst>
          </p:cNvPr>
          <p:cNvPicPr>
            <a:picLocks noChangeAspect="1"/>
          </p:cNvPicPr>
          <p:nvPr/>
        </p:nvPicPr>
        <p:blipFill>
          <a:blip r:embed="rId2"/>
          <a:stretch>
            <a:fillRect/>
          </a:stretch>
        </p:blipFill>
        <p:spPr>
          <a:xfrm>
            <a:off x="323528" y="1162175"/>
            <a:ext cx="6008170" cy="5119865"/>
          </a:xfrm>
          <a:prstGeom prst="rect">
            <a:avLst/>
          </a:prstGeom>
          <a:solidFill>
            <a:srgbClr val="E8E8E8"/>
          </a:solidFill>
          <a:ln cap="flat">
            <a:noFill/>
          </a:ln>
        </p:spPr>
      </p:pic>
      <p:sp>
        <p:nvSpPr>
          <p:cNvPr id="6" name="TextBox 4">
            <a:extLst>
              <a:ext uri="{FF2B5EF4-FFF2-40B4-BE49-F238E27FC236}">
                <a16:creationId xmlns:a16="http://schemas.microsoft.com/office/drawing/2014/main" id="{F92AAD25-9145-BFD8-C54B-25BEE9E33ED9}"/>
              </a:ext>
            </a:extLst>
          </p:cNvPr>
          <p:cNvSpPr txBox="1"/>
          <p:nvPr/>
        </p:nvSpPr>
        <p:spPr>
          <a:xfrm>
            <a:off x="6575620" y="1120785"/>
            <a:ext cx="2388868" cy="5147563"/>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vert="horz" wrap="square" lIns="68580" tIns="34290" rIns="68580" bIns="34290" anchor="t" anchorCtr="0" compatLnSpc="1">
            <a:spAutoFit/>
          </a:bodyPr>
          <a:lstStyle/>
          <a:p>
            <a:pPr defTabSz="685800" fontAlgn="auto">
              <a:spcBef>
                <a:spcPts val="0"/>
              </a:spcBef>
              <a:spcAft>
                <a:spcPts val="0"/>
              </a:spcAft>
              <a:defRPr sz="1800" b="0" i="0" u="none" strike="noStrike" kern="0" cap="none" spc="0" baseline="0">
                <a:solidFill>
                  <a:srgbClr val="000000"/>
                </a:solidFill>
                <a:uFillTx/>
              </a:defRPr>
            </a:pPr>
            <a:r>
              <a:rPr lang="en-GB" sz="3300" b="1" dirty="0">
                <a:solidFill>
                  <a:srgbClr val="FFFFFF"/>
                </a:solidFill>
                <a:latin typeface="Aptos"/>
              </a:rPr>
              <a:t>Shelves</a:t>
            </a:r>
          </a:p>
          <a:p>
            <a:pPr defTabSz="685800" fontAlgn="auto">
              <a:spcBef>
                <a:spcPts val="0"/>
              </a:spcBef>
              <a:spcAft>
                <a:spcPts val="0"/>
              </a:spcAft>
              <a:defRPr sz="1800" b="0" i="0" u="none" strike="noStrike" kern="0" cap="none" spc="0" baseline="0">
                <a:solidFill>
                  <a:srgbClr val="000000"/>
                </a:solidFill>
                <a:uFillTx/>
              </a:defRPr>
            </a:pPr>
            <a:endParaRPr lang="en-GB" sz="1350"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Beverages</a:t>
            </a:r>
          </a:p>
          <a:p>
            <a:pPr defTabSz="685800" fontAlgn="auto">
              <a:spcBef>
                <a:spcPts val="0"/>
              </a:spcBef>
              <a:spcAft>
                <a:spcPts val="0"/>
              </a:spcAft>
              <a:defRPr sz="1800" b="0" i="0" u="none" strike="noStrike" kern="0" cap="none" spc="0" baseline="0">
                <a:solidFill>
                  <a:srgbClr val="000000"/>
                </a:solidFill>
                <a:uFillTx/>
              </a:defRPr>
            </a:pPr>
            <a:endParaRPr lang="en-GB"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Bread</a:t>
            </a:r>
          </a:p>
          <a:p>
            <a:pPr defTabSz="685800" fontAlgn="auto">
              <a:spcBef>
                <a:spcPts val="0"/>
              </a:spcBef>
              <a:spcAft>
                <a:spcPts val="0"/>
              </a:spcAft>
              <a:defRPr sz="1800" b="0" i="0" u="none" strike="noStrike" kern="0" cap="none" spc="0" baseline="0">
                <a:solidFill>
                  <a:srgbClr val="000000"/>
                </a:solidFill>
                <a:uFillTx/>
              </a:defRPr>
            </a:pPr>
            <a:endParaRPr lang="en-GB"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Cereals</a:t>
            </a:r>
          </a:p>
          <a:p>
            <a:pPr defTabSz="685800" fontAlgn="auto">
              <a:spcBef>
                <a:spcPts val="0"/>
              </a:spcBef>
              <a:spcAft>
                <a:spcPts val="0"/>
              </a:spcAft>
              <a:defRPr sz="1800" b="0" i="0" u="none" strike="noStrike" kern="0" cap="none" spc="0" baseline="0">
                <a:solidFill>
                  <a:srgbClr val="000000"/>
                </a:solidFill>
                <a:uFillTx/>
              </a:defRPr>
            </a:pPr>
            <a:endParaRPr lang="en-GB"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Confectionary </a:t>
            </a:r>
          </a:p>
          <a:p>
            <a:pPr defTabSz="685800" fontAlgn="auto">
              <a:spcBef>
                <a:spcPts val="0"/>
              </a:spcBef>
              <a:spcAft>
                <a:spcPts val="0"/>
              </a:spcAft>
              <a:defRPr sz="1800" b="0" i="0" u="none" strike="noStrike" kern="0" cap="none" spc="0" baseline="0">
                <a:solidFill>
                  <a:srgbClr val="000000"/>
                </a:solidFill>
                <a:uFillTx/>
              </a:defRPr>
            </a:pPr>
            <a:endParaRPr lang="en-GB"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Dairy</a:t>
            </a:r>
          </a:p>
          <a:p>
            <a:pPr defTabSz="685800" fontAlgn="auto">
              <a:spcBef>
                <a:spcPts val="0"/>
              </a:spcBef>
              <a:spcAft>
                <a:spcPts val="0"/>
              </a:spcAft>
              <a:defRPr sz="1800" b="0" i="0" u="none" strike="noStrike" kern="0" cap="none" spc="0" baseline="0">
                <a:solidFill>
                  <a:srgbClr val="000000"/>
                </a:solidFill>
                <a:uFillTx/>
              </a:defRPr>
            </a:pPr>
            <a:endParaRPr lang="en-GB"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Fats </a:t>
            </a:r>
          </a:p>
          <a:p>
            <a:pPr defTabSz="685800" fontAlgn="auto">
              <a:spcBef>
                <a:spcPts val="0"/>
              </a:spcBef>
              <a:spcAft>
                <a:spcPts val="0"/>
              </a:spcAft>
              <a:defRPr sz="1800" b="0" i="0" u="none" strike="noStrike" kern="0" cap="none" spc="0" baseline="0">
                <a:solidFill>
                  <a:srgbClr val="000000"/>
                </a:solidFill>
                <a:uFillTx/>
              </a:defRPr>
            </a:pPr>
            <a:endParaRPr lang="en-GB"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Fruit</a:t>
            </a:r>
          </a:p>
          <a:p>
            <a:pPr defTabSz="685800" fontAlgn="auto">
              <a:spcBef>
                <a:spcPts val="0"/>
              </a:spcBef>
              <a:spcAft>
                <a:spcPts val="0"/>
              </a:spcAft>
              <a:defRPr sz="1800" b="0" i="0" u="none" strike="noStrike" kern="0" cap="none" spc="0" baseline="0">
                <a:solidFill>
                  <a:srgbClr val="000000"/>
                </a:solidFill>
                <a:uFillTx/>
              </a:defRPr>
            </a:pPr>
            <a:endParaRPr lang="en-GB" b="1" dirty="0">
              <a:solidFill>
                <a:srgbClr val="FFFFFF"/>
              </a:solidFill>
              <a:latin typeface="Aptos"/>
            </a:endParaRPr>
          </a:p>
          <a:p>
            <a:pPr defTabSz="685800" fontAlgn="auto">
              <a:spcBef>
                <a:spcPts val="0"/>
              </a:spcBef>
              <a:spcAft>
                <a:spcPts val="0"/>
              </a:spcAft>
              <a:defRPr sz="1800" b="0" i="0" u="none" strike="noStrike" kern="0" cap="none" spc="0" baseline="0">
                <a:solidFill>
                  <a:srgbClr val="000000"/>
                </a:solidFill>
                <a:uFillTx/>
              </a:defRPr>
            </a:pPr>
            <a:r>
              <a:rPr lang="en-GB" b="1" dirty="0">
                <a:solidFill>
                  <a:srgbClr val="FFFFFF"/>
                </a:solidFill>
                <a:latin typeface="Aptos"/>
              </a:rPr>
              <a:t>Other</a:t>
            </a:r>
          </a:p>
          <a:p>
            <a:pPr defTabSz="685800" fontAlgn="auto">
              <a:spcBef>
                <a:spcPts val="0"/>
              </a:spcBef>
              <a:spcAft>
                <a:spcPts val="0"/>
              </a:spcAft>
              <a:defRPr sz="1800" b="0" i="0" u="none" strike="noStrike" kern="0" cap="none" spc="0" baseline="0">
                <a:solidFill>
                  <a:srgbClr val="000000"/>
                </a:solidFill>
                <a:uFillTx/>
              </a:defRPr>
            </a:pPr>
            <a:endParaRPr lang="en-GB" sz="1350" b="1" dirty="0">
              <a:solidFill>
                <a:srgbClr val="FFFFFF"/>
              </a:solidFill>
              <a:latin typeface="Aptos"/>
            </a:endParaRPr>
          </a:p>
        </p:txBody>
      </p:sp>
      <p:cxnSp>
        <p:nvCxnSpPr>
          <p:cNvPr id="7" name="Straight Arrow Connector 6">
            <a:extLst>
              <a:ext uri="{FF2B5EF4-FFF2-40B4-BE49-F238E27FC236}">
                <a16:creationId xmlns:a16="http://schemas.microsoft.com/office/drawing/2014/main" id="{19BF2737-7B28-89F6-B323-E4D1FECC9D51}"/>
              </a:ext>
            </a:extLst>
          </p:cNvPr>
          <p:cNvCxnSpPr/>
          <p:nvPr/>
        </p:nvCxnSpPr>
        <p:spPr>
          <a:xfrm flipH="1" flipV="1">
            <a:off x="2568381" y="2132856"/>
            <a:ext cx="4078706" cy="2371147"/>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63638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603C7A-34B7-477F-F037-E70503E3FA96}"/>
              </a:ext>
            </a:extLst>
          </p:cNvPr>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4" name="Title 3">
            <a:extLst>
              <a:ext uri="{FF2B5EF4-FFF2-40B4-BE49-F238E27FC236}">
                <a16:creationId xmlns:a16="http://schemas.microsoft.com/office/drawing/2014/main" id="{28ACF140-2439-6C32-1E74-5E9AD7890989}"/>
              </a:ext>
            </a:extLst>
          </p:cNvPr>
          <p:cNvSpPr>
            <a:spLocks noGrp="1"/>
          </p:cNvSpPr>
          <p:nvPr>
            <p:ph type="title"/>
          </p:nvPr>
        </p:nvSpPr>
        <p:spPr>
          <a:xfrm>
            <a:off x="432000" y="548680"/>
            <a:ext cx="8280000" cy="828000"/>
          </a:xfrm>
        </p:spPr>
        <p:txBody>
          <a:bodyPr/>
          <a:lstStyle/>
          <a:p>
            <a:r>
              <a:rPr lang="en-US" dirty="0"/>
              <a:t>People are not price sensitive</a:t>
            </a:r>
          </a:p>
        </p:txBody>
      </p:sp>
      <p:pic>
        <p:nvPicPr>
          <p:cNvPr id="5" name="Picture 2">
            <a:extLst>
              <a:ext uri="{FF2B5EF4-FFF2-40B4-BE49-F238E27FC236}">
                <a16:creationId xmlns:a16="http://schemas.microsoft.com/office/drawing/2014/main" id="{60FAFA3E-DBA9-48B2-D328-8076932BC926}"/>
              </a:ext>
            </a:extLst>
          </p:cNvPr>
          <p:cNvPicPr>
            <a:picLocks noGrp="1" noChangeAspect="1"/>
          </p:cNvPicPr>
          <p:nvPr>
            <p:ph idx="1"/>
          </p:nvPr>
        </p:nvPicPr>
        <p:blipFill>
          <a:blip r:embed="rId3"/>
          <a:stretch>
            <a:fillRect/>
          </a:stretch>
        </p:blipFill>
        <p:spPr>
          <a:xfrm>
            <a:off x="147943" y="1772816"/>
            <a:ext cx="8848114" cy="4076265"/>
          </a:xfrm>
          <a:prstGeom prst="rect">
            <a:avLst/>
          </a:prstGeom>
          <a:noFill/>
          <a:ln cap="flat">
            <a:noFill/>
          </a:ln>
        </p:spPr>
      </p:pic>
      <p:sp>
        <p:nvSpPr>
          <p:cNvPr id="6" name="Rectangle 5">
            <a:extLst>
              <a:ext uri="{FF2B5EF4-FFF2-40B4-BE49-F238E27FC236}">
                <a16:creationId xmlns:a16="http://schemas.microsoft.com/office/drawing/2014/main" id="{CFFB7CCD-D251-4383-7820-3A7A3F04613F}"/>
              </a:ext>
            </a:extLst>
          </p:cNvPr>
          <p:cNvSpPr/>
          <p:nvPr/>
        </p:nvSpPr>
        <p:spPr>
          <a:xfrm>
            <a:off x="407340" y="1951432"/>
            <a:ext cx="786054" cy="218016"/>
          </a:xfrm>
          <a:prstGeom prst="rect">
            <a:avLst/>
          </a:prstGeom>
          <a:noFill/>
          <a:ln w="38100">
            <a:solidFill>
              <a:schemeClr val="accent1"/>
            </a:solidFill>
          </a:ln>
        </p:spPr>
        <p:txBody>
          <a:bodyPr wrap="square" rtlCol="0" anchor="ctr">
            <a:spAutoFit/>
          </a:bodyPr>
          <a:lstStyle/>
          <a:p>
            <a:pPr algn="ctr"/>
            <a:endParaRPr lang="en-US" dirty="0">
              <a:solidFill>
                <a:schemeClr val="tx2"/>
              </a:solidFill>
              <a:latin typeface="+mn-lt"/>
            </a:endParaRPr>
          </a:p>
        </p:txBody>
      </p:sp>
      <p:sp>
        <p:nvSpPr>
          <p:cNvPr id="7" name="Rectangle 6">
            <a:extLst>
              <a:ext uri="{FF2B5EF4-FFF2-40B4-BE49-F238E27FC236}">
                <a16:creationId xmlns:a16="http://schemas.microsoft.com/office/drawing/2014/main" id="{094E8021-4058-514C-1DFE-D6D874F24FE7}"/>
              </a:ext>
            </a:extLst>
          </p:cNvPr>
          <p:cNvSpPr/>
          <p:nvPr/>
        </p:nvSpPr>
        <p:spPr>
          <a:xfrm>
            <a:off x="398524" y="2309571"/>
            <a:ext cx="755624" cy="256013"/>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dirty="0">
              <a:solidFill>
                <a:schemeClr val="tx2"/>
              </a:solidFill>
              <a:latin typeface="+mn-lt"/>
            </a:endParaRPr>
          </a:p>
        </p:txBody>
      </p:sp>
      <p:sp>
        <p:nvSpPr>
          <p:cNvPr id="8" name="Rectangle 7">
            <a:extLst>
              <a:ext uri="{FF2B5EF4-FFF2-40B4-BE49-F238E27FC236}">
                <a16:creationId xmlns:a16="http://schemas.microsoft.com/office/drawing/2014/main" id="{2882D61C-B41C-10D0-C2E0-2AC9565C08D4}"/>
              </a:ext>
            </a:extLst>
          </p:cNvPr>
          <p:cNvSpPr/>
          <p:nvPr/>
        </p:nvSpPr>
        <p:spPr>
          <a:xfrm>
            <a:off x="407340" y="2705707"/>
            <a:ext cx="746808" cy="218016"/>
          </a:xfrm>
          <a:prstGeom prst="rect">
            <a:avLst/>
          </a:prstGeom>
          <a:noFill/>
          <a:ln w="38100">
            <a:solidFill>
              <a:schemeClr val="accent3"/>
            </a:solidFill>
          </a:ln>
        </p:spPr>
        <p:txBody>
          <a:bodyPr wrap="square" rtlCol="0" anchor="ctr">
            <a:spAutoFit/>
          </a:bodyPr>
          <a:lstStyle/>
          <a:p>
            <a:pPr algn="ctr"/>
            <a:endParaRPr lang="en-US" dirty="0">
              <a:solidFill>
                <a:schemeClr val="tx2"/>
              </a:solidFill>
              <a:latin typeface="+mn-lt"/>
            </a:endParaRPr>
          </a:p>
        </p:txBody>
      </p:sp>
      <p:sp>
        <p:nvSpPr>
          <p:cNvPr id="9" name="Rectangle 8">
            <a:extLst>
              <a:ext uri="{FF2B5EF4-FFF2-40B4-BE49-F238E27FC236}">
                <a16:creationId xmlns:a16="http://schemas.microsoft.com/office/drawing/2014/main" id="{B95DC97A-29FC-CAFC-5B78-E3C8DA7598AB}"/>
              </a:ext>
            </a:extLst>
          </p:cNvPr>
          <p:cNvSpPr/>
          <p:nvPr/>
        </p:nvSpPr>
        <p:spPr>
          <a:xfrm>
            <a:off x="407340" y="3034864"/>
            <a:ext cx="755624" cy="256013"/>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dirty="0">
              <a:solidFill>
                <a:schemeClr val="tx2"/>
              </a:solidFill>
              <a:latin typeface="+mn-lt"/>
            </a:endParaRPr>
          </a:p>
        </p:txBody>
      </p:sp>
      <p:sp>
        <p:nvSpPr>
          <p:cNvPr id="10" name="Rectangle 9">
            <a:extLst>
              <a:ext uri="{FF2B5EF4-FFF2-40B4-BE49-F238E27FC236}">
                <a16:creationId xmlns:a16="http://schemas.microsoft.com/office/drawing/2014/main" id="{CA2F0272-147B-8EED-4888-28E9EFC537F7}"/>
              </a:ext>
            </a:extLst>
          </p:cNvPr>
          <p:cNvSpPr/>
          <p:nvPr/>
        </p:nvSpPr>
        <p:spPr>
          <a:xfrm>
            <a:off x="398524" y="3410974"/>
            <a:ext cx="755624" cy="256013"/>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dirty="0">
              <a:solidFill>
                <a:schemeClr val="tx2"/>
              </a:solidFill>
              <a:latin typeface="+mn-lt"/>
            </a:endParaRPr>
          </a:p>
        </p:txBody>
      </p:sp>
      <p:sp>
        <p:nvSpPr>
          <p:cNvPr id="11" name="Rectangle 10">
            <a:extLst>
              <a:ext uri="{FF2B5EF4-FFF2-40B4-BE49-F238E27FC236}">
                <a16:creationId xmlns:a16="http://schemas.microsoft.com/office/drawing/2014/main" id="{3341D583-2F6A-34A1-E71F-32EF7EC297FF}"/>
              </a:ext>
            </a:extLst>
          </p:cNvPr>
          <p:cNvSpPr/>
          <p:nvPr/>
        </p:nvSpPr>
        <p:spPr>
          <a:xfrm>
            <a:off x="392125" y="3779179"/>
            <a:ext cx="786054" cy="218016"/>
          </a:xfrm>
          <a:prstGeom prst="rect">
            <a:avLst/>
          </a:prstGeom>
          <a:noFill/>
          <a:ln w="38100">
            <a:solidFill>
              <a:schemeClr val="accent1"/>
            </a:solidFill>
          </a:ln>
        </p:spPr>
        <p:txBody>
          <a:bodyPr wrap="square" rtlCol="0" anchor="ctr">
            <a:spAutoFit/>
          </a:bodyPr>
          <a:lstStyle/>
          <a:p>
            <a:pPr algn="ctr"/>
            <a:endParaRPr lang="en-US" dirty="0">
              <a:solidFill>
                <a:schemeClr val="tx2"/>
              </a:solidFill>
              <a:latin typeface="+mn-lt"/>
            </a:endParaRPr>
          </a:p>
        </p:txBody>
      </p:sp>
      <p:sp>
        <p:nvSpPr>
          <p:cNvPr id="12" name="Rectangle 11">
            <a:extLst>
              <a:ext uri="{FF2B5EF4-FFF2-40B4-BE49-F238E27FC236}">
                <a16:creationId xmlns:a16="http://schemas.microsoft.com/office/drawing/2014/main" id="{82699BB2-88A5-3E86-8316-D83C6C270720}"/>
              </a:ext>
            </a:extLst>
          </p:cNvPr>
          <p:cNvSpPr/>
          <p:nvPr/>
        </p:nvSpPr>
        <p:spPr>
          <a:xfrm>
            <a:off x="381052" y="4136608"/>
            <a:ext cx="746808" cy="218016"/>
          </a:xfrm>
          <a:prstGeom prst="rect">
            <a:avLst/>
          </a:prstGeom>
          <a:noFill/>
          <a:ln w="38100">
            <a:solidFill>
              <a:schemeClr val="accent3"/>
            </a:solidFill>
          </a:ln>
        </p:spPr>
        <p:txBody>
          <a:bodyPr wrap="square" rtlCol="0" anchor="ctr">
            <a:spAutoFit/>
          </a:bodyPr>
          <a:lstStyle/>
          <a:p>
            <a:pPr algn="ctr"/>
            <a:endParaRPr lang="en-US" dirty="0">
              <a:solidFill>
                <a:schemeClr val="tx2"/>
              </a:solidFill>
              <a:latin typeface="+mn-lt"/>
            </a:endParaRPr>
          </a:p>
        </p:txBody>
      </p:sp>
      <p:sp>
        <p:nvSpPr>
          <p:cNvPr id="13" name="Rectangle 12">
            <a:extLst>
              <a:ext uri="{FF2B5EF4-FFF2-40B4-BE49-F238E27FC236}">
                <a16:creationId xmlns:a16="http://schemas.microsoft.com/office/drawing/2014/main" id="{FB7836CA-012B-F866-CC85-B4E7DA39BC05}"/>
              </a:ext>
            </a:extLst>
          </p:cNvPr>
          <p:cNvSpPr/>
          <p:nvPr/>
        </p:nvSpPr>
        <p:spPr>
          <a:xfrm>
            <a:off x="147943" y="4493751"/>
            <a:ext cx="977685" cy="218016"/>
          </a:xfrm>
          <a:prstGeom prst="rect">
            <a:avLst/>
          </a:prstGeom>
          <a:noFill/>
          <a:ln w="38100">
            <a:solidFill>
              <a:schemeClr val="accent1"/>
            </a:solidFill>
          </a:ln>
        </p:spPr>
        <p:txBody>
          <a:bodyPr wrap="square" rtlCol="0" anchor="ctr">
            <a:spAutoFit/>
          </a:bodyPr>
          <a:lstStyle/>
          <a:p>
            <a:pPr algn="ctr"/>
            <a:endParaRPr lang="en-US" dirty="0">
              <a:solidFill>
                <a:schemeClr val="tx2"/>
              </a:solidFill>
              <a:latin typeface="+mn-lt"/>
            </a:endParaRPr>
          </a:p>
        </p:txBody>
      </p:sp>
      <p:sp>
        <p:nvSpPr>
          <p:cNvPr id="14" name="Rectangle 13">
            <a:extLst>
              <a:ext uri="{FF2B5EF4-FFF2-40B4-BE49-F238E27FC236}">
                <a16:creationId xmlns:a16="http://schemas.microsoft.com/office/drawing/2014/main" id="{A2404B26-2E66-2B36-E518-FF2321151FD0}"/>
              </a:ext>
            </a:extLst>
          </p:cNvPr>
          <p:cNvSpPr/>
          <p:nvPr/>
        </p:nvSpPr>
        <p:spPr>
          <a:xfrm>
            <a:off x="376644" y="4841484"/>
            <a:ext cx="755624" cy="256013"/>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dirty="0">
              <a:solidFill>
                <a:schemeClr val="tx2"/>
              </a:solidFill>
              <a:latin typeface="+mn-lt"/>
            </a:endParaRPr>
          </a:p>
        </p:txBody>
      </p:sp>
      <p:sp>
        <p:nvSpPr>
          <p:cNvPr id="15" name="Rectangle 14">
            <a:extLst>
              <a:ext uri="{FF2B5EF4-FFF2-40B4-BE49-F238E27FC236}">
                <a16:creationId xmlns:a16="http://schemas.microsoft.com/office/drawing/2014/main" id="{A346295C-29CC-CC2D-B80A-80E318E53F41}"/>
              </a:ext>
            </a:extLst>
          </p:cNvPr>
          <p:cNvSpPr/>
          <p:nvPr/>
        </p:nvSpPr>
        <p:spPr>
          <a:xfrm>
            <a:off x="370004" y="5196800"/>
            <a:ext cx="755624" cy="256013"/>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dirty="0">
              <a:solidFill>
                <a:schemeClr val="tx2"/>
              </a:solidFill>
              <a:latin typeface="+mn-lt"/>
            </a:endParaRPr>
          </a:p>
        </p:txBody>
      </p:sp>
    </p:spTree>
    <p:extLst>
      <p:ext uri="{BB962C8B-B14F-4D97-AF65-F5344CB8AC3E}">
        <p14:creationId xmlns:p14="http://schemas.microsoft.com/office/powerpoint/2010/main" val="37175580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A70D8B-BF8C-8131-863E-A9004EEE2856}"/>
              </a:ext>
            </a:extLst>
          </p:cNvPr>
          <p:cNvSpPr>
            <a:spLocks noGrp="1"/>
          </p:cNvSpPr>
          <p:nvPr>
            <p:ph idx="1"/>
          </p:nvPr>
        </p:nvSpPr>
        <p:spPr>
          <a:xfrm>
            <a:off x="424800" y="1772816"/>
            <a:ext cx="8280000" cy="4572536"/>
          </a:xfrm>
        </p:spPr>
        <p:txBody>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a:rPr>
              <a:t>Results may reflect hypothetical bias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a:rPr>
              <a:t>Long task people may become bored or tired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a:rPr>
              <a:t>May lack the necessary cues about size and price available in a real shopping environment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a:rPr>
              <a:t>BUT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ptos"/>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a:rPr>
              <a:t>May reflect real price insensitivity in “one-off” shopping experiences for items that are commonly purchased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a:rPr>
              <a:t>Real price elasticities may be “long-run” phenomena where purchase behaviour is shaped over repeated purchases and the “feedback” that might entail. </a:t>
            </a:r>
          </a:p>
          <a:p>
            <a:endParaRPr lang="en-US" dirty="0"/>
          </a:p>
        </p:txBody>
      </p:sp>
      <p:sp>
        <p:nvSpPr>
          <p:cNvPr id="3" name="Slide Number Placeholder 2">
            <a:extLst>
              <a:ext uri="{FF2B5EF4-FFF2-40B4-BE49-F238E27FC236}">
                <a16:creationId xmlns:a16="http://schemas.microsoft.com/office/drawing/2014/main" id="{287CBB25-BA5A-B54B-0E5B-F0BF8C06B03F}"/>
              </a:ext>
            </a:extLst>
          </p:cNvPr>
          <p:cNvSpPr>
            <a:spLocks noGrp="1"/>
          </p:cNvSpPr>
          <p:nvPr>
            <p:ph type="sldNum" sz="quarter" idx="10"/>
          </p:nvPr>
        </p:nvSpPr>
        <p:spPr/>
        <p:txBody>
          <a:bodyPr/>
          <a:lstStyle/>
          <a:p>
            <a:fld id="{DCF6A46F-80AB-49F3-8C7E-9717ED945456}" type="slidenum">
              <a:rPr lang="en-GB" altLang="en-US" smtClean="0"/>
              <a:pPr/>
              <a:t>6</a:t>
            </a:fld>
            <a:endParaRPr lang="en-GB" altLang="en-US"/>
          </a:p>
        </p:txBody>
      </p:sp>
      <p:sp>
        <p:nvSpPr>
          <p:cNvPr id="4" name="Title 3">
            <a:extLst>
              <a:ext uri="{FF2B5EF4-FFF2-40B4-BE49-F238E27FC236}">
                <a16:creationId xmlns:a16="http://schemas.microsoft.com/office/drawing/2014/main" id="{9B9BBE5F-6314-73AF-F79B-375338C5579F}"/>
              </a:ext>
            </a:extLst>
          </p:cNvPr>
          <p:cNvSpPr>
            <a:spLocks noGrp="1"/>
          </p:cNvSpPr>
          <p:nvPr>
            <p:ph type="title"/>
          </p:nvPr>
        </p:nvSpPr>
        <p:spPr>
          <a:xfrm>
            <a:off x="432000" y="579446"/>
            <a:ext cx="8280000" cy="828000"/>
          </a:xfrm>
        </p:spPr>
        <p:txBody>
          <a:bodyPr/>
          <a:lstStyle/>
          <a:p>
            <a:r>
              <a:rPr lang="en-US" dirty="0"/>
              <a:t>Reflections</a:t>
            </a:r>
          </a:p>
        </p:txBody>
      </p:sp>
    </p:spTree>
    <p:extLst>
      <p:ext uri="{BB962C8B-B14F-4D97-AF65-F5344CB8AC3E}">
        <p14:creationId xmlns:p14="http://schemas.microsoft.com/office/powerpoint/2010/main" val="1355027733"/>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4CDC2BD02E147B8C4A9390727D98A" ma:contentTypeVersion="13" ma:contentTypeDescription="Create a new document." ma:contentTypeScope="" ma:versionID="52d7d48b6af153b475ce95e61151657c">
  <xsd:schema xmlns:xsd="http://www.w3.org/2001/XMLSchema" xmlns:xs="http://www.w3.org/2001/XMLSchema" xmlns:p="http://schemas.microsoft.com/office/2006/metadata/properties" xmlns:ns2="5af7cb87-f4e4-4088-912b-0c12a593dcaf" xmlns:ns3="0fb6f8e4-7063-4d44-a93c-a7b8fdf6de3f" targetNamespace="http://schemas.microsoft.com/office/2006/metadata/properties" ma:root="true" ma:fieldsID="1d8e0d8d3e056fa9a9fea7559d0ff310" ns2:_="" ns3:_="">
    <xsd:import namespace="5af7cb87-f4e4-4088-912b-0c12a593dcaf"/>
    <xsd:import namespace="0fb6f8e4-7063-4d44-a93c-a7b8fdf6de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7cb87-f4e4-4088-912b-0c12a593d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b6f8e4-7063-4d44-a93c-a7b8fdf6de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26ae6be-729b-4d76-a72d-fdab2905599b}" ma:internalName="TaxCatchAll" ma:showField="CatchAllData" ma:web="0fb6f8e4-7063-4d44-a93c-a7b8fdf6de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f7cb87-f4e4-4088-912b-0c12a593dcaf">
      <Terms xmlns="http://schemas.microsoft.com/office/infopath/2007/PartnerControls"/>
    </lcf76f155ced4ddcb4097134ff3c332f>
    <TaxCatchAll xmlns="0fb6f8e4-7063-4d44-a93c-a7b8fdf6de3f" xsi:nil="true"/>
  </documentManagement>
</p:properties>
</file>

<file path=customXml/itemProps1.xml><?xml version="1.0" encoding="utf-8"?>
<ds:datastoreItem xmlns:ds="http://schemas.openxmlformats.org/officeDocument/2006/customXml" ds:itemID="{28BE0EAC-64FC-49C0-9B54-0B2E0A4CDEF1}">
  <ds:schemaRefs>
    <ds:schemaRef ds:uri="http://schemas.microsoft.com/sharepoint/v3/contenttype/forms"/>
  </ds:schemaRefs>
</ds:datastoreItem>
</file>

<file path=customXml/itemProps2.xml><?xml version="1.0" encoding="utf-8"?>
<ds:datastoreItem xmlns:ds="http://schemas.openxmlformats.org/officeDocument/2006/customXml" ds:itemID="{992728B7-E68E-4991-939E-2C4683423A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f7cb87-f4e4-4088-912b-0c12a593dcaf"/>
    <ds:schemaRef ds:uri="0fb6f8e4-7063-4d44-a93c-a7b8fdf6de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32284A-AADC-4968-AF45-1F41F05C09B2}">
  <ds:schemaRefs>
    <ds:schemaRef ds:uri="http://schemas.microsoft.com/office/2006/metadata/properties"/>
    <ds:schemaRef ds:uri="http://schemas.microsoft.com/office/infopath/2007/PartnerControls"/>
    <ds:schemaRef ds:uri="5af7cb87-f4e4-4088-912b-0c12a593dcaf"/>
    <ds:schemaRef ds:uri="0fb6f8e4-7063-4d44-a93c-a7b8fdf6de3f"/>
  </ds:schemaRefs>
</ds:datastoreItem>
</file>

<file path=docProps/app.xml><?xml version="1.0" encoding="utf-8"?>
<Properties xmlns="http://schemas.openxmlformats.org/officeDocument/2006/extended-properties" xmlns:vt="http://schemas.openxmlformats.org/officeDocument/2006/docPropsVTypes">
  <Template>rdg-accessible-ppt-standard-19</Template>
  <TotalTime>57</TotalTime>
  <Words>275</Words>
  <Application>Microsoft Office PowerPoint</Application>
  <PresentationFormat>On-screen Show (4:3)</PresentationFormat>
  <Paragraphs>62</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Times New Roman</vt:lpstr>
      <vt:lpstr>Aptos</vt:lpstr>
      <vt:lpstr>Effra</vt:lpstr>
      <vt:lpstr>Arial Bold</vt:lpstr>
      <vt:lpstr>UoR Theme</vt:lpstr>
      <vt:lpstr>1_UoR Theme off-white background</vt:lpstr>
      <vt:lpstr>Realigning UK Food Production and Trade  for Transition to Healthy and Sustainable Diets   WP1 - Changes in dietary consumption  patterns for transition to HSD  Asioli1, Balcombe1, Fraser2, Nocella1, Law1, Srinivasan1, Xhakollari1 1School of Agriculture, Policy and Development, University of Reading 2School of Economics, University of Kent</vt:lpstr>
      <vt:lpstr>Component 3</vt:lpstr>
      <vt:lpstr>Design of the experiment, 1500 participants</vt:lpstr>
      <vt:lpstr>Example of the choice</vt:lpstr>
      <vt:lpstr>People are not price sensitive</vt:lpstr>
      <vt:lpstr>Reflections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Rodriguez Garcia</dc:creator>
  <cp:lastModifiedBy>Vilma Xhakollari</cp:lastModifiedBy>
  <cp:revision>10</cp:revision>
  <cp:lastPrinted>2006-09-19T14:59:33Z</cp:lastPrinted>
  <dcterms:created xsi:type="dcterms:W3CDTF">2022-01-10T21:11:41Z</dcterms:created>
  <dcterms:modified xsi:type="dcterms:W3CDTF">2025-01-21T19:27:43Z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0x0101000264CDC2BD02E147B8C4A9390727D98A</vt:lpwstr>
  </property>
</Properties>
</file>