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4"/>
    <p:sldMasterId id="2147483723" r:id="rId5"/>
  </p:sldMasterIdLst>
  <p:notesMasterIdLst>
    <p:notesMasterId r:id="rId18"/>
  </p:notesMasterIdLst>
  <p:handoutMasterIdLst>
    <p:handoutMasterId r:id="rId19"/>
  </p:handoutMasterIdLst>
  <p:sldIdLst>
    <p:sldId id="256" r:id="rId6"/>
    <p:sldId id="342" r:id="rId7"/>
    <p:sldId id="274" r:id="rId8"/>
    <p:sldId id="343" r:id="rId9"/>
    <p:sldId id="332" r:id="rId10"/>
    <p:sldId id="336" r:id="rId11"/>
    <p:sldId id="337" r:id="rId12"/>
    <p:sldId id="338" r:id="rId13"/>
    <p:sldId id="339" r:id="rId14"/>
    <p:sldId id="340" r:id="rId15"/>
    <p:sldId id="341" r:id="rId16"/>
    <p:sldId id="344" r:id="rId17"/>
  </p:sldIdLst>
  <p:sldSz cx="9144000" cy="6858000" type="screen4x3"/>
  <p:notesSz cx="6718300" cy="9867900"/>
  <p:embeddedFontLst>
    <p:embeddedFont>
      <p:font typeface="Arial Bold" panose="020B0704020202020204" pitchFamily="34" charset="0"/>
      <p:bold r:id="rId20"/>
    </p:embeddedFont>
    <p:embeddedFont>
      <p:font typeface="Effra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039091-64E5-71D1-7DED-6B508DB9710D}" name="Vilma Xhakollari" initials="VX" userId="Vilma Xhakollari" providerId="None"/>
  <p188:author id="{358B6CE8-8DF3-8A18-2675-0D2D56197374}" name="Daniele Asioli" initials="DA" userId="S::nu917275@reading.ac.uk::5ec56b9d-56a7-4062-a7e1-f029c71287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6600"/>
    <a:srgbClr val="F3F3F3"/>
    <a:srgbClr val="FDE6AB"/>
    <a:srgbClr val="000000"/>
    <a:srgbClr val="D799A1"/>
    <a:srgbClr val="BF0071"/>
    <a:srgbClr val="7EAF35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83CCB-F3B5-4DD9-8405-B3968BB8A517}" v="1052" dt="2025-01-22T23:14:30.86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19" autoAdjust="0"/>
  </p:normalViewPr>
  <p:slideViewPr>
    <p:cSldViewPr showGuides="1">
      <p:cViewPr varScale="1">
        <p:scale>
          <a:sx n="98" d="100"/>
          <a:sy n="98" d="100"/>
        </p:scale>
        <p:origin x="19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2" d="100"/>
          <a:sy n="112" d="100"/>
        </p:scale>
        <p:origin x="5190" y="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3AB03-D03A-42D3-A629-5ADA651B6C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397128A-3436-4475-A31E-A6EF08781BD7}">
      <dgm:prSet phldrT="[Text]" custT="1"/>
      <dgm:spPr/>
      <dgm:t>
        <a:bodyPr/>
        <a:lstStyle/>
        <a:p>
          <a:r>
            <a:rPr lang="en-US" sz="2200" dirty="0"/>
            <a:t>Review</a:t>
          </a:r>
        </a:p>
      </dgm:t>
    </dgm:pt>
    <dgm:pt modelId="{382FB562-387B-41BC-90A2-D086D5D216F6}" type="parTrans" cxnId="{482DA45F-9BD7-400E-8DE0-09BAD1414CB8}">
      <dgm:prSet/>
      <dgm:spPr/>
      <dgm:t>
        <a:bodyPr/>
        <a:lstStyle/>
        <a:p>
          <a:endParaRPr lang="en-US"/>
        </a:p>
      </dgm:t>
    </dgm:pt>
    <dgm:pt modelId="{91037118-D4ED-4D86-B95D-4B61B70F6D1C}" type="sibTrans" cxnId="{482DA45F-9BD7-400E-8DE0-09BAD1414CB8}">
      <dgm:prSet/>
      <dgm:spPr/>
      <dgm:t>
        <a:bodyPr/>
        <a:lstStyle/>
        <a:p>
          <a:endParaRPr lang="en-US"/>
        </a:p>
      </dgm:t>
    </dgm:pt>
    <dgm:pt modelId="{878F9739-1710-4DB7-A448-24B4D7690AB4}">
      <dgm:prSet phldrT="[Text]" custT="1"/>
      <dgm:spPr/>
      <dgm:t>
        <a:bodyPr/>
        <a:lstStyle/>
        <a:p>
          <a:r>
            <a:rPr lang="en-US" sz="2200" dirty="0"/>
            <a:t>Design of the in-depth interviews</a:t>
          </a:r>
        </a:p>
      </dgm:t>
    </dgm:pt>
    <dgm:pt modelId="{CC935B1B-606E-4BD2-9103-2FF09942F486}" type="parTrans" cxnId="{0D0741F3-48D4-4E7B-BD8C-E57291543CFE}">
      <dgm:prSet/>
      <dgm:spPr/>
      <dgm:t>
        <a:bodyPr/>
        <a:lstStyle/>
        <a:p>
          <a:endParaRPr lang="en-US"/>
        </a:p>
      </dgm:t>
    </dgm:pt>
    <dgm:pt modelId="{95E382E9-5D96-4087-9679-341D2704698A}" type="sibTrans" cxnId="{0D0741F3-48D4-4E7B-BD8C-E57291543CFE}">
      <dgm:prSet/>
      <dgm:spPr/>
      <dgm:t>
        <a:bodyPr/>
        <a:lstStyle/>
        <a:p>
          <a:endParaRPr lang="en-US"/>
        </a:p>
      </dgm:t>
    </dgm:pt>
    <dgm:pt modelId="{A687DA8D-B943-4F40-AFAF-C1011AC68B41}">
      <dgm:prSet phldrT="[Text]" custT="1"/>
      <dgm:spPr/>
      <dgm:t>
        <a:bodyPr/>
        <a:lstStyle/>
        <a:p>
          <a:r>
            <a:rPr lang="en-US" sz="2200" dirty="0"/>
            <a:t>Ethical clearance</a:t>
          </a:r>
        </a:p>
      </dgm:t>
    </dgm:pt>
    <dgm:pt modelId="{1AEE187A-D4E8-4BA0-9C48-82405DC82183}" type="parTrans" cxnId="{A505074C-D99F-47DF-BAAF-CAD7C1D2E5C9}">
      <dgm:prSet/>
      <dgm:spPr/>
      <dgm:t>
        <a:bodyPr/>
        <a:lstStyle/>
        <a:p>
          <a:endParaRPr lang="en-US"/>
        </a:p>
      </dgm:t>
    </dgm:pt>
    <dgm:pt modelId="{5B341E4C-3A76-473D-9078-8AF8B3207360}" type="sibTrans" cxnId="{A505074C-D99F-47DF-BAAF-CAD7C1D2E5C9}">
      <dgm:prSet/>
      <dgm:spPr/>
      <dgm:t>
        <a:bodyPr/>
        <a:lstStyle/>
        <a:p>
          <a:endParaRPr lang="en-US"/>
        </a:p>
      </dgm:t>
    </dgm:pt>
    <dgm:pt modelId="{AAE78859-EAAB-41AA-A448-DD50F3A515FD}">
      <dgm:prSet phldrT="[Text]" custT="1"/>
      <dgm:spPr/>
      <dgm:t>
        <a:bodyPr/>
        <a:lstStyle/>
        <a:p>
          <a:r>
            <a:rPr lang="en-US" sz="2200" dirty="0"/>
            <a:t>Recruiting</a:t>
          </a:r>
        </a:p>
      </dgm:t>
    </dgm:pt>
    <dgm:pt modelId="{95C0FF0B-2AF5-4286-A16E-6E144AB0A955}" type="parTrans" cxnId="{3D2502D6-9E06-43F1-8830-53AEEE3B8332}">
      <dgm:prSet/>
      <dgm:spPr/>
      <dgm:t>
        <a:bodyPr/>
        <a:lstStyle/>
        <a:p>
          <a:endParaRPr lang="en-US"/>
        </a:p>
      </dgm:t>
    </dgm:pt>
    <dgm:pt modelId="{62987B2D-407A-4BF6-BE90-C9B19B693DB9}" type="sibTrans" cxnId="{3D2502D6-9E06-43F1-8830-53AEEE3B8332}">
      <dgm:prSet/>
      <dgm:spPr/>
      <dgm:t>
        <a:bodyPr/>
        <a:lstStyle/>
        <a:p>
          <a:endParaRPr lang="en-US"/>
        </a:p>
      </dgm:t>
    </dgm:pt>
    <dgm:pt modelId="{06B8BD2E-5726-41C1-BB93-76CF2D40A2EE}">
      <dgm:prSet phldrT="[Text]" custT="1"/>
      <dgm:spPr/>
      <dgm:t>
        <a:bodyPr/>
        <a:lstStyle/>
        <a:p>
          <a:r>
            <a:rPr lang="en-US" sz="2000" dirty="0"/>
            <a:t>Internal contacts</a:t>
          </a:r>
        </a:p>
      </dgm:t>
    </dgm:pt>
    <dgm:pt modelId="{BA9D2266-2148-466D-8397-1161AA325EDC}" type="parTrans" cxnId="{2CCA62A1-CE86-4106-9947-3E443759403E}">
      <dgm:prSet/>
      <dgm:spPr/>
      <dgm:t>
        <a:bodyPr/>
        <a:lstStyle/>
        <a:p>
          <a:endParaRPr lang="en-US"/>
        </a:p>
      </dgm:t>
    </dgm:pt>
    <dgm:pt modelId="{3C624DC5-13DD-446F-ABCF-3903790D5941}" type="sibTrans" cxnId="{2CCA62A1-CE86-4106-9947-3E443759403E}">
      <dgm:prSet/>
      <dgm:spPr/>
      <dgm:t>
        <a:bodyPr/>
        <a:lstStyle/>
        <a:p>
          <a:endParaRPr lang="en-US"/>
        </a:p>
      </dgm:t>
    </dgm:pt>
    <dgm:pt modelId="{52858E69-7580-4432-BF6B-6E737D36BBB3}">
      <dgm:prSet phldrT="[Text]" custT="1"/>
      <dgm:spPr/>
      <dgm:t>
        <a:bodyPr/>
        <a:lstStyle/>
        <a:p>
          <a:r>
            <a:rPr lang="en-US" sz="2000" dirty="0"/>
            <a:t>Word of mouth</a:t>
          </a:r>
        </a:p>
      </dgm:t>
    </dgm:pt>
    <dgm:pt modelId="{0368FF0F-89BD-4F87-8C3F-3A33CDBD3181}" type="parTrans" cxnId="{D78F40F2-838D-4AE7-84B8-3EBCA217E78E}">
      <dgm:prSet/>
      <dgm:spPr/>
      <dgm:t>
        <a:bodyPr/>
        <a:lstStyle/>
        <a:p>
          <a:endParaRPr lang="en-US"/>
        </a:p>
      </dgm:t>
    </dgm:pt>
    <dgm:pt modelId="{20B0629B-801E-43EA-BB0A-4DB420E54BDE}" type="sibTrans" cxnId="{D78F40F2-838D-4AE7-84B8-3EBCA217E78E}">
      <dgm:prSet/>
      <dgm:spPr/>
      <dgm:t>
        <a:bodyPr/>
        <a:lstStyle/>
        <a:p>
          <a:endParaRPr lang="en-US"/>
        </a:p>
      </dgm:t>
    </dgm:pt>
    <dgm:pt modelId="{2416BB82-C8EF-4072-BBB0-391C55105C90}">
      <dgm:prSet phldrT="[Text]" custT="1"/>
      <dgm:spPr/>
      <dgm:t>
        <a:bodyPr/>
        <a:lstStyle/>
        <a:p>
          <a:r>
            <a:rPr lang="en-US" sz="2000" dirty="0"/>
            <a:t>LinkedIn</a:t>
          </a:r>
        </a:p>
      </dgm:t>
    </dgm:pt>
    <dgm:pt modelId="{BC9375B0-DEC3-4A1B-BA7F-C2A0A566E7C1}" type="parTrans" cxnId="{8029E652-C14E-436E-A988-015133EDAE81}">
      <dgm:prSet/>
      <dgm:spPr/>
      <dgm:t>
        <a:bodyPr/>
        <a:lstStyle/>
        <a:p>
          <a:endParaRPr lang="en-US"/>
        </a:p>
      </dgm:t>
    </dgm:pt>
    <dgm:pt modelId="{FA9F9B6E-4842-4AF8-8B79-3A993CA09ABC}" type="sibTrans" cxnId="{8029E652-C14E-436E-A988-015133EDAE81}">
      <dgm:prSet/>
      <dgm:spPr/>
      <dgm:t>
        <a:bodyPr/>
        <a:lstStyle/>
        <a:p>
          <a:endParaRPr lang="en-US"/>
        </a:p>
      </dgm:t>
    </dgm:pt>
    <dgm:pt modelId="{04F3ED84-7879-44EB-AE8B-F089C0143596}">
      <dgm:prSet phldrT="[Text]" custT="1"/>
      <dgm:spPr/>
      <dgm:t>
        <a:bodyPr/>
        <a:lstStyle/>
        <a:p>
          <a:r>
            <a:rPr lang="en-US" sz="2000" dirty="0"/>
            <a:t>AFN+</a:t>
          </a:r>
        </a:p>
      </dgm:t>
    </dgm:pt>
    <dgm:pt modelId="{0B627B7E-0D6C-41EF-A815-AE54256E8B51}" type="parTrans" cxnId="{B9BF2505-2803-4C58-ACE1-591F3A533C3A}">
      <dgm:prSet/>
      <dgm:spPr/>
      <dgm:t>
        <a:bodyPr/>
        <a:lstStyle/>
        <a:p>
          <a:endParaRPr lang="en-US"/>
        </a:p>
      </dgm:t>
    </dgm:pt>
    <dgm:pt modelId="{F0EFDC75-479C-4D39-A3B7-14D1BA44C367}" type="sibTrans" cxnId="{B9BF2505-2803-4C58-ACE1-591F3A533C3A}">
      <dgm:prSet/>
      <dgm:spPr/>
      <dgm:t>
        <a:bodyPr/>
        <a:lstStyle/>
        <a:p>
          <a:endParaRPr lang="en-US"/>
        </a:p>
      </dgm:t>
    </dgm:pt>
    <dgm:pt modelId="{ADAC2751-857F-4B74-96F5-850BF48F4815}">
      <dgm:prSet phldrT="[Text]" custT="1"/>
      <dgm:spPr/>
      <dgm:t>
        <a:bodyPr/>
        <a:lstStyle/>
        <a:p>
          <a:r>
            <a:rPr lang="en-US" sz="2200" dirty="0"/>
            <a:t>15 interviews – bakery, 5 nonalcoholic beverages, processed fruits and vegetables</a:t>
          </a:r>
        </a:p>
      </dgm:t>
    </dgm:pt>
    <dgm:pt modelId="{DBA20897-AE8B-4F7E-A46F-5F3F505694E0}" type="parTrans" cxnId="{D53C5B8E-1D72-4EF5-8255-1C2AA9F08F24}">
      <dgm:prSet/>
      <dgm:spPr/>
      <dgm:t>
        <a:bodyPr/>
        <a:lstStyle/>
        <a:p>
          <a:endParaRPr lang="en-US"/>
        </a:p>
      </dgm:t>
    </dgm:pt>
    <dgm:pt modelId="{CFDC6BA9-F1C3-4B48-BABC-9162D4D23C3C}" type="sibTrans" cxnId="{D53C5B8E-1D72-4EF5-8255-1C2AA9F08F24}">
      <dgm:prSet/>
      <dgm:spPr/>
      <dgm:t>
        <a:bodyPr/>
        <a:lstStyle/>
        <a:p>
          <a:endParaRPr lang="en-US"/>
        </a:p>
      </dgm:t>
    </dgm:pt>
    <dgm:pt modelId="{BB9054B3-5A9D-4971-BC36-BFE4C3BA3833}" type="pres">
      <dgm:prSet presAssocID="{8933AB03-D03A-42D3-A629-5ADA651B6CCA}" presName="arrowDiagram" presStyleCnt="0">
        <dgm:presLayoutVars>
          <dgm:chMax val="5"/>
          <dgm:dir/>
          <dgm:resizeHandles val="exact"/>
        </dgm:presLayoutVars>
      </dgm:prSet>
      <dgm:spPr/>
    </dgm:pt>
    <dgm:pt modelId="{2E9CC4C5-508C-4C7E-87EE-F15B70EF0472}" type="pres">
      <dgm:prSet presAssocID="{8933AB03-D03A-42D3-A629-5ADA651B6CCA}" presName="arrow" presStyleLbl="bgShp" presStyleIdx="0" presStyleCnt="1"/>
      <dgm:spPr/>
    </dgm:pt>
    <dgm:pt modelId="{044DD4FA-1BA0-44FD-8FEA-4173F3C64C37}" type="pres">
      <dgm:prSet presAssocID="{8933AB03-D03A-42D3-A629-5ADA651B6CCA}" presName="arrowDiagram5" presStyleCnt="0"/>
      <dgm:spPr/>
    </dgm:pt>
    <dgm:pt modelId="{DC7A964B-9CDE-4F31-A6A3-0DBBF4A88C65}" type="pres">
      <dgm:prSet presAssocID="{6397128A-3436-4475-A31E-A6EF08781BD7}" presName="bullet5a" presStyleLbl="node1" presStyleIdx="0" presStyleCnt="5"/>
      <dgm:spPr/>
    </dgm:pt>
    <dgm:pt modelId="{614FBC2A-A167-44CD-9AFC-D18487924D39}" type="pres">
      <dgm:prSet presAssocID="{6397128A-3436-4475-A31E-A6EF08781BD7}" presName="textBox5a" presStyleLbl="revTx" presStyleIdx="0" presStyleCnt="5">
        <dgm:presLayoutVars>
          <dgm:bulletEnabled val="1"/>
        </dgm:presLayoutVars>
      </dgm:prSet>
      <dgm:spPr/>
    </dgm:pt>
    <dgm:pt modelId="{09BD4B18-CAF2-44CF-8CC0-318F7C769A4B}" type="pres">
      <dgm:prSet presAssocID="{878F9739-1710-4DB7-A448-24B4D7690AB4}" presName="bullet5b" presStyleLbl="node1" presStyleIdx="1" presStyleCnt="5"/>
      <dgm:spPr/>
    </dgm:pt>
    <dgm:pt modelId="{F5497A23-854E-4225-9A2C-66B623E29FAF}" type="pres">
      <dgm:prSet presAssocID="{878F9739-1710-4DB7-A448-24B4D7690AB4}" presName="textBox5b" presStyleLbl="revTx" presStyleIdx="1" presStyleCnt="5" custScaleX="208079">
        <dgm:presLayoutVars>
          <dgm:bulletEnabled val="1"/>
        </dgm:presLayoutVars>
      </dgm:prSet>
      <dgm:spPr/>
    </dgm:pt>
    <dgm:pt modelId="{C25FB295-0C8B-487A-9797-8002B111CB8C}" type="pres">
      <dgm:prSet presAssocID="{A687DA8D-B943-4F40-AFAF-C1011AC68B41}" presName="bullet5c" presStyleLbl="node1" presStyleIdx="2" presStyleCnt="5"/>
      <dgm:spPr/>
    </dgm:pt>
    <dgm:pt modelId="{C9F87103-EB20-475F-B883-E04AABC8921B}" type="pres">
      <dgm:prSet presAssocID="{A687DA8D-B943-4F40-AFAF-C1011AC68B41}" presName="textBox5c" presStyleLbl="revTx" presStyleIdx="2" presStyleCnt="5">
        <dgm:presLayoutVars>
          <dgm:bulletEnabled val="1"/>
        </dgm:presLayoutVars>
      </dgm:prSet>
      <dgm:spPr/>
    </dgm:pt>
    <dgm:pt modelId="{D16A2D68-27AA-483F-835C-E01CB36478AA}" type="pres">
      <dgm:prSet presAssocID="{AAE78859-EAAB-41AA-A448-DD50F3A515FD}" presName="bullet5d" presStyleLbl="node1" presStyleIdx="3" presStyleCnt="5"/>
      <dgm:spPr/>
    </dgm:pt>
    <dgm:pt modelId="{A3ACD8B3-633E-4B76-8B62-B64EC6F590C5}" type="pres">
      <dgm:prSet presAssocID="{AAE78859-EAAB-41AA-A448-DD50F3A515FD}" presName="textBox5d" presStyleLbl="revTx" presStyleIdx="3" presStyleCnt="5">
        <dgm:presLayoutVars>
          <dgm:bulletEnabled val="1"/>
        </dgm:presLayoutVars>
      </dgm:prSet>
      <dgm:spPr/>
    </dgm:pt>
    <dgm:pt modelId="{0343867A-ED5F-4C3D-AD44-9FB7AB10AEEB}" type="pres">
      <dgm:prSet presAssocID="{ADAC2751-857F-4B74-96F5-850BF48F4815}" presName="bullet5e" presStyleLbl="node1" presStyleIdx="4" presStyleCnt="5"/>
      <dgm:spPr/>
    </dgm:pt>
    <dgm:pt modelId="{1EBF5AEA-A3A7-45CF-8393-72640563F88A}" type="pres">
      <dgm:prSet presAssocID="{ADAC2751-857F-4B74-96F5-850BF48F4815}" presName="textBox5e" presStyleLbl="revTx" presStyleIdx="4" presStyleCnt="5" custScaleX="121396">
        <dgm:presLayoutVars>
          <dgm:bulletEnabled val="1"/>
        </dgm:presLayoutVars>
      </dgm:prSet>
      <dgm:spPr/>
    </dgm:pt>
  </dgm:ptLst>
  <dgm:cxnLst>
    <dgm:cxn modelId="{B9BF2505-2803-4C58-ACE1-591F3A533C3A}" srcId="{AAE78859-EAAB-41AA-A448-DD50F3A515FD}" destId="{04F3ED84-7879-44EB-AE8B-F089C0143596}" srcOrd="3" destOrd="0" parTransId="{0B627B7E-0D6C-41EF-A815-AE54256E8B51}" sibTransId="{F0EFDC75-479C-4D39-A3B7-14D1BA44C367}"/>
    <dgm:cxn modelId="{AB83293D-A244-4F9D-A1A4-E836FC120000}" type="presOf" srcId="{06B8BD2E-5726-41C1-BB93-76CF2D40A2EE}" destId="{A3ACD8B3-633E-4B76-8B62-B64EC6F590C5}" srcOrd="0" destOrd="1" presId="urn:microsoft.com/office/officeart/2005/8/layout/arrow2"/>
    <dgm:cxn modelId="{482DA45F-9BD7-400E-8DE0-09BAD1414CB8}" srcId="{8933AB03-D03A-42D3-A629-5ADA651B6CCA}" destId="{6397128A-3436-4475-A31E-A6EF08781BD7}" srcOrd="0" destOrd="0" parTransId="{382FB562-387B-41BC-90A2-D086D5D216F6}" sibTransId="{91037118-D4ED-4D86-B95D-4B61B70F6D1C}"/>
    <dgm:cxn modelId="{A505074C-D99F-47DF-BAAF-CAD7C1D2E5C9}" srcId="{8933AB03-D03A-42D3-A629-5ADA651B6CCA}" destId="{A687DA8D-B943-4F40-AFAF-C1011AC68B41}" srcOrd="2" destOrd="0" parTransId="{1AEE187A-D4E8-4BA0-9C48-82405DC82183}" sibTransId="{5B341E4C-3A76-473D-9078-8AF8B3207360}"/>
    <dgm:cxn modelId="{AE16644F-668E-4615-8068-FC769DCD0DA6}" type="presOf" srcId="{6397128A-3436-4475-A31E-A6EF08781BD7}" destId="{614FBC2A-A167-44CD-9AFC-D18487924D39}" srcOrd="0" destOrd="0" presId="urn:microsoft.com/office/officeart/2005/8/layout/arrow2"/>
    <dgm:cxn modelId="{8029E652-C14E-436E-A988-015133EDAE81}" srcId="{AAE78859-EAAB-41AA-A448-DD50F3A515FD}" destId="{2416BB82-C8EF-4072-BBB0-391C55105C90}" srcOrd="2" destOrd="0" parTransId="{BC9375B0-DEC3-4A1B-BA7F-C2A0A566E7C1}" sibTransId="{FA9F9B6E-4842-4AF8-8B79-3A993CA09ABC}"/>
    <dgm:cxn modelId="{D53C5B8E-1D72-4EF5-8255-1C2AA9F08F24}" srcId="{8933AB03-D03A-42D3-A629-5ADA651B6CCA}" destId="{ADAC2751-857F-4B74-96F5-850BF48F4815}" srcOrd="4" destOrd="0" parTransId="{DBA20897-AE8B-4F7E-A46F-5F3F505694E0}" sibTransId="{CFDC6BA9-F1C3-4B48-BABC-9162D4D23C3C}"/>
    <dgm:cxn modelId="{2AD4939A-D103-4622-A25F-74F19CC0263D}" type="presOf" srcId="{ADAC2751-857F-4B74-96F5-850BF48F4815}" destId="{1EBF5AEA-A3A7-45CF-8393-72640563F88A}" srcOrd="0" destOrd="0" presId="urn:microsoft.com/office/officeart/2005/8/layout/arrow2"/>
    <dgm:cxn modelId="{46544A9D-E7D3-40E0-B767-57838D0FB19D}" type="presOf" srcId="{52858E69-7580-4432-BF6B-6E737D36BBB3}" destId="{A3ACD8B3-633E-4B76-8B62-B64EC6F590C5}" srcOrd="0" destOrd="2" presId="urn:microsoft.com/office/officeart/2005/8/layout/arrow2"/>
    <dgm:cxn modelId="{2CCA62A1-CE86-4106-9947-3E443759403E}" srcId="{AAE78859-EAAB-41AA-A448-DD50F3A515FD}" destId="{06B8BD2E-5726-41C1-BB93-76CF2D40A2EE}" srcOrd="0" destOrd="0" parTransId="{BA9D2266-2148-466D-8397-1161AA325EDC}" sibTransId="{3C624DC5-13DD-446F-ABCF-3903790D5941}"/>
    <dgm:cxn modelId="{3D2502D6-9E06-43F1-8830-53AEEE3B8332}" srcId="{8933AB03-D03A-42D3-A629-5ADA651B6CCA}" destId="{AAE78859-EAAB-41AA-A448-DD50F3A515FD}" srcOrd="3" destOrd="0" parTransId="{95C0FF0B-2AF5-4286-A16E-6E144AB0A955}" sibTransId="{62987B2D-407A-4BF6-BE90-C9B19B693DB9}"/>
    <dgm:cxn modelId="{F54216D7-CCB4-4101-AE2F-790EE6D3D2D8}" type="presOf" srcId="{878F9739-1710-4DB7-A448-24B4D7690AB4}" destId="{F5497A23-854E-4225-9A2C-66B623E29FAF}" srcOrd="0" destOrd="0" presId="urn:microsoft.com/office/officeart/2005/8/layout/arrow2"/>
    <dgm:cxn modelId="{10B6DEE0-96BC-4A4C-841B-A82363D9EA19}" type="presOf" srcId="{04F3ED84-7879-44EB-AE8B-F089C0143596}" destId="{A3ACD8B3-633E-4B76-8B62-B64EC6F590C5}" srcOrd="0" destOrd="4" presId="urn:microsoft.com/office/officeart/2005/8/layout/arrow2"/>
    <dgm:cxn modelId="{E79D86E5-F13A-49A4-8EF6-8B62AB4A96F6}" type="presOf" srcId="{AAE78859-EAAB-41AA-A448-DD50F3A515FD}" destId="{A3ACD8B3-633E-4B76-8B62-B64EC6F590C5}" srcOrd="0" destOrd="0" presId="urn:microsoft.com/office/officeart/2005/8/layout/arrow2"/>
    <dgm:cxn modelId="{054F03E6-950B-4E97-AF4D-0B33A7ACFCC6}" type="presOf" srcId="{A687DA8D-B943-4F40-AFAF-C1011AC68B41}" destId="{C9F87103-EB20-475F-B883-E04AABC8921B}" srcOrd="0" destOrd="0" presId="urn:microsoft.com/office/officeart/2005/8/layout/arrow2"/>
    <dgm:cxn modelId="{9F681FE9-5C18-4A60-BFA0-968A366777C8}" type="presOf" srcId="{8933AB03-D03A-42D3-A629-5ADA651B6CCA}" destId="{BB9054B3-5A9D-4971-BC36-BFE4C3BA3833}" srcOrd="0" destOrd="0" presId="urn:microsoft.com/office/officeart/2005/8/layout/arrow2"/>
    <dgm:cxn modelId="{D78F40F2-838D-4AE7-84B8-3EBCA217E78E}" srcId="{AAE78859-EAAB-41AA-A448-DD50F3A515FD}" destId="{52858E69-7580-4432-BF6B-6E737D36BBB3}" srcOrd="1" destOrd="0" parTransId="{0368FF0F-89BD-4F87-8C3F-3A33CDBD3181}" sibTransId="{20B0629B-801E-43EA-BB0A-4DB420E54BDE}"/>
    <dgm:cxn modelId="{0D0741F3-48D4-4E7B-BD8C-E57291543CFE}" srcId="{8933AB03-D03A-42D3-A629-5ADA651B6CCA}" destId="{878F9739-1710-4DB7-A448-24B4D7690AB4}" srcOrd="1" destOrd="0" parTransId="{CC935B1B-606E-4BD2-9103-2FF09942F486}" sibTransId="{95E382E9-5D96-4087-9679-341D2704698A}"/>
    <dgm:cxn modelId="{2493CCF3-E905-4DF6-B6FC-C037E61AB8C1}" type="presOf" srcId="{2416BB82-C8EF-4072-BBB0-391C55105C90}" destId="{A3ACD8B3-633E-4B76-8B62-B64EC6F590C5}" srcOrd="0" destOrd="3" presId="urn:microsoft.com/office/officeart/2005/8/layout/arrow2"/>
    <dgm:cxn modelId="{84F0E5FF-26A6-4463-9247-FD937A068DE8}" type="presParOf" srcId="{BB9054B3-5A9D-4971-BC36-BFE4C3BA3833}" destId="{2E9CC4C5-508C-4C7E-87EE-F15B70EF0472}" srcOrd="0" destOrd="0" presId="urn:microsoft.com/office/officeart/2005/8/layout/arrow2"/>
    <dgm:cxn modelId="{046F1F56-BBD4-4086-A032-96ABA320FEEA}" type="presParOf" srcId="{BB9054B3-5A9D-4971-BC36-BFE4C3BA3833}" destId="{044DD4FA-1BA0-44FD-8FEA-4173F3C64C37}" srcOrd="1" destOrd="0" presId="urn:microsoft.com/office/officeart/2005/8/layout/arrow2"/>
    <dgm:cxn modelId="{EB245EF2-9E30-475A-8932-7C9222E1A592}" type="presParOf" srcId="{044DD4FA-1BA0-44FD-8FEA-4173F3C64C37}" destId="{DC7A964B-9CDE-4F31-A6A3-0DBBF4A88C65}" srcOrd="0" destOrd="0" presId="urn:microsoft.com/office/officeart/2005/8/layout/arrow2"/>
    <dgm:cxn modelId="{B4F8B147-C08E-4656-8443-941ACC8DF068}" type="presParOf" srcId="{044DD4FA-1BA0-44FD-8FEA-4173F3C64C37}" destId="{614FBC2A-A167-44CD-9AFC-D18487924D39}" srcOrd="1" destOrd="0" presId="urn:microsoft.com/office/officeart/2005/8/layout/arrow2"/>
    <dgm:cxn modelId="{BEE7B073-A20C-4A55-BF5D-8D432F3A696F}" type="presParOf" srcId="{044DD4FA-1BA0-44FD-8FEA-4173F3C64C37}" destId="{09BD4B18-CAF2-44CF-8CC0-318F7C769A4B}" srcOrd="2" destOrd="0" presId="urn:microsoft.com/office/officeart/2005/8/layout/arrow2"/>
    <dgm:cxn modelId="{ECA6764C-BCCD-4DF4-A7B5-FC65B9CDB84F}" type="presParOf" srcId="{044DD4FA-1BA0-44FD-8FEA-4173F3C64C37}" destId="{F5497A23-854E-4225-9A2C-66B623E29FAF}" srcOrd="3" destOrd="0" presId="urn:microsoft.com/office/officeart/2005/8/layout/arrow2"/>
    <dgm:cxn modelId="{35FFE95C-4C86-448B-B90F-A7B560D3493B}" type="presParOf" srcId="{044DD4FA-1BA0-44FD-8FEA-4173F3C64C37}" destId="{C25FB295-0C8B-487A-9797-8002B111CB8C}" srcOrd="4" destOrd="0" presId="urn:microsoft.com/office/officeart/2005/8/layout/arrow2"/>
    <dgm:cxn modelId="{E21EBDD0-D562-4DA8-9DED-F8319120CDD3}" type="presParOf" srcId="{044DD4FA-1BA0-44FD-8FEA-4173F3C64C37}" destId="{C9F87103-EB20-475F-B883-E04AABC8921B}" srcOrd="5" destOrd="0" presId="urn:microsoft.com/office/officeart/2005/8/layout/arrow2"/>
    <dgm:cxn modelId="{50013E98-536A-43C2-957E-4F5D9E7BD3E3}" type="presParOf" srcId="{044DD4FA-1BA0-44FD-8FEA-4173F3C64C37}" destId="{D16A2D68-27AA-483F-835C-E01CB36478AA}" srcOrd="6" destOrd="0" presId="urn:microsoft.com/office/officeart/2005/8/layout/arrow2"/>
    <dgm:cxn modelId="{C8814E57-6619-4324-A40A-C925803992A6}" type="presParOf" srcId="{044DD4FA-1BA0-44FD-8FEA-4173F3C64C37}" destId="{A3ACD8B3-633E-4B76-8B62-B64EC6F590C5}" srcOrd="7" destOrd="0" presId="urn:microsoft.com/office/officeart/2005/8/layout/arrow2"/>
    <dgm:cxn modelId="{9E1EE162-5F15-4058-AE9A-270DADAC553C}" type="presParOf" srcId="{044DD4FA-1BA0-44FD-8FEA-4173F3C64C37}" destId="{0343867A-ED5F-4C3D-AD44-9FB7AB10AEEB}" srcOrd="8" destOrd="0" presId="urn:microsoft.com/office/officeart/2005/8/layout/arrow2"/>
    <dgm:cxn modelId="{274F1B33-AE1E-41F4-96F2-03E7ACEF891C}" type="presParOf" srcId="{044DD4FA-1BA0-44FD-8FEA-4173F3C64C37}" destId="{1EBF5AEA-A3A7-45CF-8393-72640563F88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22380-3D58-4769-A5C5-640401C54D4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52926E-2EF3-4269-A38B-2D6FD1A30CA1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In-depth interviews</a:t>
          </a:r>
        </a:p>
      </dgm:t>
    </dgm:pt>
    <dgm:pt modelId="{E515A9DE-F015-4542-86EF-CB4CCA32C3C2}" type="parTrans" cxnId="{FEADBA71-759A-42A5-B2E3-7664CA322406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3F0D7-E433-41A4-A5E8-96C44C971F2E}" type="sibTrans" cxnId="{FEADBA71-759A-42A5-B2E3-7664CA322406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26A41-F000-491C-B601-100D3F0D27B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Demographics</a:t>
          </a:r>
        </a:p>
      </dgm:t>
    </dgm:pt>
    <dgm:pt modelId="{50F3EF14-12FE-479E-8A56-1CADDE6D66BA}" type="parTrans" cxnId="{63FACDA3-2CF4-4C22-B040-90F7A13D42F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86CCA-3AB2-4477-9284-31FF5ACDA0DF}" type="sibTrans" cxnId="{63FACDA3-2CF4-4C22-B040-90F7A13D42F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47739-E193-47A8-836D-7C54317B2C7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gm:t>
    </dgm:pt>
    <dgm:pt modelId="{19A5D53A-57E1-4EF7-801C-E804804E5D81}" type="parTrans" cxnId="{FBF4C08A-9CA3-4777-8227-E377CA4F3A4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75CD3-D31A-4644-B1C1-C906411A2BE0}" type="sibTrans" cxnId="{FBF4C08A-9CA3-4777-8227-E377CA4F3A4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EF7D8-36BB-4659-AB64-5128CE53DCC0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Presentation of the manager – position.</a:t>
          </a:r>
        </a:p>
      </dgm:t>
    </dgm:pt>
    <dgm:pt modelId="{3D06E31C-9600-430C-B06D-7D34349D5A22}" type="sibTrans" cxnId="{80C60005-6747-4805-AE77-D57EC257F97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0F480-71E7-446D-81A2-AF1FBB9E21B9}" type="parTrans" cxnId="{80C60005-6747-4805-AE77-D57EC257F97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0E0EB-E59B-4F33-8EA8-71EEC84CE58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 spcFirstLastPara="0" vert="horz" wrap="square" lIns="10795" tIns="10795" rIns="10795" bIns="10795" numCol="1" spcCol="1270" anchor="ctr" anchorCtr="0"/>
        <a:lstStyle/>
        <a:p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Ice-breaking</a:t>
          </a:r>
        </a:p>
      </dgm:t>
    </dgm:pt>
    <dgm:pt modelId="{3F11B781-2B66-4CB8-B54C-34B224E7E200}" type="parTrans" cxnId="{C4A54386-410A-4F4A-B9C6-1F8314FF3034}">
      <dgm:prSet/>
      <dgm:spPr/>
      <dgm:t>
        <a:bodyPr/>
        <a:lstStyle/>
        <a:p>
          <a:endParaRPr lang="en-US"/>
        </a:p>
      </dgm:t>
    </dgm:pt>
    <dgm:pt modelId="{8592792B-55B2-4BBB-918D-9138902D72A8}" type="sibTrans" cxnId="{C4A54386-410A-4F4A-B9C6-1F8314FF3034}">
      <dgm:prSet/>
      <dgm:spPr/>
      <dgm:t>
        <a:bodyPr/>
        <a:lstStyle/>
        <a:p>
          <a:endParaRPr lang="en-US"/>
        </a:p>
      </dgm:t>
    </dgm:pt>
    <dgm:pt modelId="{61BCF49F-AE84-4BDB-A99D-50B72C007CB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 spcFirstLastPara="0" vert="horz" wrap="square" lIns="10795" tIns="10795" rIns="10795" bIns="10795" numCol="1" spcCol="1270" anchor="ctr" anchorCtr="0"/>
        <a:lstStyle/>
        <a:p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 innovations</a:t>
          </a:r>
        </a:p>
      </dgm:t>
    </dgm:pt>
    <dgm:pt modelId="{FEAF5ED5-E758-4140-B0D4-7AB98C2D0E3B}" type="parTrans" cxnId="{B7EE577C-A414-42AE-81D3-72A772CD88C7}">
      <dgm:prSet/>
      <dgm:spPr/>
      <dgm:t>
        <a:bodyPr/>
        <a:lstStyle/>
        <a:p>
          <a:endParaRPr lang="en-US"/>
        </a:p>
      </dgm:t>
    </dgm:pt>
    <dgm:pt modelId="{7DB71E0D-0054-4A8B-9B57-C9C9B93B241A}" type="sibTrans" cxnId="{B7EE577C-A414-42AE-81D3-72A772CD88C7}">
      <dgm:prSet/>
      <dgm:spPr/>
      <dgm:t>
        <a:bodyPr/>
        <a:lstStyle/>
        <a:p>
          <a:endParaRPr lang="en-US"/>
        </a:p>
      </dgm:t>
    </dgm:pt>
    <dgm:pt modelId="{9B2E6028-727E-4D53-9E2C-4A73AA32934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Age, gender, education</a:t>
          </a:r>
        </a:p>
      </dgm:t>
    </dgm:pt>
    <dgm:pt modelId="{2299279B-B4D1-4387-9E19-EC99CBBD856E}" type="parTrans" cxnId="{C4F6410D-7B50-40C5-84BF-6C584BA1C721}">
      <dgm:prSet/>
      <dgm:spPr/>
      <dgm:t>
        <a:bodyPr/>
        <a:lstStyle/>
        <a:p>
          <a:endParaRPr lang="en-US"/>
        </a:p>
      </dgm:t>
    </dgm:pt>
    <dgm:pt modelId="{E3A09CC2-7A14-41F7-A0B7-6C075AC842F7}" type="sibTrans" cxnId="{C4F6410D-7B50-40C5-84BF-6C584BA1C721}">
      <dgm:prSet/>
      <dgm:spPr/>
      <dgm:t>
        <a:bodyPr/>
        <a:lstStyle/>
        <a:p>
          <a:endParaRPr lang="en-US"/>
        </a:p>
      </dgm:t>
    </dgm:pt>
    <dgm:pt modelId="{DFE6FF8B-D3A7-409C-9885-F6ADDBA93E08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Presentation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of the company – market, mission strategy</a:t>
          </a:r>
        </a:p>
      </dgm:t>
    </dgm:pt>
    <dgm:pt modelId="{4660BB05-F7F0-4B6C-86F8-915CEACB6CD4}" type="parTrans" cxnId="{24C33339-F3BD-45FA-8BBB-6BA1174A6098}">
      <dgm:prSet/>
      <dgm:spPr/>
      <dgm:t>
        <a:bodyPr/>
        <a:lstStyle/>
        <a:p>
          <a:endParaRPr lang="en-US"/>
        </a:p>
      </dgm:t>
    </dgm:pt>
    <dgm:pt modelId="{D92535B9-887E-42BF-B0B0-20BD90778F68}" type="sibTrans" cxnId="{24C33339-F3BD-45FA-8BBB-6BA1174A6098}">
      <dgm:prSet/>
      <dgm:spPr/>
      <dgm:t>
        <a:bodyPr/>
        <a:lstStyle/>
        <a:p>
          <a:endParaRPr lang="en-US"/>
        </a:p>
      </dgm:t>
    </dgm:pt>
    <dgm:pt modelId="{01D1FB34-CDA2-433F-85F9-FD44EA031D4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 spcFirstLastPara="0" vert="horz" wrap="square" lIns="10795" tIns="10795" rIns="10795" bIns="10795" numCol="1" spcCol="1270" anchor="ctr" anchorCtr="0"/>
        <a:lstStyle/>
        <a:p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innovations in the market where they operate</a:t>
          </a:r>
        </a:p>
      </dgm:t>
    </dgm:pt>
    <dgm:pt modelId="{725C5F77-2E6D-487E-A2B7-5B9BBD2C5263}" type="parTrans" cxnId="{D85B71AE-09CD-4560-B19D-3D2AA1067034}">
      <dgm:prSet/>
      <dgm:spPr/>
      <dgm:t>
        <a:bodyPr/>
        <a:lstStyle/>
        <a:p>
          <a:endParaRPr lang="en-US"/>
        </a:p>
      </dgm:t>
    </dgm:pt>
    <dgm:pt modelId="{ADDB2980-8892-4D19-A32F-F44226499378}" type="sibTrans" cxnId="{D85B71AE-09CD-4560-B19D-3D2AA1067034}">
      <dgm:prSet/>
      <dgm:spPr/>
      <dgm:t>
        <a:bodyPr/>
        <a:lstStyle/>
        <a:p>
          <a:endParaRPr lang="en-US"/>
        </a:p>
      </dgm:t>
    </dgm:pt>
    <dgm:pt modelId="{17016DC8-9DF2-4CF8-8340-5B455B5D412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 spcFirstLastPara="0" vert="horz" wrap="square" lIns="10795" tIns="10795" rIns="10795" bIns="10795" numCol="1" spcCol="1270" anchor="ctr" anchorCtr="0"/>
        <a:lstStyle/>
        <a:p>
          <a:pPr algn="ctr"/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Planned innovations for the future</a:t>
          </a:r>
        </a:p>
      </dgm:t>
    </dgm:pt>
    <dgm:pt modelId="{EAE7418F-9AF6-4566-B926-D24D97A83447}" type="parTrans" cxnId="{C868C625-CE6D-4806-BB1D-B883B4B39E3E}">
      <dgm:prSet/>
      <dgm:spPr/>
      <dgm:t>
        <a:bodyPr/>
        <a:lstStyle/>
        <a:p>
          <a:endParaRPr lang="en-US"/>
        </a:p>
      </dgm:t>
    </dgm:pt>
    <dgm:pt modelId="{485E5F03-4233-4AF5-8BD4-2A4272C8D1F6}" type="sibTrans" cxnId="{C868C625-CE6D-4806-BB1D-B883B4B39E3E}">
      <dgm:prSet/>
      <dgm:spPr/>
      <dgm:t>
        <a:bodyPr/>
        <a:lstStyle/>
        <a:p>
          <a:endParaRPr lang="en-US"/>
        </a:p>
      </dgm:t>
    </dgm:pt>
    <dgm:pt modelId="{4AB2861A-282B-403B-A80E-9E57D444FC5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 spcFirstLastPara="0" vert="horz" wrap="square" lIns="10795" tIns="10795" rIns="10795" bIns="10795" numCol="1" spcCol="1270" anchor="ctr" anchorCtr="0"/>
        <a:lstStyle/>
        <a:p>
          <a:pPr algn="ctr"/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</a:p>
      </dgm:t>
    </dgm:pt>
    <dgm:pt modelId="{C560CDFB-46ED-40DF-9B12-040CDEF4E6F4}" type="parTrans" cxnId="{B8AD58C1-9141-4396-B319-1DBAB5351DDF}">
      <dgm:prSet/>
      <dgm:spPr/>
      <dgm:t>
        <a:bodyPr/>
        <a:lstStyle/>
        <a:p>
          <a:endParaRPr lang="en-US"/>
        </a:p>
      </dgm:t>
    </dgm:pt>
    <dgm:pt modelId="{B792D293-E8A0-4552-87C9-4F84277D699B}" type="sibTrans" cxnId="{B8AD58C1-9141-4396-B319-1DBAB5351DDF}">
      <dgm:prSet/>
      <dgm:spPr/>
      <dgm:t>
        <a:bodyPr/>
        <a:lstStyle/>
        <a:p>
          <a:endParaRPr lang="en-US"/>
        </a:p>
      </dgm:t>
    </dgm:pt>
    <dgm:pt modelId="{FFC875BC-C0C0-4E03-A98D-C475CD97628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 spcFirstLastPara="0" vert="horz" wrap="square" lIns="10795" tIns="10795" rIns="10795" bIns="10795" numCol="1" spcCol="1270" anchor="ctr" anchorCtr="0"/>
        <a:lstStyle/>
        <a:p>
          <a:pPr algn="ctr"/>
          <a:r>
            <a: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Consumers and the way innovations are communicated</a:t>
          </a:r>
        </a:p>
      </dgm:t>
    </dgm:pt>
    <dgm:pt modelId="{3E562BF5-7599-451F-A70B-D3CBC5183F70}" type="parTrans" cxnId="{45B2D9AB-93A4-4614-A03C-63DFA8281C7D}">
      <dgm:prSet/>
      <dgm:spPr/>
      <dgm:t>
        <a:bodyPr/>
        <a:lstStyle/>
        <a:p>
          <a:endParaRPr lang="en-US"/>
        </a:p>
      </dgm:t>
    </dgm:pt>
    <dgm:pt modelId="{BBD9EDF7-5F2B-419B-A641-A33C3620E515}" type="sibTrans" cxnId="{45B2D9AB-93A4-4614-A03C-63DFA8281C7D}">
      <dgm:prSet/>
      <dgm:spPr/>
      <dgm:t>
        <a:bodyPr/>
        <a:lstStyle/>
        <a:p>
          <a:endParaRPr lang="en-US"/>
        </a:p>
      </dgm:t>
    </dgm:pt>
    <dgm:pt modelId="{749EE1FF-C018-4051-852F-DAD4177CD2C1}" type="pres">
      <dgm:prSet presAssocID="{CE622380-3D58-4769-A5C5-640401C54D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2BD12D-966E-44A9-9CAD-FC1F2765364E}" type="pres">
      <dgm:prSet presAssocID="{6C52926E-2EF3-4269-A38B-2D6FD1A30CA1}" presName="root1" presStyleCnt="0"/>
      <dgm:spPr/>
    </dgm:pt>
    <dgm:pt modelId="{34CED76C-C27A-4E24-8467-0463ECD28FDA}" type="pres">
      <dgm:prSet presAssocID="{6C52926E-2EF3-4269-A38B-2D6FD1A30CA1}" presName="LevelOneTextNode" presStyleLbl="node0" presStyleIdx="0" presStyleCnt="1">
        <dgm:presLayoutVars>
          <dgm:chPref val="3"/>
        </dgm:presLayoutVars>
      </dgm:prSet>
      <dgm:spPr/>
    </dgm:pt>
    <dgm:pt modelId="{EA6B996D-657F-42D2-A76F-DCCDE353ED93}" type="pres">
      <dgm:prSet presAssocID="{6C52926E-2EF3-4269-A38B-2D6FD1A30CA1}" presName="level2hierChild" presStyleCnt="0"/>
      <dgm:spPr/>
    </dgm:pt>
    <dgm:pt modelId="{C56AD2FB-3CA8-4553-87EE-6F9A9FAE532F}" type="pres">
      <dgm:prSet presAssocID="{50F3EF14-12FE-479E-8A56-1CADDE6D66BA}" presName="conn2-1" presStyleLbl="parChTrans1D2" presStyleIdx="0" presStyleCnt="5"/>
      <dgm:spPr/>
    </dgm:pt>
    <dgm:pt modelId="{1246340A-FE20-4E9A-BFCB-E2F9AE2BBE9F}" type="pres">
      <dgm:prSet presAssocID="{50F3EF14-12FE-479E-8A56-1CADDE6D66BA}" presName="connTx" presStyleLbl="parChTrans1D2" presStyleIdx="0" presStyleCnt="5"/>
      <dgm:spPr/>
    </dgm:pt>
    <dgm:pt modelId="{9A912811-4DCF-4901-9AF9-3AB6CC6ACCC9}" type="pres">
      <dgm:prSet presAssocID="{8B826A41-F000-491C-B601-100D3F0D27BF}" presName="root2" presStyleCnt="0"/>
      <dgm:spPr/>
    </dgm:pt>
    <dgm:pt modelId="{2ECFD35B-5D3A-4D6A-B591-D01BD76532BA}" type="pres">
      <dgm:prSet presAssocID="{8B826A41-F000-491C-B601-100D3F0D27BF}" presName="LevelTwoTextNode" presStyleLbl="node2" presStyleIdx="0" presStyleCnt="5">
        <dgm:presLayoutVars>
          <dgm:chPref val="3"/>
        </dgm:presLayoutVars>
      </dgm:prSet>
      <dgm:spPr/>
    </dgm:pt>
    <dgm:pt modelId="{688A046E-FAAB-43C0-B300-738E656052F2}" type="pres">
      <dgm:prSet presAssocID="{8B826A41-F000-491C-B601-100D3F0D27BF}" presName="level3hierChild" presStyleCnt="0"/>
      <dgm:spPr/>
    </dgm:pt>
    <dgm:pt modelId="{50E4AAE0-2546-4F77-BD9B-BB9D7EF046FC}" type="pres">
      <dgm:prSet presAssocID="{2299279B-B4D1-4387-9E19-EC99CBBD856E}" presName="conn2-1" presStyleLbl="parChTrans1D3" presStyleIdx="0" presStyleCnt="6"/>
      <dgm:spPr/>
    </dgm:pt>
    <dgm:pt modelId="{7C12597D-F11F-46C7-BFE9-5A76C0EE16A5}" type="pres">
      <dgm:prSet presAssocID="{2299279B-B4D1-4387-9E19-EC99CBBD856E}" presName="connTx" presStyleLbl="parChTrans1D3" presStyleIdx="0" presStyleCnt="6"/>
      <dgm:spPr/>
    </dgm:pt>
    <dgm:pt modelId="{CAEFB1F4-A884-4175-BCDA-E38529D5278F}" type="pres">
      <dgm:prSet presAssocID="{9B2E6028-727E-4D53-9E2C-4A73AA32934F}" presName="root2" presStyleCnt="0"/>
      <dgm:spPr/>
    </dgm:pt>
    <dgm:pt modelId="{546B452B-6451-4F24-972A-9121DF85E140}" type="pres">
      <dgm:prSet presAssocID="{9B2E6028-727E-4D53-9E2C-4A73AA32934F}" presName="LevelTwoTextNode" presStyleLbl="node3" presStyleIdx="0" presStyleCnt="6">
        <dgm:presLayoutVars>
          <dgm:chPref val="3"/>
        </dgm:presLayoutVars>
      </dgm:prSet>
      <dgm:spPr/>
    </dgm:pt>
    <dgm:pt modelId="{4D3B1B59-A5B3-48AC-BB67-A3A119217261}" type="pres">
      <dgm:prSet presAssocID="{9B2E6028-727E-4D53-9E2C-4A73AA32934F}" presName="level3hierChild" presStyleCnt="0"/>
      <dgm:spPr/>
    </dgm:pt>
    <dgm:pt modelId="{C03093E4-01C5-4A02-B973-0C581E2F789D}" type="pres">
      <dgm:prSet presAssocID="{19A5D53A-57E1-4EF7-801C-E804804E5D81}" presName="conn2-1" presStyleLbl="parChTrans1D2" presStyleIdx="1" presStyleCnt="5"/>
      <dgm:spPr/>
    </dgm:pt>
    <dgm:pt modelId="{0D95879A-B9AD-44B1-89B6-D1CAECE5487D}" type="pres">
      <dgm:prSet presAssocID="{19A5D53A-57E1-4EF7-801C-E804804E5D81}" presName="connTx" presStyleLbl="parChTrans1D2" presStyleIdx="1" presStyleCnt="5"/>
      <dgm:spPr/>
    </dgm:pt>
    <dgm:pt modelId="{411221C8-96EE-4AC4-8C22-D743395D6D3D}" type="pres">
      <dgm:prSet presAssocID="{93847739-E193-47A8-836D-7C54317B2C70}" presName="root2" presStyleCnt="0"/>
      <dgm:spPr/>
    </dgm:pt>
    <dgm:pt modelId="{24D6881C-CF85-4003-8611-FFCC36E2427B}" type="pres">
      <dgm:prSet presAssocID="{93847739-E193-47A8-836D-7C54317B2C70}" presName="LevelTwoTextNode" presStyleLbl="node2" presStyleIdx="1" presStyleCnt="5">
        <dgm:presLayoutVars>
          <dgm:chPref val="3"/>
        </dgm:presLayoutVars>
      </dgm:prSet>
      <dgm:spPr/>
    </dgm:pt>
    <dgm:pt modelId="{CC07BC1A-75A5-46C2-A17D-EB27CC60CC3B}" type="pres">
      <dgm:prSet presAssocID="{93847739-E193-47A8-836D-7C54317B2C70}" presName="level3hierChild" presStyleCnt="0"/>
      <dgm:spPr/>
    </dgm:pt>
    <dgm:pt modelId="{A88CDEEC-149B-409F-B507-BE3409462F43}" type="pres">
      <dgm:prSet presAssocID="{15F0F480-71E7-446D-81A2-AF1FBB9E21B9}" presName="conn2-1" presStyleLbl="parChTrans1D3" presStyleIdx="1" presStyleCnt="6"/>
      <dgm:spPr/>
    </dgm:pt>
    <dgm:pt modelId="{C4A46416-F3BA-4973-9092-0CECDCB54B31}" type="pres">
      <dgm:prSet presAssocID="{15F0F480-71E7-446D-81A2-AF1FBB9E21B9}" presName="connTx" presStyleLbl="parChTrans1D3" presStyleIdx="1" presStyleCnt="6"/>
      <dgm:spPr/>
    </dgm:pt>
    <dgm:pt modelId="{0B6D8959-9275-4058-9266-9FAA4C6D489F}" type="pres">
      <dgm:prSet presAssocID="{4AAEF7D8-36BB-4659-AB64-5128CE53DCC0}" presName="root2" presStyleCnt="0"/>
      <dgm:spPr/>
    </dgm:pt>
    <dgm:pt modelId="{805C0E22-125E-4C5A-AAF9-193F73AE85F1}" type="pres">
      <dgm:prSet presAssocID="{4AAEF7D8-36BB-4659-AB64-5128CE53DCC0}" presName="LevelTwoTextNode" presStyleLbl="node3" presStyleIdx="1" presStyleCnt="6">
        <dgm:presLayoutVars>
          <dgm:chPref val="3"/>
        </dgm:presLayoutVars>
      </dgm:prSet>
      <dgm:spPr/>
    </dgm:pt>
    <dgm:pt modelId="{6D47AD8D-1840-4702-A547-A2CA4D118A10}" type="pres">
      <dgm:prSet presAssocID="{4AAEF7D8-36BB-4659-AB64-5128CE53DCC0}" presName="level3hierChild" presStyleCnt="0"/>
      <dgm:spPr/>
    </dgm:pt>
    <dgm:pt modelId="{5579E20A-26FA-4B44-AE21-5A1076360658}" type="pres">
      <dgm:prSet presAssocID="{4660BB05-F7F0-4B6C-86F8-915CEACB6CD4}" presName="conn2-1" presStyleLbl="parChTrans1D3" presStyleIdx="2" presStyleCnt="6"/>
      <dgm:spPr/>
    </dgm:pt>
    <dgm:pt modelId="{C077EF2C-68D3-4ED1-9E02-89B127D27816}" type="pres">
      <dgm:prSet presAssocID="{4660BB05-F7F0-4B6C-86F8-915CEACB6CD4}" presName="connTx" presStyleLbl="parChTrans1D3" presStyleIdx="2" presStyleCnt="6"/>
      <dgm:spPr/>
    </dgm:pt>
    <dgm:pt modelId="{090755DA-D87B-43FF-BD8C-5618008C52ED}" type="pres">
      <dgm:prSet presAssocID="{DFE6FF8B-D3A7-409C-9885-F6ADDBA93E08}" presName="root2" presStyleCnt="0"/>
      <dgm:spPr/>
    </dgm:pt>
    <dgm:pt modelId="{04F13C7C-2F20-472A-8B12-B7F10A922857}" type="pres">
      <dgm:prSet presAssocID="{DFE6FF8B-D3A7-409C-9885-F6ADDBA93E08}" presName="LevelTwoTextNode" presStyleLbl="node3" presStyleIdx="2" presStyleCnt="6">
        <dgm:presLayoutVars>
          <dgm:chPref val="3"/>
        </dgm:presLayoutVars>
      </dgm:prSet>
      <dgm:spPr/>
    </dgm:pt>
    <dgm:pt modelId="{8FB442EA-95DA-42FD-9F8D-95F3F22B8386}" type="pres">
      <dgm:prSet presAssocID="{DFE6FF8B-D3A7-409C-9885-F6ADDBA93E08}" presName="level3hierChild" presStyleCnt="0"/>
      <dgm:spPr/>
    </dgm:pt>
    <dgm:pt modelId="{161A8512-22FC-4C66-8B8A-6FEE59D744A3}" type="pres">
      <dgm:prSet presAssocID="{3F11B781-2B66-4CB8-B54C-34B224E7E200}" presName="conn2-1" presStyleLbl="parChTrans1D2" presStyleIdx="2" presStyleCnt="5"/>
      <dgm:spPr/>
    </dgm:pt>
    <dgm:pt modelId="{CA5AA429-511C-4A21-B64E-3F5B4AE45ECA}" type="pres">
      <dgm:prSet presAssocID="{3F11B781-2B66-4CB8-B54C-34B224E7E200}" presName="connTx" presStyleLbl="parChTrans1D2" presStyleIdx="2" presStyleCnt="5"/>
      <dgm:spPr/>
    </dgm:pt>
    <dgm:pt modelId="{797DAD5B-722F-4A71-A978-3F2CF19CA45E}" type="pres">
      <dgm:prSet presAssocID="{F9D0E0EB-E59B-4F33-8EA8-71EEC84CE582}" presName="root2" presStyleCnt="0"/>
      <dgm:spPr/>
    </dgm:pt>
    <dgm:pt modelId="{124E99B2-7E69-4BE1-8E79-39444543CAFC}" type="pres">
      <dgm:prSet presAssocID="{F9D0E0EB-E59B-4F33-8EA8-71EEC84CE582}" presName="LevelTwoTextNode" presStyleLbl="node2" presStyleIdx="2" presStyleCnt="5">
        <dgm:presLayoutVars>
          <dgm:chPref val="3"/>
        </dgm:presLayoutVars>
      </dgm:prSet>
      <dgm:spPr/>
    </dgm:pt>
    <dgm:pt modelId="{A429E496-E4E7-437A-8440-C968DD11B0A2}" type="pres">
      <dgm:prSet presAssocID="{F9D0E0EB-E59B-4F33-8EA8-71EEC84CE582}" presName="level3hierChild" presStyleCnt="0"/>
      <dgm:spPr/>
    </dgm:pt>
    <dgm:pt modelId="{D8C19299-2FBE-44E1-990C-2287F018CC8D}" type="pres">
      <dgm:prSet presAssocID="{725C5F77-2E6D-487E-A2B7-5B9BBD2C5263}" presName="conn2-1" presStyleLbl="parChTrans1D3" presStyleIdx="3" presStyleCnt="6"/>
      <dgm:spPr/>
    </dgm:pt>
    <dgm:pt modelId="{A9530964-BBB3-442F-B12F-77987B39E31D}" type="pres">
      <dgm:prSet presAssocID="{725C5F77-2E6D-487E-A2B7-5B9BBD2C5263}" presName="connTx" presStyleLbl="parChTrans1D3" presStyleIdx="3" presStyleCnt="6"/>
      <dgm:spPr/>
    </dgm:pt>
    <dgm:pt modelId="{803E1718-4F49-452A-B72C-7DEC862EA7A9}" type="pres">
      <dgm:prSet presAssocID="{01D1FB34-CDA2-433F-85F9-FD44EA031D40}" presName="root2" presStyleCnt="0"/>
      <dgm:spPr/>
    </dgm:pt>
    <dgm:pt modelId="{CE114953-A820-4F0C-A894-0D0F916CAE27}" type="pres">
      <dgm:prSet presAssocID="{01D1FB34-CDA2-433F-85F9-FD44EA031D40}" presName="LevelTwoTextNode" presStyleLbl="node3" presStyleIdx="3" presStyleCnt="6">
        <dgm:presLayoutVars>
          <dgm:chPref val="3"/>
        </dgm:presLayoutVars>
      </dgm:prSet>
      <dgm:spPr/>
    </dgm:pt>
    <dgm:pt modelId="{2B9D2427-58FF-434C-8EAE-CA001E114A7E}" type="pres">
      <dgm:prSet presAssocID="{01D1FB34-CDA2-433F-85F9-FD44EA031D40}" presName="level3hierChild" presStyleCnt="0"/>
      <dgm:spPr/>
    </dgm:pt>
    <dgm:pt modelId="{E557665B-D617-4BC1-83C0-6C57A13EEB03}" type="pres">
      <dgm:prSet presAssocID="{FEAF5ED5-E758-4140-B0D4-7AB98C2D0E3B}" presName="conn2-1" presStyleLbl="parChTrans1D2" presStyleIdx="3" presStyleCnt="5"/>
      <dgm:spPr/>
    </dgm:pt>
    <dgm:pt modelId="{56C3F10F-E42D-4C98-9AB2-22B6E0BAF041}" type="pres">
      <dgm:prSet presAssocID="{FEAF5ED5-E758-4140-B0D4-7AB98C2D0E3B}" presName="connTx" presStyleLbl="parChTrans1D2" presStyleIdx="3" presStyleCnt="5"/>
      <dgm:spPr/>
    </dgm:pt>
    <dgm:pt modelId="{D71774CC-2767-4A03-9E55-57D651027B1A}" type="pres">
      <dgm:prSet presAssocID="{61BCF49F-AE84-4BDB-A99D-50B72C007CB6}" presName="root2" presStyleCnt="0"/>
      <dgm:spPr/>
    </dgm:pt>
    <dgm:pt modelId="{D0EC2A54-E571-4B65-868B-2A4FEA5ABDCD}" type="pres">
      <dgm:prSet presAssocID="{61BCF49F-AE84-4BDB-A99D-50B72C007CB6}" presName="LevelTwoTextNode" presStyleLbl="node2" presStyleIdx="3" presStyleCnt="5">
        <dgm:presLayoutVars>
          <dgm:chPref val="3"/>
        </dgm:presLayoutVars>
      </dgm:prSet>
      <dgm:spPr/>
    </dgm:pt>
    <dgm:pt modelId="{F0E203B3-8349-4263-AD7B-C93CF48BF578}" type="pres">
      <dgm:prSet presAssocID="{61BCF49F-AE84-4BDB-A99D-50B72C007CB6}" presName="level3hierChild" presStyleCnt="0"/>
      <dgm:spPr/>
    </dgm:pt>
    <dgm:pt modelId="{035AE0A5-4D5D-4E47-88AC-871CC0801761}" type="pres">
      <dgm:prSet presAssocID="{EAE7418F-9AF6-4566-B926-D24D97A83447}" presName="conn2-1" presStyleLbl="parChTrans1D3" presStyleIdx="4" presStyleCnt="6"/>
      <dgm:spPr/>
    </dgm:pt>
    <dgm:pt modelId="{AF67EB73-AC48-4903-824E-7FCB8C29E236}" type="pres">
      <dgm:prSet presAssocID="{EAE7418F-9AF6-4566-B926-D24D97A83447}" presName="connTx" presStyleLbl="parChTrans1D3" presStyleIdx="4" presStyleCnt="6"/>
      <dgm:spPr/>
    </dgm:pt>
    <dgm:pt modelId="{B4545A81-2AA4-48FD-B8CB-55EEA07DC9E1}" type="pres">
      <dgm:prSet presAssocID="{17016DC8-9DF2-4CF8-8340-5B455B5D412F}" presName="root2" presStyleCnt="0"/>
      <dgm:spPr/>
    </dgm:pt>
    <dgm:pt modelId="{E9F897D1-7519-4D4E-8B2F-6851B3E9538A}" type="pres">
      <dgm:prSet presAssocID="{17016DC8-9DF2-4CF8-8340-5B455B5D412F}" presName="LevelTwoTextNode" presStyleLbl="node3" presStyleIdx="4" presStyleCnt="6">
        <dgm:presLayoutVars>
          <dgm:chPref val="3"/>
        </dgm:presLayoutVars>
      </dgm:prSet>
      <dgm:spPr/>
    </dgm:pt>
    <dgm:pt modelId="{80182585-E5A0-4FFB-A6A0-358AA3E69379}" type="pres">
      <dgm:prSet presAssocID="{17016DC8-9DF2-4CF8-8340-5B455B5D412F}" presName="level3hierChild" presStyleCnt="0"/>
      <dgm:spPr/>
    </dgm:pt>
    <dgm:pt modelId="{1A597004-2921-44E5-BA2C-55E20E56085D}" type="pres">
      <dgm:prSet presAssocID="{C560CDFB-46ED-40DF-9B12-040CDEF4E6F4}" presName="conn2-1" presStyleLbl="parChTrans1D2" presStyleIdx="4" presStyleCnt="5"/>
      <dgm:spPr/>
    </dgm:pt>
    <dgm:pt modelId="{22F4F9BB-838C-4B3D-99FF-FE4475A102C0}" type="pres">
      <dgm:prSet presAssocID="{C560CDFB-46ED-40DF-9B12-040CDEF4E6F4}" presName="connTx" presStyleLbl="parChTrans1D2" presStyleIdx="4" presStyleCnt="5"/>
      <dgm:spPr/>
    </dgm:pt>
    <dgm:pt modelId="{C222E6CE-17A3-452E-BCE7-5D6E2A57B6DB}" type="pres">
      <dgm:prSet presAssocID="{4AB2861A-282B-403B-A80E-9E57D444FC51}" presName="root2" presStyleCnt="0"/>
      <dgm:spPr/>
    </dgm:pt>
    <dgm:pt modelId="{0A77F655-A22C-4394-A0A0-40D8385C5E11}" type="pres">
      <dgm:prSet presAssocID="{4AB2861A-282B-403B-A80E-9E57D444FC51}" presName="LevelTwoTextNode" presStyleLbl="node2" presStyleIdx="4" presStyleCnt="5">
        <dgm:presLayoutVars>
          <dgm:chPref val="3"/>
        </dgm:presLayoutVars>
      </dgm:prSet>
      <dgm:spPr/>
    </dgm:pt>
    <dgm:pt modelId="{C339C6F3-9379-4569-9437-99DC67A123F7}" type="pres">
      <dgm:prSet presAssocID="{4AB2861A-282B-403B-A80E-9E57D444FC51}" presName="level3hierChild" presStyleCnt="0"/>
      <dgm:spPr/>
    </dgm:pt>
    <dgm:pt modelId="{D02C3EF2-24C5-4C2C-938E-9BA10E7E731E}" type="pres">
      <dgm:prSet presAssocID="{3E562BF5-7599-451F-A70B-D3CBC5183F70}" presName="conn2-1" presStyleLbl="parChTrans1D3" presStyleIdx="5" presStyleCnt="6"/>
      <dgm:spPr/>
    </dgm:pt>
    <dgm:pt modelId="{639B3092-CB45-4E60-AC65-B1DAD1864CFE}" type="pres">
      <dgm:prSet presAssocID="{3E562BF5-7599-451F-A70B-D3CBC5183F70}" presName="connTx" presStyleLbl="parChTrans1D3" presStyleIdx="5" presStyleCnt="6"/>
      <dgm:spPr/>
    </dgm:pt>
    <dgm:pt modelId="{25954273-5C4D-47D6-8CB1-2EE285283434}" type="pres">
      <dgm:prSet presAssocID="{FFC875BC-C0C0-4E03-A98D-C475CD97628E}" presName="root2" presStyleCnt="0"/>
      <dgm:spPr/>
    </dgm:pt>
    <dgm:pt modelId="{9706F67B-9BEA-4C47-8D1F-0852FBB77BCD}" type="pres">
      <dgm:prSet presAssocID="{FFC875BC-C0C0-4E03-A98D-C475CD97628E}" presName="LevelTwoTextNode" presStyleLbl="node3" presStyleIdx="5" presStyleCnt="6">
        <dgm:presLayoutVars>
          <dgm:chPref val="3"/>
        </dgm:presLayoutVars>
      </dgm:prSet>
      <dgm:spPr/>
    </dgm:pt>
    <dgm:pt modelId="{A7818811-C046-402F-BC35-DA808261E2BE}" type="pres">
      <dgm:prSet presAssocID="{FFC875BC-C0C0-4E03-A98D-C475CD97628E}" presName="level3hierChild" presStyleCnt="0"/>
      <dgm:spPr/>
    </dgm:pt>
  </dgm:ptLst>
  <dgm:cxnLst>
    <dgm:cxn modelId="{80C60005-6747-4805-AE77-D57EC257F975}" srcId="{93847739-E193-47A8-836D-7C54317B2C70}" destId="{4AAEF7D8-36BB-4659-AB64-5128CE53DCC0}" srcOrd="0" destOrd="0" parTransId="{15F0F480-71E7-446D-81A2-AF1FBB9E21B9}" sibTransId="{3D06E31C-9600-430C-B06D-7D34349D5A22}"/>
    <dgm:cxn modelId="{FD941205-D7DA-4313-8EDF-CB3857EF98BF}" type="presOf" srcId="{19A5D53A-57E1-4EF7-801C-E804804E5D81}" destId="{C03093E4-01C5-4A02-B973-0C581E2F789D}" srcOrd="0" destOrd="0" presId="urn:microsoft.com/office/officeart/2008/layout/HorizontalMultiLevelHierarchy"/>
    <dgm:cxn modelId="{88ACF80A-68B8-4471-BE51-F04D261B4AA9}" type="presOf" srcId="{4AAEF7D8-36BB-4659-AB64-5128CE53DCC0}" destId="{805C0E22-125E-4C5A-AAF9-193F73AE85F1}" srcOrd="0" destOrd="0" presId="urn:microsoft.com/office/officeart/2008/layout/HorizontalMultiLevelHierarchy"/>
    <dgm:cxn modelId="{C4F6410D-7B50-40C5-84BF-6C584BA1C721}" srcId="{8B826A41-F000-491C-B601-100D3F0D27BF}" destId="{9B2E6028-727E-4D53-9E2C-4A73AA32934F}" srcOrd="0" destOrd="0" parTransId="{2299279B-B4D1-4387-9E19-EC99CBBD856E}" sibTransId="{E3A09CC2-7A14-41F7-A0B7-6C075AC842F7}"/>
    <dgm:cxn modelId="{2881E013-450C-4FE7-9F3C-4BB3D9060877}" type="presOf" srcId="{2299279B-B4D1-4387-9E19-EC99CBBD856E}" destId="{50E4AAE0-2546-4F77-BD9B-BB9D7EF046FC}" srcOrd="0" destOrd="0" presId="urn:microsoft.com/office/officeart/2008/layout/HorizontalMultiLevelHierarchy"/>
    <dgm:cxn modelId="{D431901C-1711-4B80-9C1D-0CC78C3039AC}" type="presOf" srcId="{3F11B781-2B66-4CB8-B54C-34B224E7E200}" destId="{CA5AA429-511C-4A21-B64E-3F5B4AE45ECA}" srcOrd="1" destOrd="0" presId="urn:microsoft.com/office/officeart/2008/layout/HorizontalMultiLevelHierarchy"/>
    <dgm:cxn modelId="{E071881D-A106-49F0-BB48-213E10958C60}" type="presOf" srcId="{15F0F480-71E7-446D-81A2-AF1FBB9E21B9}" destId="{A88CDEEC-149B-409F-B507-BE3409462F43}" srcOrd="0" destOrd="0" presId="urn:microsoft.com/office/officeart/2008/layout/HorizontalMultiLevelHierarchy"/>
    <dgm:cxn modelId="{C868C625-CE6D-4806-BB1D-B883B4B39E3E}" srcId="{61BCF49F-AE84-4BDB-A99D-50B72C007CB6}" destId="{17016DC8-9DF2-4CF8-8340-5B455B5D412F}" srcOrd="0" destOrd="0" parTransId="{EAE7418F-9AF6-4566-B926-D24D97A83447}" sibTransId="{485E5F03-4233-4AF5-8BD4-2A4272C8D1F6}"/>
    <dgm:cxn modelId="{84238D26-4B71-4A82-88CB-72674E170B81}" type="presOf" srcId="{9B2E6028-727E-4D53-9E2C-4A73AA32934F}" destId="{546B452B-6451-4F24-972A-9121DF85E140}" srcOrd="0" destOrd="0" presId="urn:microsoft.com/office/officeart/2008/layout/HorizontalMultiLevelHierarchy"/>
    <dgm:cxn modelId="{06E8F027-1DB7-46BB-BD37-CE2E880F0D3B}" type="presOf" srcId="{15F0F480-71E7-446D-81A2-AF1FBB9E21B9}" destId="{C4A46416-F3BA-4973-9092-0CECDCB54B31}" srcOrd="1" destOrd="0" presId="urn:microsoft.com/office/officeart/2008/layout/HorizontalMultiLevelHierarchy"/>
    <dgm:cxn modelId="{C7D78D2A-3214-4609-8AB1-4275836B6771}" type="presOf" srcId="{8B826A41-F000-491C-B601-100D3F0D27BF}" destId="{2ECFD35B-5D3A-4D6A-B591-D01BD76532BA}" srcOrd="0" destOrd="0" presId="urn:microsoft.com/office/officeart/2008/layout/HorizontalMultiLevelHierarchy"/>
    <dgm:cxn modelId="{A46FDF2D-E77C-4930-9AA9-8A9AC233C5AD}" type="presOf" srcId="{61BCF49F-AE84-4BDB-A99D-50B72C007CB6}" destId="{D0EC2A54-E571-4B65-868B-2A4FEA5ABDCD}" srcOrd="0" destOrd="0" presId="urn:microsoft.com/office/officeart/2008/layout/HorizontalMultiLevelHierarchy"/>
    <dgm:cxn modelId="{24C33339-F3BD-45FA-8BBB-6BA1174A6098}" srcId="{93847739-E193-47A8-836D-7C54317B2C70}" destId="{DFE6FF8B-D3A7-409C-9885-F6ADDBA93E08}" srcOrd="1" destOrd="0" parTransId="{4660BB05-F7F0-4B6C-86F8-915CEACB6CD4}" sibTransId="{D92535B9-887E-42BF-B0B0-20BD90778F68}"/>
    <dgm:cxn modelId="{EEFA9B3A-4D2D-4685-98FF-93F14F2B8251}" type="presOf" srcId="{01D1FB34-CDA2-433F-85F9-FD44EA031D40}" destId="{CE114953-A820-4F0C-A894-0D0F916CAE27}" srcOrd="0" destOrd="0" presId="urn:microsoft.com/office/officeart/2008/layout/HorizontalMultiLevelHierarchy"/>
    <dgm:cxn modelId="{221B695D-D378-46D7-B410-B12EFECFEBF1}" type="presOf" srcId="{F9D0E0EB-E59B-4F33-8EA8-71EEC84CE582}" destId="{124E99B2-7E69-4BE1-8E79-39444543CAFC}" srcOrd="0" destOrd="0" presId="urn:microsoft.com/office/officeart/2008/layout/HorizontalMultiLevelHierarchy"/>
    <dgm:cxn modelId="{A26C415E-AE42-4AE4-B630-43383892B145}" type="presOf" srcId="{19A5D53A-57E1-4EF7-801C-E804804E5D81}" destId="{0D95879A-B9AD-44B1-89B6-D1CAECE5487D}" srcOrd="1" destOrd="0" presId="urn:microsoft.com/office/officeart/2008/layout/HorizontalMultiLevelHierarchy"/>
    <dgm:cxn modelId="{B2FF3743-D4D4-4720-9319-CE1E36B84BE1}" type="presOf" srcId="{C560CDFB-46ED-40DF-9B12-040CDEF4E6F4}" destId="{1A597004-2921-44E5-BA2C-55E20E56085D}" srcOrd="0" destOrd="0" presId="urn:microsoft.com/office/officeart/2008/layout/HorizontalMultiLevelHierarchy"/>
    <dgm:cxn modelId="{063FF645-7706-4F69-9FDF-BA9109CCDB33}" type="presOf" srcId="{EAE7418F-9AF6-4566-B926-D24D97A83447}" destId="{035AE0A5-4D5D-4E47-88AC-871CC0801761}" srcOrd="0" destOrd="0" presId="urn:microsoft.com/office/officeart/2008/layout/HorizontalMultiLevelHierarchy"/>
    <dgm:cxn modelId="{66881D51-79D3-4AFD-AE7C-00FBF204168E}" type="presOf" srcId="{725C5F77-2E6D-487E-A2B7-5B9BBD2C5263}" destId="{D8C19299-2FBE-44E1-990C-2287F018CC8D}" srcOrd="0" destOrd="0" presId="urn:microsoft.com/office/officeart/2008/layout/HorizontalMultiLevelHierarchy"/>
    <dgm:cxn modelId="{637D7171-3B54-48F3-8289-1410EE8AED7D}" type="presOf" srcId="{4AB2861A-282B-403B-A80E-9E57D444FC51}" destId="{0A77F655-A22C-4394-A0A0-40D8385C5E11}" srcOrd="0" destOrd="0" presId="urn:microsoft.com/office/officeart/2008/layout/HorizontalMultiLevelHierarchy"/>
    <dgm:cxn modelId="{FEADBA71-759A-42A5-B2E3-7664CA322406}" srcId="{CE622380-3D58-4769-A5C5-640401C54D4D}" destId="{6C52926E-2EF3-4269-A38B-2D6FD1A30CA1}" srcOrd="0" destOrd="0" parTransId="{E515A9DE-F015-4542-86EF-CB4CCA32C3C2}" sibTransId="{B443F0D7-E433-41A4-A5E8-96C44C971F2E}"/>
    <dgm:cxn modelId="{B444F473-9DB6-4F8B-B8DD-E1F87C00D46A}" type="presOf" srcId="{3E562BF5-7599-451F-A70B-D3CBC5183F70}" destId="{D02C3EF2-24C5-4C2C-938E-9BA10E7E731E}" srcOrd="0" destOrd="0" presId="urn:microsoft.com/office/officeart/2008/layout/HorizontalMultiLevelHierarchy"/>
    <dgm:cxn modelId="{80819475-8376-42D9-9A31-A59BE5023203}" type="presOf" srcId="{4660BB05-F7F0-4B6C-86F8-915CEACB6CD4}" destId="{5579E20A-26FA-4B44-AE21-5A1076360658}" srcOrd="0" destOrd="0" presId="urn:microsoft.com/office/officeart/2008/layout/HorizontalMultiLevelHierarchy"/>
    <dgm:cxn modelId="{959FF855-6F9D-4FCC-A474-A43570C75209}" type="presOf" srcId="{C560CDFB-46ED-40DF-9B12-040CDEF4E6F4}" destId="{22F4F9BB-838C-4B3D-99FF-FE4475A102C0}" srcOrd="1" destOrd="0" presId="urn:microsoft.com/office/officeart/2008/layout/HorizontalMultiLevelHierarchy"/>
    <dgm:cxn modelId="{B7EE577C-A414-42AE-81D3-72A772CD88C7}" srcId="{6C52926E-2EF3-4269-A38B-2D6FD1A30CA1}" destId="{61BCF49F-AE84-4BDB-A99D-50B72C007CB6}" srcOrd="3" destOrd="0" parTransId="{FEAF5ED5-E758-4140-B0D4-7AB98C2D0E3B}" sibTransId="{7DB71E0D-0054-4A8B-9B57-C9C9B93B241A}"/>
    <dgm:cxn modelId="{864EBE7E-F456-4773-8ADD-3B08BDDE5624}" type="presOf" srcId="{3E562BF5-7599-451F-A70B-D3CBC5183F70}" destId="{639B3092-CB45-4E60-AC65-B1DAD1864CFE}" srcOrd="1" destOrd="0" presId="urn:microsoft.com/office/officeart/2008/layout/HorizontalMultiLevelHierarchy"/>
    <dgm:cxn modelId="{C4A54386-410A-4F4A-B9C6-1F8314FF3034}" srcId="{6C52926E-2EF3-4269-A38B-2D6FD1A30CA1}" destId="{F9D0E0EB-E59B-4F33-8EA8-71EEC84CE582}" srcOrd="2" destOrd="0" parTransId="{3F11B781-2B66-4CB8-B54C-34B224E7E200}" sibTransId="{8592792B-55B2-4BBB-918D-9138902D72A8}"/>
    <dgm:cxn modelId="{D0FA308A-8A35-41CE-9407-804A346AACDC}" type="presOf" srcId="{6C52926E-2EF3-4269-A38B-2D6FD1A30CA1}" destId="{34CED76C-C27A-4E24-8467-0463ECD28FDA}" srcOrd="0" destOrd="0" presId="urn:microsoft.com/office/officeart/2008/layout/HorizontalMultiLevelHierarchy"/>
    <dgm:cxn modelId="{FBF4C08A-9CA3-4777-8227-E377CA4F3A4B}" srcId="{6C52926E-2EF3-4269-A38B-2D6FD1A30CA1}" destId="{93847739-E193-47A8-836D-7C54317B2C70}" srcOrd="1" destOrd="0" parTransId="{19A5D53A-57E1-4EF7-801C-E804804E5D81}" sibTransId="{49375CD3-D31A-4644-B1C1-C906411A2BE0}"/>
    <dgm:cxn modelId="{A5E7EA8C-138C-4C5D-906D-D5BD882A0F7F}" type="presOf" srcId="{FEAF5ED5-E758-4140-B0D4-7AB98C2D0E3B}" destId="{E557665B-D617-4BC1-83C0-6C57A13EEB03}" srcOrd="0" destOrd="0" presId="urn:microsoft.com/office/officeart/2008/layout/HorizontalMultiLevelHierarchy"/>
    <dgm:cxn modelId="{31CDE692-5A4B-4F72-909A-B8168852C327}" type="presOf" srcId="{CE622380-3D58-4769-A5C5-640401C54D4D}" destId="{749EE1FF-C018-4051-852F-DAD4177CD2C1}" srcOrd="0" destOrd="0" presId="urn:microsoft.com/office/officeart/2008/layout/HorizontalMultiLevelHierarchy"/>
    <dgm:cxn modelId="{EFB25D96-DFF3-4B1F-8243-3EA1BCFEB559}" type="presOf" srcId="{EAE7418F-9AF6-4566-B926-D24D97A83447}" destId="{AF67EB73-AC48-4903-824E-7FCB8C29E236}" srcOrd="1" destOrd="0" presId="urn:microsoft.com/office/officeart/2008/layout/HorizontalMultiLevelHierarchy"/>
    <dgm:cxn modelId="{F629AE98-5958-4A0B-9CE4-D219BD655327}" type="presOf" srcId="{17016DC8-9DF2-4CF8-8340-5B455B5D412F}" destId="{E9F897D1-7519-4D4E-8B2F-6851B3E9538A}" srcOrd="0" destOrd="0" presId="urn:microsoft.com/office/officeart/2008/layout/HorizontalMultiLevelHierarchy"/>
    <dgm:cxn modelId="{63FACDA3-2CF4-4C22-B040-90F7A13D42F5}" srcId="{6C52926E-2EF3-4269-A38B-2D6FD1A30CA1}" destId="{8B826A41-F000-491C-B601-100D3F0D27BF}" srcOrd="0" destOrd="0" parTransId="{50F3EF14-12FE-479E-8A56-1CADDE6D66BA}" sibTransId="{5B586CCA-3AB2-4477-9284-31FF5ACDA0DF}"/>
    <dgm:cxn modelId="{231BD9A4-2C94-4E00-8245-64F84120E287}" type="presOf" srcId="{FFC875BC-C0C0-4E03-A98D-C475CD97628E}" destId="{9706F67B-9BEA-4C47-8D1F-0852FBB77BCD}" srcOrd="0" destOrd="0" presId="urn:microsoft.com/office/officeart/2008/layout/HorizontalMultiLevelHierarchy"/>
    <dgm:cxn modelId="{45B2D9AB-93A4-4614-A03C-63DFA8281C7D}" srcId="{4AB2861A-282B-403B-A80E-9E57D444FC51}" destId="{FFC875BC-C0C0-4E03-A98D-C475CD97628E}" srcOrd="0" destOrd="0" parTransId="{3E562BF5-7599-451F-A70B-D3CBC5183F70}" sibTransId="{BBD9EDF7-5F2B-419B-A641-A33C3620E515}"/>
    <dgm:cxn modelId="{D85B71AE-09CD-4560-B19D-3D2AA1067034}" srcId="{F9D0E0EB-E59B-4F33-8EA8-71EEC84CE582}" destId="{01D1FB34-CDA2-433F-85F9-FD44EA031D40}" srcOrd="0" destOrd="0" parTransId="{725C5F77-2E6D-487E-A2B7-5B9BBD2C5263}" sibTransId="{ADDB2980-8892-4D19-A32F-F44226499378}"/>
    <dgm:cxn modelId="{36670FB1-8D31-4CBD-B2F9-5815B51C4272}" type="presOf" srcId="{4660BB05-F7F0-4B6C-86F8-915CEACB6CD4}" destId="{C077EF2C-68D3-4ED1-9E02-89B127D27816}" srcOrd="1" destOrd="0" presId="urn:microsoft.com/office/officeart/2008/layout/HorizontalMultiLevelHierarchy"/>
    <dgm:cxn modelId="{01E6F1B9-7E0E-4EAF-84B2-9CE1DAC0EDEC}" type="presOf" srcId="{DFE6FF8B-D3A7-409C-9885-F6ADDBA93E08}" destId="{04F13C7C-2F20-472A-8B12-B7F10A922857}" srcOrd="0" destOrd="0" presId="urn:microsoft.com/office/officeart/2008/layout/HorizontalMultiLevelHierarchy"/>
    <dgm:cxn modelId="{C7F754C1-D7CF-451C-8394-74657A825C7B}" type="presOf" srcId="{FEAF5ED5-E758-4140-B0D4-7AB98C2D0E3B}" destId="{56C3F10F-E42D-4C98-9AB2-22B6E0BAF041}" srcOrd="1" destOrd="0" presId="urn:microsoft.com/office/officeart/2008/layout/HorizontalMultiLevelHierarchy"/>
    <dgm:cxn modelId="{B8AD58C1-9141-4396-B319-1DBAB5351DDF}" srcId="{6C52926E-2EF3-4269-A38B-2D6FD1A30CA1}" destId="{4AB2861A-282B-403B-A80E-9E57D444FC51}" srcOrd="4" destOrd="0" parTransId="{C560CDFB-46ED-40DF-9B12-040CDEF4E6F4}" sibTransId="{B792D293-E8A0-4552-87C9-4F84277D699B}"/>
    <dgm:cxn modelId="{FCB922CE-AD56-4200-8DAF-F9F6E83FF3AF}" type="presOf" srcId="{50F3EF14-12FE-479E-8A56-1CADDE6D66BA}" destId="{1246340A-FE20-4E9A-BFCB-E2F9AE2BBE9F}" srcOrd="1" destOrd="0" presId="urn:microsoft.com/office/officeart/2008/layout/HorizontalMultiLevelHierarchy"/>
    <dgm:cxn modelId="{F2D1A5CE-BD37-48F9-B5F7-9BD44E1283EC}" type="presOf" srcId="{2299279B-B4D1-4387-9E19-EC99CBBD856E}" destId="{7C12597D-F11F-46C7-BFE9-5A76C0EE16A5}" srcOrd="1" destOrd="0" presId="urn:microsoft.com/office/officeart/2008/layout/HorizontalMultiLevelHierarchy"/>
    <dgm:cxn modelId="{387500D5-8FF8-466A-B3BE-3FFDEF7C0246}" type="presOf" srcId="{3F11B781-2B66-4CB8-B54C-34B224E7E200}" destId="{161A8512-22FC-4C66-8B8A-6FEE59D744A3}" srcOrd="0" destOrd="0" presId="urn:microsoft.com/office/officeart/2008/layout/HorizontalMultiLevelHierarchy"/>
    <dgm:cxn modelId="{C8C79AE3-79CD-497D-8009-C56AF14A1B85}" type="presOf" srcId="{93847739-E193-47A8-836D-7C54317B2C70}" destId="{24D6881C-CF85-4003-8611-FFCC36E2427B}" srcOrd="0" destOrd="0" presId="urn:microsoft.com/office/officeart/2008/layout/HorizontalMultiLevelHierarchy"/>
    <dgm:cxn modelId="{248033E4-D561-4585-8C3D-BDE30F3E750C}" type="presOf" srcId="{50F3EF14-12FE-479E-8A56-1CADDE6D66BA}" destId="{C56AD2FB-3CA8-4553-87EE-6F9A9FAE532F}" srcOrd="0" destOrd="0" presId="urn:microsoft.com/office/officeart/2008/layout/HorizontalMultiLevelHierarchy"/>
    <dgm:cxn modelId="{D6E8DDFB-86FA-404F-AC76-69AC16A49161}" type="presOf" srcId="{725C5F77-2E6D-487E-A2B7-5B9BBD2C5263}" destId="{A9530964-BBB3-442F-B12F-77987B39E31D}" srcOrd="1" destOrd="0" presId="urn:microsoft.com/office/officeart/2008/layout/HorizontalMultiLevelHierarchy"/>
    <dgm:cxn modelId="{B4335D44-CCB1-4B80-91E3-74BE9EC40CE7}" type="presParOf" srcId="{749EE1FF-C018-4051-852F-DAD4177CD2C1}" destId="{ED2BD12D-966E-44A9-9CAD-FC1F2765364E}" srcOrd="0" destOrd="0" presId="urn:microsoft.com/office/officeart/2008/layout/HorizontalMultiLevelHierarchy"/>
    <dgm:cxn modelId="{0B8E45D6-81CC-4F90-A7DB-3C2DDF5EC10A}" type="presParOf" srcId="{ED2BD12D-966E-44A9-9CAD-FC1F2765364E}" destId="{34CED76C-C27A-4E24-8467-0463ECD28FDA}" srcOrd="0" destOrd="0" presId="urn:microsoft.com/office/officeart/2008/layout/HorizontalMultiLevelHierarchy"/>
    <dgm:cxn modelId="{B5432A40-B9CD-4FF0-A0E2-8F42E2520E83}" type="presParOf" srcId="{ED2BD12D-966E-44A9-9CAD-FC1F2765364E}" destId="{EA6B996D-657F-42D2-A76F-DCCDE353ED93}" srcOrd="1" destOrd="0" presId="urn:microsoft.com/office/officeart/2008/layout/HorizontalMultiLevelHierarchy"/>
    <dgm:cxn modelId="{C7C6652A-8363-4D3A-B157-F8EC32B9EBF3}" type="presParOf" srcId="{EA6B996D-657F-42D2-A76F-DCCDE353ED93}" destId="{C56AD2FB-3CA8-4553-87EE-6F9A9FAE532F}" srcOrd="0" destOrd="0" presId="urn:microsoft.com/office/officeart/2008/layout/HorizontalMultiLevelHierarchy"/>
    <dgm:cxn modelId="{DB40D734-029A-4866-8C13-E140E96D000A}" type="presParOf" srcId="{C56AD2FB-3CA8-4553-87EE-6F9A9FAE532F}" destId="{1246340A-FE20-4E9A-BFCB-E2F9AE2BBE9F}" srcOrd="0" destOrd="0" presId="urn:microsoft.com/office/officeart/2008/layout/HorizontalMultiLevelHierarchy"/>
    <dgm:cxn modelId="{0B33B27F-B81D-4D6F-97FA-8A5AB1F5CDBF}" type="presParOf" srcId="{EA6B996D-657F-42D2-A76F-DCCDE353ED93}" destId="{9A912811-4DCF-4901-9AF9-3AB6CC6ACCC9}" srcOrd="1" destOrd="0" presId="urn:microsoft.com/office/officeart/2008/layout/HorizontalMultiLevelHierarchy"/>
    <dgm:cxn modelId="{349894BB-FB21-48DB-BC4D-73FF653CA334}" type="presParOf" srcId="{9A912811-4DCF-4901-9AF9-3AB6CC6ACCC9}" destId="{2ECFD35B-5D3A-4D6A-B591-D01BD76532BA}" srcOrd="0" destOrd="0" presId="urn:microsoft.com/office/officeart/2008/layout/HorizontalMultiLevelHierarchy"/>
    <dgm:cxn modelId="{6DBC426B-817E-4187-B3B1-E2F828921B24}" type="presParOf" srcId="{9A912811-4DCF-4901-9AF9-3AB6CC6ACCC9}" destId="{688A046E-FAAB-43C0-B300-738E656052F2}" srcOrd="1" destOrd="0" presId="urn:microsoft.com/office/officeart/2008/layout/HorizontalMultiLevelHierarchy"/>
    <dgm:cxn modelId="{7BD679BF-81FC-4E2F-9ACE-044B6435C296}" type="presParOf" srcId="{688A046E-FAAB-43C0-B300-738E656052F2}" destId="{50E4AAE0-2546-4F77-BD9B-BB9D7EF046FC}" srcOrd="0" destOrd="0" presId="urn:microsoft.com/office/officeart/2008/layout/HorizontalMultiLevelHierarchy"/>
    <dgm:cxn modelId="{ADF132F2-0235-4F58-AF14-88B46FDADBF3}" type="presParOf" srcId="{50E4AAE0-2546-4F77-BD9B-BB9D7EF046FC}" destId="{7C12597D-F11F-46C7-BFE9-5A76C0EE16A5}" srcOrd="0" destOrd="0" presId="urn:microsoft.com/office/officeart/2008/layout/HorizontalMultiLevelHierarchy"/>
    <dgm:cxn modelId="{10CE953E-83BA-4891-A382-E292F7B746B9}" type="presParOf" srcId="{688A046E-FAAB-43C0-B300-738E656052F2}" destId="{CAEFB1F4-A884-4175-BCDA-E38529D5278F}" srcOrd="1" destOrd="0" presId="urn:microsoft.com/office/officeart/2008/layout/HorizontalMultiLevelHierarchy"/>
    <dgm:cxn modelId="{D1FB7E4D-1F38-4F8F-98FD-0D63E3BAB49F}" type="presParOf" srcId="{CAEFB1F4-A884-4175-BCDA-E38529D5278F}" destId="{546B452B-6451-4F24-972A-9121DF85E140}" srcOrd="0" destOrd="0" presId="urn:microsoft.com/office/officeart/2008/layout/HorizontalMultiLevelHierarchy"/>
    <dgm:cxn modelId="{2310176F-9A54-4F8E-8010-605F350C8F6B}" type="presParOf" srcId="{CAEFB1F4-A884-4175-BCDA-E38529D5278F}" destId="{4D3B1B59-A5B3-48AC-BB67-A3A119217261}" srcOrd="1" destOrd="0" presId="urn:microsoft.com/office/officeart/2008/layout/HorizontalMultiLevelHierarchy"/>
    <dgm:cxn modelId="{5A51924B-0751-4BCB-9B85-CC933A129E67}" type="presParOf" srcId="{EA6B996D-657F-42D2-A76F-DCCDE353ED93}" destId="{C03093E4-01C5-4A02-B973-0C581E2F789D}" srcOrd="2" destOrd="0" presId="urn:microsoft.com/office/officeart/2008/layout/HorizontalMultiLevelHierarchy"/>
    <dgm:cxn modelId="{5F472942-D86D-4414-8D9B-C58D2919BE47}" type="presParOf" srcId="{C03093E4-01C5-4A02-B973-0C581E2F789D}" destId="{0D95879A-B9AD-44B1-89B6-D1CAECE5487D}" srcOrd="0" destOrd="0" presId="urn:microsoft.com/office/officeart/2008/layout/HorizontalMultiLevelHierarchy"/>
    <dgm:cxn modelId="{D4E4F197-381B-4AA3-B8B7-E90F33444AB3}" type="presParOf" srcId="{EA6B996D-657F-42D2-A76F-DCCDE353ED93}" destId="{411221C8-96EE-4AC4-8C22-D743395D6D3D}" srcOrd="3" destOrd="0" presId="urn:microsoft.com/office/officeart/2008/layout/HorizontalMultiLevelHierarchy"/>
    <dgm:cxn modelId="{ABB2D1B0-80E4-41E4-B142-AD9F97FF0067}" type="presParOf" srcId="{411221C8-96EE-4AC4-8C22-D743395D6D3D}" destId="{24D6881C-CF85-4003-8611-FFCC36E2427B}" srcOrd="0" destOrd="0" presId="urn:microsoft.com/office/officeart/2008/layout/HorizontalMultiLevelHierarchy"/>
    <dgm:cxn modelId="{D8A26CE3-5B28-4CD8-81D7-D6E1197A9F4A}" type="presParOf" srcId="{411221C8-96EE-4AC4-8C22-D743395D6D3D}" destId="{CC07BC1A-75A5-46C2-A17D-EB27CC60CC3B}" srcOrd="1" destOrd="0" presId="urn:microsoft.com/office/officeart/2008/layout/HorizontalMultiLevelHierarchy"/>
    <dgm:cxn modelId="{9A35AA28-C7C7-431D-AC66-A6E2777C63A2}" type="presParOf" srcId="{CC07BC1A-75A5-46C2-A17D-EB27CC60CC3B}" destId="{A88CDEEC-149B-409F-B507-BE3409462F43}" srcOrd="0" destOrd="0" presId="urn:microsoft.com/office/officeart/2008/layout/HorizontalMultiLevelHierarchy"/>
    <dgm:cxn modelId="{09C115D3-2B8F-4D10-8BBA-90E3B0868F5A}" type="presParOf" srcId="{A88CDEEC-149B-409F-B507-BE3409462F43}" destId="{C4A46416-F3BA-4973-9092-0CECDCB54B31}" srcOrd="0" destOrd="0" presId="urn:microsoft.com/office/officeart/2008/layout/HorizontalMultiLevelHierarchy"/>
    <dgm:cxn modelId="{1D6E90CF-3434-41DA-84C8-2C4A6BC7C78B}" type="presParOf" srcId="{CC07BC1A-75A5-46C2-A17D-EB27CC60CC3B}" destId="{0B6D8959-9275-4058-9266-9FAA4C6D489F}" srcOrd="1" destOrd="0" presId="urn:microsoft.com/office/officeart/2008/layout/HorizontalMultiLevelHierarchy"/>
    <dgm:cxn modelId="{BD55DCAE-EA0E-448F-A4CE-BE8B44AA3A00}" type="presParOf" srcId="{0B6D8959-9275-4058-9266-9FAA4C6D489F}" destId="{805C0E22-125E-4C5A-AAF9-193F73AE85F1}" srcOrd="0" destOrd="0" presId="urn:microsoft.com/office/officeart/2008/layout/HorizontalMultiLevelHierarchy"/>
    <dgm:cxn modelId="{342678E9-423D-4F4A-A6DE-9C781B64E4F3}" type="presParOf" srcId="{0B6D8959-9275-4058-9266-9FAA4C6D489F}" destId="{6D47AD8D-1840-4702-A547-A2CA4D118A10}" srcOrd="1" destOrd="0" presId="urn:microsoft.com/office/officeart/2008/layout/HorizontalMultiLevelHierarchy"/>
    <dgm:cxn modelId="{4F089A3B-F685-4CC7-8182-075BA9778415}" type="presParOf" srcId="{CC07BC1A-75A5-46C2-A17D-EB27CC60CC3B}" destId="{5579E20A-26FA-4B44-AE21-5A1076360658}" srcOrd="2" destOrd="0" presId="urn:microsoft.com/office/officeart/2008/layout/HorizontalMultiLevelHierarchy"/>
    <dgm:cxn modelId="{BC48B765-BE38-4162-A7EC-D1892383D6C8}" type="presParOf" srcId="{5579E20A-26FA-4B44-AE21-5A1076360658}" destId="{C077EF2C-68D3-4ED1-9E02-89B127D27816}" srcOrd="0" destOrd="0" presId="urn:microsoft.com/office/officeart/2008/layout/HorizontalMultiLevelHierarchy"/>
    <dgm:cxn modelId="{D5738EC9-E329-4626-984A-55ACCA2EFE56}" type="presParOf" srcId="{CC07BC1A-75A5-46C2-A17D-EB27CC60CC3B}" destId="{090755DA-D87B-43FF-BD8C-5618008C52ED}" srcOrd="3" destOrd="0" presId="urn:microsoft.com/office/officeart/2008/layout/HorizontalMultiLevelHierarchy"/>
    <dgm:cxn modelId="{E2212399-6ED4-4022-9315-D3C2263556F2}" type="presParOf" srcId="{090755DA-D87B-43FF-BD8C-5618008C52ED}" destId="{04F13C7C-2F20-472A-8B12-B7F10A922857}" srcOrd="0" destOrd="0" presId="urn:microsoft.com/office/officeart/2008/layout/HorizontalMultiLevelHierarchy"/>
    <dgm:cxn modelId="{9AA2C46C-77B6-44EF-BE98-A2F35C28BE3D}" type="presParOf" srcId="{090755DA-D87B-43FF-BD8C-5618008C52ED}" destId="{8FB442EA-95DA-42FD-9F8D-95F3F22B8386}" srcOrd="1" destOrd="0" presId="urn:microsoft.com/office/officeart/2008/layout/HorizontalMultiLevelHierarchy"/>
    <dgm:cxn modelId="{E30F5C39-6358-4884-A619-12161D21E4E7}" type="presParOf" srcId="{EA6B996D-657F-42D2-A76F-DCCDE353ED93}" destId="{161A8512-22FC-4C66-8B8A-6FEE59D744A3}" srcOrd="4" destOrd="0" presId="urn:microsoft.com/office/officeart/2008/layout/HorizontalMultiLevelHierarchy"/>
    <dgm:cxn modelId="{8F15BD32-2567-44B8-918F-E069757A7FB3}" type="presParOf" srcId="{161A8512-22FC-4C66-8B8A-6FEE59D744A3}" destId="{CA5AA429-511C-4A21-B64E-3F5B4AE45ECA}" srcOrd="0" destOrd="0" presId="urn:microsoft.com/office/officeart/2008/layout/HorizontalMultiLevelHierarchy"/>
    <dgm:cxn modelId="{74EB29B5-9EE7-4AB4-BBF8-AB8D2F21F95C}" type="presParOf" srcId="{EA6B996D-657F-42D2-A76F-DCCDE353ED93}" destId="{797DAD5B-722F-4A71-A978-3F2CF19CA45E}" srcOrd="5" destOrd="0" presId="urn:microsoft.com/office/officeart/2008/layout/HorizontalMultiLevelHierarchy"/>
    <dgm:cxn modelId="{22785344-E49F-4F56-AE40-FCBEF1A53B6B}" type="presParOf" srcId="{797DAD5B-722F-4A71-A978-3F2CF19CA45E}" destId="{124E99B2-7E69-4BE1-8E79-39444543CAFC}" srcOrd="0" destOrd="0" presId="urn:microsoft.com/office/officeart/2008/layout/HorizontalMultiLevelHierarchy"/>
    <dgm:cxn modelId="{ED51768F-1A42-4455-B50C-4F56FCA7EF57}" type="presParOf" srcId="{797DAD5B-722F-4A71-A978-3F2CF19CA45E}" destId="{A429E496-E4E7-437A-8440-C968DD11B0A2}" srcOrd="1" destOrd="0" presId="urn:microsoft.com/office/officeart/2008/layout/HorizontalMultiLevelHierarchy"/>
    <dgm:cxn modelId="{AB1CEFAC-A653-4F88-8FFC-60CE6827092B}" type="presParOf" srcId="{A429E496-E4E7-437A-8440-C968DD11B0A2}" destId="{D8C19299-2FBE-44E1-990C-2287F018CC8D}" srcOrd="0" destOrd="0" presId="urn:microsoft.com/office/officeart/2008/layout/HorizontalMultiLevelHierarchy"/>
    <dgm:cxn modelId="{20D31CCF-64FA-4142-A46A-D11A1DA162CE}" type="presParOf" srcId="{D8C19299-2FBE-44E1-990C-2287F018CC8D}" destId="{A9530964-BBB3-442F-B12F-77987B39E31D}" srcOrd="0" destOrd="0" presId="urn:microsoft.com/office/officeart/2008/layout/HorizontalMultiLevelHierarchy"/>
    <dgm:cxn modelId="{2B931958-FA38-404F-AB82-189F7BE95E29}" type="presParOf" srcId="{A429E496-E4E7-437A-8440-C968DD11B0A2}" destId="{803E1718-4F49-452A-B72C-7DEC862EA7A9}" srcOrd="1" destOrd="0" presId="urn:microsoft.com/office/officeart/2008/layout/HorizontalMultiLevelHierarchy"/>
    <dgm:cxn modelId="{578060CC-4A16-4796-B14A-9E0CB0135346}" type="presParOf" srcId="{803E1718-4F49-452A-B72C-7DEC862EA7A9}" destId="{CE114953-A820-4F0C-A894-0D0F916CAE27}" srcOrd="0" destOrd="0" presId="urn:microsoft.com/office/officeart/2008/layout/HorizontalMultiLevelHierarchy"/>
    <dgm:cxn modelId="{B27A5019-DA3F-49CE-BAB1-2EEEE44398BF}" type="presParOf" srcId="{803E1718-4F49-452A-B72C-7DEC862EA7A9}" destId="{2B9D2427-58FF-434C-8EAE-CA001E114A7E}" srcOrd="1" destOrd="0" presId="urn:microsoft.com/office/officeart/2008/layout/HorizontalMultiLevelHierarchy"/>
    <dgm:cxn modelId="{A61D8345-C38A-4943-8679-CEF01FB680F6}" type="presParOf" srcId="{EA6B996D-657F-42D2-A76F-DCCDE353ED93}" destId="{E557665B-D617-4BC1-83C0-6C57A13EEB03}" srcOrd="6" destOrd="0" presId="urn:microsoft.com/office/officeart/2008/layout/HorizontalMultiLevelHierarchy"/>
    <dgm:cxn modelId="{C24CA454-D566-47F5-9E2B-F099C772DA46}" type="presParOf" srcId="{E557665B-D617-4BC1-83C0-6C57A13EEB03}" destId="{56C3F10F-E42D-4C98-9AB2-22B6E0BAF041}" srcOrd="0" destOrd="0" presId="urn:microsoft.com/office/officeart/2008/layout/HorizontalMultiLevelHierarchy"/>
    <dgm:cxn modelId="{79730785-54E1-4EA7-AC8D-9D39E529E760}" type="presParOf" srcId="{EA6B996D-657F-42D2-A76F-DCCDE353ED93}" destId="{D71774CC-2767-4A03-9E55-57D651027B1A}" srcOrd="7" destOrd="0" presId="urn:microsoft.com/office/officeart/2008/layout/HorizontalMultiLevelHierarchy"/>
    <dgm:cxn modelId="{670A108D-93E3-4F5B-B6E5-A3CA95218D59}" type="presParOf" srcId="{D71774CC-2767-4A03-9E55-57D651027B1A}" destId="{D0EC2A54-E571-4B65-868B-2A4FEA5ABDCD}" srcOrd="0" destOrd="0" presId="urn:microsoft.com/office/officeart/2008/layout/HorizontalMultiLevelHierarchy"/>
    <dgm:cxn modelId="{61147E9C-A001-4DA7-9396-844C04782477}" type="presParOf" srcId="{D71774CC-2767-4A03-9E55-57D651027B1A}" destId="{F0E203B3-8349-4263-AD7B-C93CF48BF578}" srcOrd="1" destOrd="0" presId="urn:microsoft.com/office/officeart/2008/layout/HorizontalMultiLevelHierarchy"/>
    <dgm:cxn modelId="{42681A78-A413-4245-9BCA-A1FA5FA13391}" type="presParOf" srcId="{F0E203B3-8349-4263-AD7B-C93CF48BF578}" destId="{035AE0A5-4D5D-4E47-88AC-871CC0801761}" srcOrd="0" destOrd="0" presId="urn:microsoft.com/office/officeart/2008/layout/HorizontalMultiLevelHierarchy"/>
    <dgm:cxn modelId="{A9073F6E-7953-4210-ACEB-B2265EF62504}" type="presParOf" srcId="{035AE0A5-4D5D-4E47-88AC-871CC0801761}" destId="{AF67EB73-AC48-4903-824E-7FCB8C29E236}" srcOrd="0" destOrd="0" presId="urn:microsoft.com/office/officeart/2008/layout/HorizontalMultiLevelHierarchy"/>
    <dgm:cxn modelId="{EE3AC107-3669-4071-AB44-D16D4E888779}" type="presParOf" srcId="{F0E203B3-8349-4263-AD7B-C93CF48BF578}" destId="{B4545A81-2AA4-48FD-B8CB-55EEA07DC9E1}" srcOrd="1" destOrd="0" presId="urn:microsoft.com/office/officeart/2008/layout/HorizontalMultiLevelHierarchy"/>
    <dgm:cxn modelId="{5E050FFF-AC52-4EEB-BF2F-77C637A68EA2}" type="presParOf" srcId="{B4545A81-2AA4-48FD-B8CB-55EEA07DC9E1}" destId="{E9F897D1-7519-4D4E-8B2F-6851B3E9538A}" srcOrd="0" destOrd="0" presId="urn:microsoft.com/office/officeart/2008/layout/HorizontalMultiLevelHierarchy"/>
    <dgm:cxn modelId="{0C89193B-2CB8-4B27-8DE2-362EF1255682}" type="presParOf" srcId="{B4545A81-2AA4-48FD-B8CB-55EEA07DC9E1}" destId="{80182585-E5A0-4FFB-A6A0-358AA3E69379}" srcOrd="1" destOrd="0" presId="urn:microsoft.com/office/officeart/2008/layout/HorizontalMultiLevelHierarchy"/>
    <dgm:cxn modelId="{9FF7ADAD-458D-453B-B415-522BA2958F4A}" type="presParOf" srcId="{EA6B996D-657F-42D2-A76F-DCCDE353ED93}" destId="{1A597004-2921-44E5-BA2C-55E20E56085D}" srcOrd="8" destOrd="0" presId="urn:microsoft.com/office/officeart/2008/layout/HorizontalMultiLevelHierarchy"/>
    <dgm:cxn modelId="{7028BD89-C70E-4F10-BDD9-89D5F043F78F}" type="presParOf" srcId="{1A597004-2921-44E5-BA2C-55E20E56085D}" destId="{22F4F9BB-838C-4B3D-99FF-FE4475A102C0}" srcOrd="0" destOrd="0" presId="urn:microsoft.com/office/officeart/2008/layout/HorizontalMultiLevelHierarchy"/>
    <dgm:cxn modelId="{CD7D26D1-E254-4438-8F0C-33C4491E7B95}" type="presParOf" srcId="{EA6B996D-657F-42D2-A76F-DCCDE353ED93}" destId="{C222E6CE-17A3-452E-BCE7-5D6E2A57B6DB}" srcOrd="9" destOrd="0" presId="urn:microsoft.com/office/officeart/2008/layout/HorizontalMultiLevelHierarchy"/>
    <dgm:cxn modelId="{C600AAA0-70B1-4155-B332-FBDAAB281C77}" type="presParOf" srcId="{C222E6CE-17A3-452E-BCE7-5D6E2A57B6DB}" destId="{0A77F655-A22C-4394-A0A0-40D8385C5E11}" srcOrd="0" destOrd="0" presId="urn:microsoft.com/office/officeart/2008/layout/HorizontalMultiLevelHierarchy"/>
    <dgm:cxn modelId="{48D62D24-1764-4DDD-A436-F3D76A400E55}" type="presParOf" srcId="{C222E6CE-17A3-452E-BCE7-5D6E2A57B6DB}" destId="{C339C6F3-9379-4569-9437-99DC67A123F7}" srcOrd="1" destOrd="0" presId="urn:microsoft.com/office/officeart/2008/layout/HorizontalMultiLevelHierarchy"/>
    <dgm:cxn modelId="{CF180A35-B1E1-40BC-8811-84F53DED6DA1}" type="presParOf" srcId="{C339C6F3-9379-4569-9437-99DC67A123F7}" destId="{D02C3EF2-24C5-4C2C-938E-9BA10E7E731E}" srcOrd="0" destOrd="0" presId="urn:microsoft.com/office/officeart/2008/layout/HorizontalMultiLevelHierarchy"/>
    <dgm:cxn modelId="{601680DB-81E8-4724-8BDD-90908B414F0C}" type="presParOf" srcId="{D02C3EF2-24C5-4C2C-938E-9BA10E7E731E}" destId="{639B3092-CB45-4E60-AC65-B1DAD1864CFE}" srcOrd="0" destOrd="0" presId="urn:microsoft.com/office/officeart/2008/layout/HorizontalMultiLevelHierarchy"/>
    <dgm:cxn modelId="{3130A282-E188-45A8-A315-9F45E4E52666}" type="presParOf" srcId="{C339C6F3-9379-4569-9437-99DC67A123F7}" destId="{25954273-5C4D-47D6-8CB1-2EE285283434}" srcOrd="1" destOrd="0" presId="urn:microsoft.com/office/officeart/2008/layout/HorizontalMultiLevelHierarchy"/>
    <dgm:cxn modelId="{AABA7EFF-D197-47AC-BBF3-E8B169001E6C}" type="presParOf" srcId="{25954273-5C4D-47D6-8CB1-2EE285283434}" destId="{9706F67B-9BEA-4C47-8D1F-0852FBB77BCD}" srcOrd="0" destOrd="0" presId="urn:microsoft.com/office/officeart/2008/layout/HorizontalMultiLevelHierarchy"/>
    <dgm:cxn modelId="{76542DEC-C791-49E4-948C-C85DBA02FF87}" type="presParOf" srcId="{25954273-5C4D-47D6-8CB1-2EE285283434}" destId="{A7818811-C046-402F-BC35-DA808261E2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9DC602-C76E-4038-819F-2B72A673EE98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A728B-6A5F-4A29-BA62-48EA6CA8363D}">
      <dgm:prSet phldrT="[Text]"/>
      <dgm:spPr/>
      <dgm:t>
        <a:bodyPr/>
        <a:lstStyle/>
        <a:p>
          <a:r>
            <a:rPr lang="en-GB" dirty="0"/>
            <a:t>UK convenience food producer</a:t>
          </a:r>
          <a:endParaRPr lang="en-US" dirty="0"/>
        </a:p>
      </dgm:t>
    </dgm:pt>
    <dgm:pt modelId="{B76536AC-1AA2-4937-91D1-940760B1C982}" type="parTrans" cxnId="{2C8FA718-2BB7-4026-A7B8-4A5790E6A456}">
      <dgm:prSet/>
      <dgm:spPr/>
      <dgm:t>
        <a:bodyPr/>
        <a:lstStyle/>
        <a:p>
          <a:endParaRPr lang="en-US"/>
        </a:p>
      </dgm:t>
    </dgm:pt>
    <dgm:pt modelId="{3910DF63-5745-484A-9B9E-6DC3BC20B943}" type="sibTrans" cxnId="{2C8FA718-2BB7-4026-A7B8-4A5790E6A456}">
      <dgm:prSet/>
      <dgm:spPr/>
      <dgm:t>
        <a:bodyPr/>
        <a:lstStyle/>
        <a:p>
          <a:endParaRPr lang="en-US"/>
        </a:p>
      </dgm:t>
    </dgm:pt>
    <dgm:pt modelId="{78B9105C-40BD-4DFB-9D49-DE6EF54CD640}">
      <dgm:prSet phldrT="[Text]"/>
      <dgm:spPr/>
      <dgm:t>
        <a:bodyPr/>
        <a:lstStyle/>
        <a:p>
          <a:r>
            <a:rPr lang="en-GB" dirty="0"/>
            <a:t>Mid-sized UK-based fresh and pre-processed vegetable supplier</a:t>
          </a:r>
          <a:endParaRPr lang="en-US" dirty="0"/>
        </a:p>
      </dgm:t>
    </dgm:pt>
    <dgm:pt modelId="{ED240DF1-38F1-436C-9D71-DB9AE6C603AA}" type="parTrans" cxnId="{B533F894-1681-43AE-A23B-3910848A4024}">
      <dgm:prSet/>
      <dgm:spPr/>
      <dgm:t>
        <a:bodyPr/>
        <a:lstStyle/>
        <a:p>
          <a:endParaRPr lang="en-US"/>
        </a:p>
      </dgm:t>
    </dgm:pt>
    <dgm:pt modelId="{C74A6CEC-A3EE-41F8-A8E5-BD652334A4C6}" type="sibTrans" cxnId="{B533F894-1681-43AE-A23B-3910848A4024}">
      <dgm:prSet/>
      <dgm:spPr/>
      <dgm:t>
        <a:bodyPr/>
        <a:lstStyle/>
        <a:p>
          <a:endParaRPr lang="en-US"/>
        </a:p>
      </dgm:t>
    </dgm:pt>
    <dgm:pt modelId="{4E3FA878-50E1-4DED-AF97-136B45C4D2A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Global food and beverage giant; leading in reformulation and functional products.</a:t>
          </a:r>
          <a:endParaRPr lang="en-US" dirty="0"/>
        </a:p>
      </dgm:t>
    </dgm:pt>
    <dgm:pt modelId="{018178EF-BC50-4020-8014-5DACEAE58779}" type="parTrans" cxnId="{88BA8618-ACF7-4E5F-BC5A-DD55C4A310A7}">
      <dgm:prSet/>
      <dgm:spPr/>
      <dgm:t>
        <a:bodyPr/>
        <a:lstStyle/>
        <a:p>
          <a:endParaRPr lang="en-US"/>
        </a:p>
      </dgm:t>
    </dgm:pt>
    <dgm:pt modelId="{884C2B03-E766-4422-BCCA-AA38D266643B}" type="sibTrans" cxnId="{88BA8618-ACF7-4E5F-BC5A-DD55C4A310A7}">
      <dgm:prSet/>
      <dgm:spPr/>
      <dgm:t>
        <a:bodyPr/>
        <a:lstStyle/>
        <a:p>
          <a:endParaRPr lang="en-US"/>
        </a:p>
      </dgm:t>
    </dgm:pt>
    <dgm:pt modelId="{3BAC9876-1F3B-43FD-86D4-A85F0EDA714B}">
      <dgm:prSet phldrT="[Text]"/>
      <dgm:spPr/>
      <dgm:t>
        <a:bodyPr/>
        <a:lstStyle/>
        <a:p>
          <a:r>
            <a:rPr lang="en-GB" dirty="0"/>
            <a:t>Consultancy for innovations in sustainability and health</a:t>
          </a:r>
          <a:endParaRPr lang="en-US" dirty="0"/>
        </a:p>
      </dgm:t>
    </dgm:pt>
    <dgm:pt modelId="{4C4823DB-E111-42C9-91F5-1FCD0F911CA1}" type="parTrans" cxnId="{AC5D512C-E1B7-4F83-9C3A-5449E0281199}">
      <dgm:prSet/>
      <dgm:spPr/>
      <dgm:t>
        <a:bodyPr/>
        <a:lstStyle/>
        <a:p>
          <a:endParaRPr lang="en-US"/>
        </a:p>
      </dgm:t>
    </dgm:pt>
    <dgm:pt modelId="{C5F49608-0B59-40DA-BC02-C11E3064A59E}" type="sibTrans" cxnId="{AC5D512C-E1B7-4F83-9C3A-5449E0281199}">
      <dgm:prSet/>
      <dgm:spPr/>
      <dgm:t>
        <a:bodyPr/>
        <a:lstStyle/>
        <a:p>
          <a:endParaRPr lang="en-US"/>
        </a:p>
      </dgm:t>
    </dgm:pt>
    <dgm:pt modelId="{AA014ABC-F789-49CC-9E4F-C122B21D639E}" type="pres">
      <dgm:prSet presAssocID="{279DC602-C76E-4038-819F-2B72A673EE98}" presName="matrix" presStyleCnt="0">
        <dgm:presLayoutVars>
          <dgm:chMax val="1"/>
          <dgm:dir/>
          <dgm:resizeHandles val="exact"/>
        </dgm:presLayoutVars>
      </dgm:prSet>
      <dgm:spPr/>
    </dgm:pt>
    <dgm:pt modelId="{61FBC2AA-7DA8-438C-8776-2598B88470CE}" type="pres">
      <dgm:prSet presAssocID="{279DC602-C76E-4038-819F-2B72A673EE98}" presName="axisShape" presStyleLbl="bgShp" presStyleIdx="0" presStyleCnt="1"/>
      <dgm:spPr/>
    </dgm:pt>
    <dgm:pt modelId="{470B5501-80A5-4744-87FE-D73BA8E39EDC}" type="pres">
      <dgm:prSet presAssocID="{279DC602-C76E-4038-819F-2B72A673EE98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C2AEF0-E7A3-4C86-AA5A-893E72BB47D6}" type="pres">
      <dgm:prSet presAssocID="{279DC602-C76E-4038-819F-2B72A673EE98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3859AA-CC3D-4158-8712-9C4D22FDC0EC}" type="pres">
      <dgm:prSet presAssocID="{279DC602-C76E-4038-819F-2B72A673EE98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FBD978-3541-41D9-9B0B-A4F7EF7F0AB3}" type="pres">
      <dgm:prSet presAssocID="{279DC602-C76E-4038-819F-2B72A673EE9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BA8618-ACF7-4E5F-BC5A-DD55C4A310A7}" srcId="{279DC602-C76E-4038-819F-2B72A673EE98}" destId="{4E3FA878-50E1-4DED-AF97-136B45C4D2A5}" srcOrd="2" destOrd="0" parTransId="{018178EF-BC50-4020-8014-5DACEAE58779}" sibTransId="{884C2B03-E766-4422-BCCA-AA38D266643B}"/>
    <dgm:cxn modelId="{2C8FA718-2BB7-4026-A7B8-4A5790E6A456}" srcId="{279DC602-C76E-4038-819F-2B72A673EE98}" destId="{23AA728B-6A5F-4A29-BA62-48EA6CA8363D}" srcOrd="0" destOrd="0" parTransId="{B76536AC-1AA2-4937-91D1-940760B1C982}" sibTransId="{3910DF63-5745-484A-9B9E-6DC3BC20B943}"/>
    <dgm:cxn modelId="{542E9126-7566-42EE-AA65-062CEC454891}" type="presOf" srcId="{23AA728B-6A5F-4A29-BA62-48EA6CA8363D}" destId="{470B5501-80A5-4744-87FE-D73BA8E39EDC}" srcOrd="0" destOrd="0" presId="urn:microsoft.com/office/officeart/2005/8/layout/matrix2"/>
    <dgm:cxn modelId="{AC5D512C-E1B7-4F83-9C3A-5449E0281199}" srcId="{279DC602-C76E-4038-819F-2B72A673EE98}" destId="{3BAC9876-1F3B-43FD-86D4-A85F0EDA714B}" srcOrd="3" destOrd="0" parTransId="{4C4823DB-E111-42C9-91F5-1FCD0F911CA1}" sibTransId="{C5F49608-0B59-40DA-BC02-C11E3064A59E}"/>
    <dgm:cxn modelId="{79D0046B-321B-4619-8581-8145418E122A}" type="presOf" srcId="{3BAC9876-1F3B-43FD-86D4-A85F0EDA714B}" destId="{A9FBD978-3541-41D9-9B0B-A4F7EF7F0AB3}" srcOrd="0" destOrd="0" presId="urn:microsoft.com/office/officeart/2005/8/layout/matrix2"/>
    <dgm:cxn modelId="{A1652C7A-8692-41D6-A074-61C1A4225DDE}" type="presOf" srcId="{279DC602-C76E-4038-819F-2B72A673EE98}" destId="{AA014ABC-F789-49CC-9E4F-C122B21D639E}" srcOrd="0" destOrd="0" presId="urn:microsoft.com/office/officeart/2005/8/layout/matrix2"/>
    <dgm:cxn modelId="{AE509B7A-6BC2-487F-9D6B-ED6D72155009}" type="presOf" srcId="{78B9105C-40BD-4DFB-9D49-DE6EF54CD640}" destId="{B7C2AEF0-E7A3-4C86-AA5A-893E72BB47D6}" srcOrd="0" destOrd="0" presId="urn:microsoft.com/office/officeart/2005/8/layout/matrix2"/>
    <dgm:cxn modelId="{B533F894-1681-43AE-A23B-3910848A4024}" srcId="{279DC602-C76E-4038-819F-2B72A673EE98}" destId="{78B9105C-40BD-4DFB-9D49-DE6EF54CD640}" srcOrd="1" destOrd="0" parTransId="{ED240DF1-38F1-436C-9D71-DB9AE6C603AA}" sibTransId="{C74A6CEC-A3EE-41F8-A8E5-BD652334A4C6}"/>
    <dgm:cxn modelId="{D8CA62AF-867C-4BD5-BAED-34059E232745}" type="presOf" srcId="{4E3FA878-50E1-4DED-AF97-136B45C4D2A5}" destId="{F23859AA-CC3D-4158-8712-9C4D22FDC0EC}" srcOrd="0" destOrd="0" presId="urn:microsoft.com/office/officeart/2005/8/layout/matrix2"/>
    <dgm:cxn modelId="{791AEC6F-DAA1-4306-81BB-9801AFBA63A4}" type="presParOf" srcId="{AA014ABC-F789-49CC-9E4F-C122B21D639E}" destId="{61FBC2AA-7DA8-438C-8776-2598B88470CE}" srcOrd="0" destOrd="0" presId="urn:microsoft.com/office/officeart/2005/8/layout/matrix2"/>
    <dgm:cxn modelId="{1A314211-61B7-4FC7-B50F-5C30BEC15D5D}" type="presParOf" srcId="{AA014ABC-F789-49CC-9E4F-C122B21D639E}" destId="{470B5501-80A5-4744-87FE-D73BA8E39EDC}" srcOrd="1" destOrd="0" presId="urn:microsoft.com/office/officeart/2005/8/layout/matrix2"/>
    <dgm:cxn modelId="{2552BA3F-12FF-4C1B-9163-442C2696D660}" type="presParOf" srcId="{AA014ABC-F789-49CC-9E4F-C122B21D639E}" destId="{B7C2AEF0-E7A3-4C86-AA5A-893E72BB47D6}" srcOrd="2" destOrd="0" presId="urn:microsoft.com/office/officeart/2005/8/layout/matrix2"/>
    <dgm:cxn modelId="{7553545E-DE4F-4DFB-B4F7-5CC0342DD6F1}" type="presParOf" srcId="{AA014ABC-F789-49CC-9E4F-C122B21D639E}" destId="{F23859AA-CC3D-4158-8712-9C4D22FDC0EC}" srcOrd="3" destOrd="0" presId="urn:microsoft.com/office/officeart/2005/8/layout/matrix2"/>
    <dgm:cxn modelId="{20423569-28D6-4760-AAD1-99E1AF1658C7}" type="presParOf" srcId="{AA014ABC-F789-49CC-9E4F-C122B21D639E}" destId="{A9FBD978-3541-41D9-9B0B-A4F7EF7F0AB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CC4C5-508C-4C7E-87EE-F15B70EF0472}">
      <dsp:nvSpPr>
        <dsp:cNvPr id="0" name=""/>
        <dsp:cNvSpPr/>
      </dsp:nvSpPr>
      <dsp:spPr>
        <a:xfrm>
          <a:off x="273762" y="0"/>
          <a:ext cx="8064894" cy="50405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A964B-9CDE-4F31-A6A3-0DBBF4A88C65}">
      <dsp:nvSpPr>
        <dsp:cNvPr id="0" name=""/>
        <dsp:cNvSpPr/>
      </dsp:nvSpPr>
      <dsp:spPr>
        <a:xfrm>
          <a:off x="1068154" y="3748159"/>
          <a:ext cx="185492" cy="185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FBC2A-A167-44CD-9AFC-D18487924D39}">
      <dsp:nvSpPr>
        <dsp:cNvPr id="0" name=""/>
        <dsp:cNvSpPr/>
      </dsp:nvSpPr>
      <dsp:spPr>
        <a:xfrm>
          <a:off x="1160900" y="3840905"/>
          <a:ext cx="1056501" cy="119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9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</a:t>
          </a:r>
        </a:p>
      </dsp:txBody>
      <dsp:txXfrm>
        <a:off x="1160900" y="3840905"/>
        <a:ext cx="1056501" cy="1199653"/>
      </dsp:txXfrm>
    </dsp:sp>
    <dsp:sp modelId="{09BD4B18-CAF2-44CF-8CC0-318F7C769A4B}">
      <dsp:nvSpPr>
        <dsp:cNvPr id="0" name=""/>
        <dsp:cNvSpPr/>
      </dsp:nvSpPr>
      <dsp:spPr>
        <a:xfrm>
          <a:off x="2072234" y="2783396"/>
          <a:ext cx="290336" cy="290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97A23-854E-4225-9A2C-66B623E29FAF}">
      <dsp:nvSpPr>
        <dsp:cNvPr id="0" name=""/>
        <dsp:cNvSpPr/>
      </dsp:nvSpPr>
      <dsp:spPr>
        <a:xfrm>
          <a:off x="1493936" y="2928564"/>
          <a:ext cx="2785704" cy="211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43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Design of the in-depth interviews</a:t>
          </a:r>
        </a:p>
      </dsp:txBody>
      <dsp:txXfrm>
        <a:off x="1493936" y="2928564"/>
        <a:ext cx="2785704" cy="2111994"/>
      </dsp:txXfrm>
    </dsp:sp>
    <dsp:sp modelId="{C25FB295-0C8B-487A-9797-8002B111CB8C}">
      <dsp:nvSpPr>
        <dsp:cNvPr id="0" name=""/>
        <dsp:cNvSpPr/>
      </dsp:nvSpPr>
      <dsp:spPr>
        <a:xfrm>
          <a:off x="3362617" y="2014207"/>
          <a:ext cx="387114" cy="387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87103-EB20-475F-B883-E04AABC8921B}">
      <dsp:nvSpPr>
        <dsp:cNvPr id="0" name=""/>
        <dsp:cNvSpPr/>
      </dsp:nvSpPr>
      <dsp:spPr>
        <a:xfrm>
          <a:off x="3556174" y="2207764"/>
          <a:ext cx="1556524" cy="283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24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Ethical clearance</a:t>
          </a:r>
        </a:p>
      </dsp:txBody>
      <dsp:txXfrm>
        <a:off x="3556174" y="2207764"/>
        <a:ext cx="1556524" cy="2832794"/>
      </dsp:txXfrm>
    </dsp:sp>
    <dsp:sp modelId="{D16A2D68-27AA-483F-835C-E01CB36478AA}">
      <dsp:nvSpPr>
        <dsp:cNvPr id="0" name=""/>
        <dsp:cNvSpPr/>
      </dsp:nvSpPr>
      <dsp:spPr>
        <a:xfrm>
          <a:off x="4862687" y="1413372"/>
          <a:ext cx="500023" cy="500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D8B3-633E-4B76-8B62-B64EC6F590C5}">
      <dsp:nvSpPr>
        <dsp:cNvPr id="0" name=""/>
        <dsp:cNvSpPr/>
      </dsp:nvSpPr>
      <dsp:spPr>
        <a:xfrm>
          <a:off x="5112699" y="1663384"/>
          <a:ext cx="1612978" cy="3377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52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Recruiting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Internal contacts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of mouth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LinkedIn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AFN+</a:t>
          </a:r>
        </a:p>
      </dsp:txBody>
      <dsp:txXfrm>
        <a:off x="5112699" y="1663384"/>
        <a:ext cx="1612978" cy="3377174"/>
      </dsp:txXfrm>
    </dsp:sp>
    <dsp:sp modelId="{0343867A-ED5F-4C3D-AD44-9FB7AB10AEEB}">
      <dsp:nvSpPr>
        <dsp:cNvPr id="0" name=""/>
        <dsp:cNvSpPr/>
      </dsp:nvSpPr>
      <dsp:spPr>
        <a:xfrm>
          <a:off x="6407114" y="1012144"/>
          <a:ext cx="637126" cy="637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F5AEA-A3A7-45CF-8393-72640563F88A}">
      <dsp:nvSpPr>
        <dsp:cNvPr id="0" name=""/>
        <dsp:cNvSpPr/>
      </dsp:nvSpPr>
      <dsp:spPr>
        <a:xfrm>
          <a:off x="6553121" y="1330707"/>
          <a:ext cx="1958091" cy="370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0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15 interviews – bakery, 5 nonalcoholic beverages, processed fruits and vegetables</a:t>
          </a:r>
        </a:p>
      </dsp:txBody>
      <dsp:txXfrm>
        <a:off x="6553121" y="1330707"/>
        <a:ext cx="1958091" cy="3709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3EF2-24C5-4C2C-938E-9BA10E7E731E}">
      <dsp:nvSpPr>
        <dsp:cNvPr id="0" name=""/>
        <dsp:cNvSpPr/>
      </dsp:nvSpPr>
      <dsp:spPr>
        <a:xfrm>
          <a:off x="4735441" y="5852589"/>
          <a:ext cx="5730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0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7650" y="5883982"/>
        <a:ext cx="28653" cy="28653"/>
      </dsp:txXfrm>
    </dsp:sp>
    <dsp:sp modelId="{1A597004-2921-44E5-BA2C-55E20E56085D}">
      <dsp:nvSpPr>
        <dsp:cNvPr id="0" name=""/>
        <dsp:cNvSpPr/>
      </dsp:nvSpPr>
      <dsp:spPr>
        <a:xfrm>
          <a:off x="1297005" y="3168351"/>
          <a:ext cx="573072" cy="272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536" y="0"/>
              </a:lnTo>
              <a:lnTo>
                <a:pt x="286536" y="2729957"/>
              </a:lnTo>
              <a:lnTo>
                <a:pt x="573072" y="2729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13804" y="4463594"/>
        <a:ext cx="139472" cy="139472"/>
      </dsp:txXfrm>
    </dsp:sp>
    <dsp:sp modelId="{035AE0A5-4D5D-4E47-88AC-871CC0801761}">
      <dsp:nvSpPr>
        <dsp:cNvPr id="0" name=""/>
        <dsp:cNvSpPr/>
      </dsp:nvSpPr>
      <dsp:spPr>
        <a:xfrm>
          <a:off x="4735441" y="4760606"/>
          <a:ext cx="5730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0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7650" y="4791999"/>
        <a:ext cx="28653" cy="28653"/>
      </dsp:txXfrm>
    </dsp:sp>
    <dsp:sp modelId="{E557665B-D617-4BC1-83C0-6C57A13EEB03}">
      <dsp:nvSpPr>
        <dsp:cNvPr id="0" name=""/>
        <dsp:cNvSpPr/>
      </dsp:nvSpPr>
      <dsp:spPr>
        <a:xfrm>
          <a:off x="1297005" y="3168351"/>
          <a:ext cx="573072" cy="163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536" y="0"/>
              </a:lnTo>
              <a:lnTo>
                <a:pt x="286536" y="1637974"/>
              </a:lnTo>
              <a:lnTo>
                <a:pt x="573072" y="1637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40158" y="3943956"/>
        <a:ext cx="86766" cy="86766"/>
      </dsp:txXfrm>
    </dsp:sp>
    <dsp:sp modelId="{D8C19299-2FBE-44E1-990C-2287F018CC8D}">
      <dsp:nvSpPr>
        <dsp:cNvPr id="0" name=""/>
        <dsp:cNvSpPr/>
      </dsp:nvSpPr>
      <dsp:spPr>
        <a:xfrm>
          <a:off x="4735441" y="3668623"/>
          <a:ext cx="5730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0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7650" y="3700016"/>
        <a:ext cx="28653" cy="28653"/>
      </dsp:txXfrm>
    </dsp:sp>
    <dsp:sp modelId="{161A8512-22FC-4C66-8B8A-6FEE59D744A3}">
      <dsp:nvSpPr>
        <dsp:cNvPr id="0" name=""/>
        <dsp:cNvSpPr/>
      </dsp:nvSpPr>
      <dsp:spPr>
        <a:xfrm>
          <a:off x="1297005" y="3168351"/>
          <a:ext cx="573072" cy="545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536" y="0"/>
              </a:lnTo>
              <a:lnTo>
                <a:pt x="286536" y="545991"/>
              </a:lnTo>
              <a:lnTo>
                <a:pt x="573072" y="545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3753" y="3421559"/>
        <a:ext cx="39576" cy="39576"/>
      </dsp:txXfrm>
    </dsp:sp>
    <dsp:sp modelId="{5579E20A-26FA-4B44-AE21-5A1076360658}">
      <dsp:nvSpPr>
        <dsp:cNvPr id="0" name=""/>
        <dsp:cNvSpPr/>
      </dsp:nvSpPr>
      <dsp:spPr>
        <a:xfrm>
          <a:off x="4735441" y="2076368"/>
          <a:ext cx="573072" cy="545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536" y="0"/>
              </a:lnTo>
              <a:lnTo>
                <a:pt x="286536" y="545991"/>
              </a:lnTo>
              <a:lnTo>
                <a:pt x="573072" y="5459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2189" y="2329576"/>
        <a:ext cx="39576" cy="39576"/>
      </dsp:txXfrm>
    </dsp:sp>
    <dsp:sp modelId="{A88CDEEC-149B-409F-B507-BE3409462F43}">
      <dsp:nvSpPr>
        <dsp:cNvPr id="0" name=""/>
        <dsp:cNvSpPr/>
      </dsp:nvSpPr>
      <dsp:spPr>
        <a:xfrm>
          <a:off x="4735441" y="1530377"/>
          <a:ext cx="573072" cy="545991"/>
        </a:xfrm>
        <a:custGeom>
          <a:avLst/>
          <a:gdLst/>
          <a:ahLst/>
          <a:cxnLst/>
          <a:rect l="0" t="0" r="0" b="0"/>
          <a:pathLst>
            <a:path>
              <a:moveTo>
                <a:pt x="0" y="545991"/>
              </a:moveTo>
              <a:lnTo>
                <a:pt x="286536" y="545991"/>
              </a:lnTo>
              <a:lnTo>
                <a:pt x="286536" y="0"/>
              </a:lnTo>
              <a:lnTo>
                <a:pt x="57307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2189" y="1783584"/>
        <a:ext cx="39576" cy="39576"/>
      </dsp:txXfrm>
    </dsp:sp>
    <dsp:sp modelId="{C03093E4-01C5-4A02-B973-0C581E2F789D}">
      <dsp:nvSpPr>
        <dsp:cNvPr id="0" name=""/>
        <dsp:cNvSpPr/>
      </dsp:nvSpPr>
      <dsp:spPr>
        <a:xfrm>
          <a:off x="1297005" y="2076368"/>
          <a:ext cx="573072" cy="1091983"/>
        </a:xfrm>
        <a:custGeom>
          <a:avLst/>
          <a:gdLst/>
          <a:ahLst/>
          <a:cxnLst/>
          <a:rect l="0" t="0" r="0" b="0"/>
          <a:pathLst>
            <a:path>
              <a:moveTo>
                <a:pt x="0" y="1091983"/>
              </a:moveTo>
              <a:lnTo>
                <a:pt x="286536" y="1091983"/>
              </a:lnTo>
              <a:lnTo>
                <a:pt x="286536" y="0"/>
              </a:lnTo>
              <a:lnTo>
                <a:pt x="5730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2710" y="2591529"/>
        <a:ext cx="61661" cy="61661"/>
      </dsp:txXfrm>
    </dsp:sp>
    <dsp:sp modelId="{50E4AAE0-2546-4F77-BD9B-BB9D7EF046FC}">
      <dsp:nvSpPr>
        <dsp:cNvPr id="0" name=""/>
        <dsp:cNvSpPr/>
      </dsp:nvSpPr>
      <dsp:spPr>
        <a:xfrm>
          <a:off x="4735441" y="392674"/>
          <a:ext cx="5730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0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7650" y="424067"/>
        <a:ext cx="28653" cy="28653"/>
      </dsp:txXfrm>
    </dsp:sp>
    <dsp:sp modelId="{C56AD2FB-3CA8-4553-87EE-6F9A9FAE532F}">
      <dsp:nvSpPr>
        <dsp:cNvPr id="0" name=""/>
        <dsp:cNvSpPr/>
      </dsp:nvSpPr>
      <dsp:spPr>
        <a:xfrm>
          <a:off x="1297005" y="438394"/>
          <a:ext cx="573072" cy="2729957"/>
        </a:xfrm>
        <a:custGeom>
          <a:avLst/>
          <a:gdLst/>
          <a:ahLst/>
          <a:cxnLst/>
          <a:rect l="0" t="0" r="0" b="0"/>
          <a:pathLst>
            <a:path>
              <a:moveTo>
                <a:pt x="0" y="2729957"/>
              </a:moveTo>
              <a:lnTo>
                <a:pt x="286536" y="2729957"/>
              </a:lnTo>
              <a:lnTo>
                <a:pt x="286536" y="0"/>
              </a:lnTo>
              <a:lnTo>
                <a:pt x="5730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3804" y="1733636"/>
        <a:ext cx="139472" cy="139472"/>
      </dsp:txXfrm>
    </dsp:sp>
    <dsp:sp modelId="{34CED76C-C27A-4E24-8467-0463ECD28FDA}">
      <dsp:nvSpPr>
        <dsp:cNvPr id="0" name=""/>
        <dsp:cNvSpPr/>
      </dsp:nvSpPr>
      <dsp:spPr>
        <a:xfrm rot="16200000">
          <a:off x="-1438699" y="2731558"/>
          <a:ext cx="4597823" cy="87358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In-depth interviews</a:t>
          </a:r>
        </a:p>
      </dsp:txBody>
      <dsp:txXfrm>
        <a:off x="-1438699" y="2731558"/>
        <a:ext cx="4597823" cy="873586"/>
      </dsp:txXfrm>
    </dsp:sp>
    <dsp:sp modelId="{2ECFD35B-5D3A-4D6A-B591-D01BD76532BA}">
      <dsp:nvSpPr>
        <dsp:cNvPr id="0" name=""/>
        <dsp:cNvSpPr/>
      </dsp:nvSpPr>
      <dsp:spPr>
        <a:xfrm>
          <a:off x="1870077" y="1601"/>
          <a:ext cx="2865363" cy="87358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Demographics</a:t>
          </a:r>
        </a:p>
      </dsp:txBody>
      <dsp:txXfrm>
        <a:off x="1870077" y="1601"/>
        <a:ext cx="2865363" cy="873586"/>
      </dsp:txXfrm>
    </dsp:sp>
    <dsp:sp modelId="{546B452B-6451-4F24-972A-9121DF85E140}">
      <dsp:nvSpPr>
        <dsp:cNvPr id="0" name=""/>
        <dsp:cNvSpPr/>
      </dsp:nvSpPr>
      <dsp:spPr>
        <a:xfrm>
          <a:off x="5308513" y="1601"/>
          <a:ext cx="2865363" cy="87358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Age, gender, education</a:t>
          </a:r>
        </a:p>
      </dsp:txBody>
      <dsp:txXfrm>
        <a:off x="5308513" y="1601"/>
        <a:ext cx="2865363" cy="873586"/>
      </dsp:txXfrm>
    </dsp:sp>
    <dsp:sp modelId="{24D6881C-CF85-4003-8611-FFCC36E2427B}">
      <dsp:nvSpPr>
        <dsp:cNvPr id="0" name=""/>
        <dsp:cNvSpPr/>
      </dsp:nvSpPr>
      <dsp:spPr>
        <a:xfrm>
          <a:off x="1870077" y="1639575"/>
          <a:ext cx="2865363" cy="87358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sp:txBody>
      <dsp:txXfrm>
        <a:off x="1870077" y="1639575"/>
        <a:ext cx="2865363" cy="873586"/>
      </dsp:txXfrm>
    </dsp:sp>
    <dsp:sp modelId="{805C0E22-125E-4C5A-AAF9-193F73AE85F1}">
      <dsp:nvSpPr>
        <dsp:cNvPr id="0" name=""/>
        <dsp:cNvSpPr/>
      </dsp:nvSpPr>
      <dsp:spPr>
        <a:xfrm>
          <a:off x="5308513" y="1093584"/>
          <a:ext cx="2865363" cy="87358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Presentation of the manager – position.</a:t>
          </a:r>
        </a:p>
      </dsp:txBody>
      <dsp:txXfrm>
        <a:off x="5308513" y="1093584"/>
        <a:ext cx="2865363" cy="873586"/>
      </dsp:txXfrm>
    </dsp:sp>
    <dsp:sp modelId="{04F13C7C-2F20-472A-8B12-B7F10A922857}">
      <dsp:nvSpPr>
        <dsp:cNvPr id="0" name=""/>
        <dsp:cNvSpPr/>
      </dsp:nvSpPr>
      <dsp:spPr>
        <a:xfrm>
          <a:off x="5308513" y="2185567"/>
          <a:ext cx="2865363" cy="87358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Presentation </a:t>
          </a:r>
          <a:r>
            <a:rPr lang="en-GB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the company – market, mission strategy</a:t>
          </a:r>
        </a:p>
      </dsp:txBody>
      <dsp:txXfrm>
        <a:off x="5308513" y="2185567"/>
        <a:ext cx="2865363" cy="873586"/>
      </dsp:txXfrm>
    </dsp:sp>
    <dsp:sp modelId="{124E99B2-7E69-4BE1-8E79-39444543CAFC}">
      <dsp:nvSpPr>
        <dsp:cNvPr id="0" name=""/>
        <dsp:cNvSpPr/>
      </dsp:nvSpPr>
      <dsp:spPr>
        <a:xfrm>
          <a:off x="1870077" y="3277550"/>
          <a:ext cx="2865363" cy="87358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Ice-breaking</a:t>
          </a:r>
        </a:p>
      </dsp:txBody>
      <dsp:txXfrm>
        <a:off x="1870077" y="3277550"/>
        <a:ext cx="2865363" cy="873586"/>
      </dsp:txXfrm>
    </dsp:sp>
    <dsp:sp modelId="{CE114953-A820-4F0C-A894-0D0F916CAE27}">
      <dsp:nvSpPr>
        <dsp:cNvPr id="0" name=""/>
        <dsp:cNvSpPr/>
      </dsp:nvSpPr>
      <dsp:spPr>
        <a:xfrm>
          <a:off x="5308513" y="3277550"/>
          <a:ext cx="2865363" cy="87358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innovations in the market where they operate</a:t>
          </a:r>
        </a:p>
      </dsp:txBody>
      <dsp:txXfrm>
        <a:off x="5308513" y="3277550"/>
        <a:ext cx="2865363" cy="873586"/>
      </dsp:txXfrm>
    </dsp:sp>
    <dsp:sp modelId="{D0EC2A54-E571-4B65-868B-2A4FEA5ABDCD}">
      <dsp:nvSpPr>
        <dsp:cNvPr id="0" name=""/>
        <dsp:cNvSpPr/>
      </dsp:nvSpPr>
      <dsp:spPr>
        <a:xfrm>
          <a:off x="1870077" y="4369533"/>
          <a:ext cx="2865363" cy="87358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 innovations</a:t>
          </a:r>
        </a:p>
      </dsp:txBody>
      <dsp:txXfrm>
        <a:off x="1870077" y="4369533"/>
        <a:ext cx="2865363" cy="873586"/>
      </dsp:txXfrm>
    </dsp:sp>
    <dsp:sp modelId="{E9F897D1-7519-4D4E-8B2F-6851B3E9538A}">
      <dsp:nvSpPr>
        <dsp:cNvPr id="0" name=""/>
        <dsp:cNvSpPr/>
      </dsp:nvSpPr>
      <dsp:spPr>
        <a:xfrm>
          <a:off x="5308513" y="4369533"/>
          <a:ext cx="2865363" cy="87358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Planned innovations for the future</a:t>
          </a:r>
        </a:p>
      </dsp:txBody>
      <dsp:txXfrm>
        <a:off x="5308513" y="4369533"/>
        <a:ext cx="2865363" cy="873586"/>
      </dsp:txXfrm>
    </dsp:sp>
    <dsp:sp modelId="{0A77F655-A22C-4394-A0A0-40D8385C5E11}">
      <dsp:nvSpPr>
        <dsp:cNvPr id="0" name=""/>
        <dsp:cNvSpPr/>
      </dsp:nvSpPr>
      <dsp:spPr>
        <a:xfrm>
          <a:off x="1870077" y="5461516"/>
          <a:ext cx="2865363" cy="87358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</a:p>
      </dsp:txBody>
      <dsp:txXfrm>
        <a:off x="1870077" y="5461516"/>
        <a:ext cx="2865363" cy="873586"/>
      </dsp:txXfrm>
    </dsp:sp>
    <dsp:sp modelId="{9706F67B-9BEA-4C47-8D1F-0852FBB77BCD}">
      <dsp:nvSpPr>
        <dsp:cNvPr id="0" name=""/>
        <dsp:cNvSpPr/>
      </dsp:nvSpPr>
      <dsp:spPr>
        <a:xfrm>
          <a:off x="5308513" y="5461516"/>
          <a:ext cx="2865363" cy="87358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Consumers and the way innovations are communicated</a:t>
          </a:r>
        </a:p>
      </dsp:txBody>
      <dsp:txXfrm>
        <a:off x="5308513" y="5461516"/>
        <a:ext cx="2865363" cy="873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BC2AA-7DA8-438C-8776-2598B88470CE}">
      <dsp:nvSpPr>
        <dsp:cNvPr id="0" name=""/>
        <dsp:cNvSpPr/>
      </dsp:nvSpPr>
      <dsp:spPr>
        <a:xfrm>
          <a:off x="1526340" y="0"/>
          <a:ext cx="5544615" cy="554461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B5501-80A5-4744-87FE-D73BA8E39EDC}">
      <dsp:nvSpPr>
        <dsp:cNvPr id="0" name=""/>
        <dsp:cNvSpPr/>
      </dsp:nvSpPr>
      <dsp:spPr>
        <a:xfrm>
          <a:off x="1886740" y="360399"/>
          <a:ext cx="2217846" cy="221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UK convenience food producer</a:t>
          </a:r>
          <a:endParaRPr lang="en-US" sz="2100" kern="1200" dirty="0"/>
        </a:p>
      </dsp:txBody>
      <dsp:txXfrm>
        <a:off x="1995006" y="468665"/>
        <a:ext cx="2001314" cy="2001314"/>
      </dsp:txXfrm>
    </dsp:sp>
    <dsp:sp modelId="{B7C2AEF0-E7A3-4C86-AA5A-893E72BB47D6}">
      <dsp:nvSpPr>
        <dsp:cNvPr id="0" name=""/>
        <dsp:cNvSpPr/>
      </dsp:nvSpPr>
      <dsp:spPr>
        <a:xfrm>
          <a:off x="4492709" y="360399"/>
          <a:ext cx="2217846" cy="221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Mid-sized UK-based fresh and pre-processed vegetable supplier</a:t>
          </a:r>
          <a:endParaRPr lang="en-US" sz="2100" kern="1200" dirty="0"/>
        </a:p>
      </dsp:txBody>
      <dsp:txXfrm>
        <a:off x="4600975" y="468665"/>
        <a:ext cx="2001314" cy="2001314"/>
      </dsp:txXfrm>
    </dsp:sp>
    <dsp:sp modelId="{F23859AA-CC3D-4158-8712-9C4D22FDC0EC}">
      <dsp:nvSpPr>
        <dsp:cNvPr id="0" name=""/>
        <dsp:cNvSpPr/>
      </dsp:nvSpPr>
      <dsp:spPr>
        <a:xfrm>
          <a:off x="1886740" y="2966369"/>
          <a:ext cx="2217846" cy="221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kern="1200" dirty="0"/>
            <a:t>Global food and beverage giant; leading in reformulation and functional products.</a:t>
          </a:r>
          <a:endParaRPr lang="en-US" sz="2100" kern="1200" dirty="0"/>
        </a:p>
      </dsp:txBody>
      <dsp:txXfrm>
        <a:off x="1995006" y="3074635"/>
        <a:ext cx="2001314" cy="2001314"/>
      </dsp:txXfrm>
    </dsp:sp>
    <dsp:sp modelId="{A9FBD978-3541-41D9-9B0B-A4F7EF7F0AB3}">
      <dsp:nvSpPr>
        <dsp:cNvPr id="0" name=""/>
        <dsp:cNvSpPr/>
      </dsp:nvSpPr>
      <dsp:spPr>
        <a:xfrm>
          <a:off x="4492709" y="2966369"/>
          <a:ext cx="2217846" cy="221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Consultancy for innovations in sustainability and health</a:t>
          </a:r>
          <a:endParaRPr lang="en-US" sz="2100" kern="1200" dirty="0"/>
        </a:p>
      </dsp:txBody>
      <dsp:txXfrm>
        <a:off x="4600975" y="3074635"/>
        <a:ext cx="2001314" cy="200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8455-F53A-0384-9F10-519E16886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BCF67-1302-B21E-C823-C678C2454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6DA2A-9B65-EBB4-2562-721CEEF1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26CC-68DE-4F4D-9EAA-BF3885EC5A4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83EE-69B3-E120-05BB-1F45695C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629F0-E2FD-DDF2-D0A3-C7E78F8F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D67-D64D-4E21-86DC-62C6CA61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1304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2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890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0768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3280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19968"/>
            <a:ext cx="8280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79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2322040"/>
            <a:ext cx="8280000" cy="396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rgbClr val="FDE6AB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ysClr val="windowText" lastClr="0000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21" name="Picture 53" descr="Device-blac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7188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497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ubtitle (Off-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640960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255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idebar (off-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buClrTx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847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2322040"/>
            <a:ext cx="8280000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 descr="Colour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4284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2204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  <p:sldLayoutId id="2147483700" r:id="rId4"/>
    <p:sldLayoutId id="2147483696" r:id="rId5"/>
    <p:sldLayoutId id="2147483701" r:id="rId6"/>
    <p:sldLayoutId id="2147483702" r:id="rId7"/>
    <p:sldLayoutId id="2147483708" r:id="rId8"/>
    <p:sldLayoutId id="2147483713" r:id="rId9"/>
    <p:sldLayoutId id="2147483709" r:id="rId10"/>
    <p:sldLayoutId id="2147483710" r:id="rId11"/>
    <p:sldLayoutId id="2147483711" r:id="rId12"/>
    <p:sldLayoutId id="2147483712" r:id="rId13"/>
    <p:sldLayoutId id="2147483714" r:id="rId14"/>
    <p:sldLayoutId id="2147483715" r:id="rId15"/>
    <p:sldLayoutId id="2147483716" r:id="rId16"/>
    <p:sldLayoutId id="2147483746" r:id="rId1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7012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4932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0" r:id="rId3"/>
    <p:sldLayoutId id="2147483732" r:id="rId4"/>
    <p:sldLayoutId id="2147483738" r:id="rId5"/>
    <p:sldLayoutId id="2147483742" r:id="rId6"/>
    <p:sldLayoutId id="2147483745" r:id="rId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tx2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8CF7-F269-0D4D-D5D1-F828D511D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84" y="1124744"/>
            <a:ext cx="8562632" cy="4896544"/>
          </a:xfrm>
        </p:spPr>
        <p:txBody>
          <a:bodyPr/>
          <a:lstStyle/>
          <a:p>
            <a:r>
              <a:rPr lang="en-GB" sz="3000" dirty="0"/>
              <a:t>Realigning UK Food Production and Trade</a:t>
            </a:r>
            <a:br>
              <a:rPr lang="en-GB" sz="3000" dirty="0"/>
            </a:br>
            <a:r>
              <a:rPr lang="en-GB" sz="3000" dirty="0"/>
              <a:t> for Transition to Healthy and Sustainable Diets</a:t>
            </a:r>
            <a:br>
              <a:rPr lang="en-GB" sz="3000" dirty="0"/>
            </a:br>
            <a:br>
              <a:rPr lang="en-GB" sz="3000" dirty="0"/>
            </a:br>
            <a:br>
              <a:rPr lang="en-GB" sz="3000" dirty="0"/>
            </a:br>
            <a:r>
              <a:rPr lang="en-GB" sz="3000" dirty="0"/>
              <a:t>WP5 - Industry initiatives</a:t>
            </a:r>
            <a:br>
              <a:rPr lang="en-US" sz="3000" dirty="0"/>
            </a:br>
            <a:br>
              <a:rPr lang="en-US" sz="3000" dirty="0"/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Daniele Asioli</a:t>
            </a:r>
            <a:r>
              <a:rPr lang="en-GB" sz="2000" baseline="30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Vilma Xhakollari</a:t>
            </a:r>
            <a:r>
              <a:rPr lang="en-GB" sz="2000" baseline="30000" dirty="0">
                <a:solidFill>
                  <a:schemeClr val="tx1">
                    <a:lumMod val="75000"/>
                  </a:schemeClr>
                </a:solidFill>
              </a:rPr>
              <a:t> 1</a:t>
            </a:r>
            <a:br>
              <a:rPr lang="en-GB" sz="2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000" baseline="30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School of Agriculture, Policy and Development, University of Reading</a:t>
            </a:r>
            <a:br>
              <a:rPr lang="en-GB" sz="2000" dirty="0">
                <a:solidFill>
                  <a:schemeClr val="tx1">
                    <a:lumMod val="75000"/>
                  </a:schemeClr>
                </a:solidFill>
              </a:rPr>
            </a:b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301755-E0FD-F578-7FD3-5326F70A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0" y="1850440"/>
            <a:ext cx="8280000" cy="48245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Common Themes: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Regenerative farming, carbon-neutral practices.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Functional, personalized nutrition.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Collaborative, system-level approaches.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Specific Examples: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Renewable energy and transparency.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Scalable personalization and sustainable packaging.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Recommendations: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Align policies for systemic change.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Promote consumer education and incentives for innovation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4BEAE-493A-AA6F-8CA6-E080ADEF2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69A5C-3D38-D245-6E5F-5C5A41D3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60" y="692696"/>
            <a:ext cx="8460480" cy="1116032"/>
          </a:xfrm>
        </p:spPr>
        <p:txBody>
          <a:bodyPr/>
          <a:lstStyle/>
          <a:p>
            <a:r>
              <a:rPr lang="en-GB" dirty="0"/>
              <a:t>Conclusion (I)</a:t>
            </a:r>
            <a:br>
              <a:rPr lang="en-GB" dirty="0"/>
            </a:br>
            <a:r>
              <a:rPr lang="en-GB" sz="3000" dirty="0"/>
              <a:t>Vision for a Sustainable and Healthier Future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80890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06DF2-5EA2-56AD-C111-F5487294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52" y="1628800"/>
            <a:ext cx="8260548" cy="2448272"/>
          </a:xfrm>
        </p:spPr>
        <p:txBody>
          <a:bodyPr/>
          <a:lstStyle/>
          <a:p>
            <a:r>
              <a:rPr lang="en-GB"/>
              <a:t>Foster collaboration across the supply chain.</a:t>
            </a:r>
          </a:p>
          <a:p>
            <a:r>
              <a:rPr lang="en-GB"/>
              <a:t>Enhance consumer education on innovation benefits.</a:t>
            </a:r>
          </a:p>
          <a:p>
            <a:r>
              <a:rPr lang="en-GB"/>
              <a:t>Utilize regulatory incentives for health-focused products.</a:t>
            </a:r>
          </a:p>
          <a:p>
            <a:r>
              <a:rPr lang="en-GB"/>
              <a:t>Invest in R&amp;D for personalization and functional foods.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8AF97C-DB1A-0A81-89F1-F585C4EB1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0690AF-5FB5-7AA7-47D1-4AA83503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52" y="476672"/>
            <a:ext cx="8280000" cy="828000"/>
          </a:xfrm>
        </p:spPr>
        <p:txBody>
          <a:bodyPr/>
          <a:lstStyle/>
          <a:p>
            <a:r>
              <a:rPr lang="en-US" dirty="0"/>
              <a:t>Conclusion (II)</a:t>
            </a:r>
            <a:br>
              <a:rPr lang="en-US" dirty="0"/>
            </a:br>
            <a:r>
              <a:rPr lang="en-US" sz="3000" dirty="0"/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17015757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1CB72-F95A-0619-FFEA-CBDAB2E5F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59CE16-85CD-7A1A-73F4-11BCCF04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760" y="2708920"/>
            <a:ext cx="6739488" cy="828000"/>
          </a:xfrm>
        </p:spPr>
        <p:txBody>
          <a:bodyPr/>
          <a:lstStyle/>
          <a:p>
            <a:r>
              <a:rPr lang="en-US" dirty="0"/>
              <a:t>THANK YOU, QUESTIONS?</a:t>
            </a:r>
          </a:p>
        </p:txBody>
      </p:sp>
    </p:spTree>
    <p:extLst>
      <p:ext uri="{BB962C8B-B14F-4D97-AF65-F5344CB8AC3E}">
        <p14:creationId xmlns:p14="http://schemas.microsoft.com/office/powerpoint/2010/main" val="8014008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48047-783E-2A19-4A39-6F381E1C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72" y="1520816"/>
            <a:ext cx="8280000" cy="4824536"/>
          </a:xfrm>
        </p:spPr>
        <p:txBody>
          <a:bodyPr/>
          <a:lstStyle/>
          <a:p>
            <a:r>
              <a:rPr lang="en-US" dirty="0"/>
              <a:t>Aims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sz="2200" dirty="0"/>
              <a:t>Design of qualitative study</a:t>
            </a:r>
          </a:p>
          <a:p>
            <a:pPr lvl="1"/>
            <a:r>
              <a:rPr lang="en-US" sz="2200" dirty="0"/>
              <a:t>In – depth interviews structure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sz="2200" dirty="0"/>
              <a:t>Participants</a:t>
            </a:r>
          </a:p>
          <a:p>
            <a:pPr lvl="1"/>
            <a:r>
              <a:rPr lang="en-US" sz="2200" dirty="0"/>
              <a:t>Perceptions on innovations</a:t>
            </a:r>
          </a:p>
          <a:p>
            <a:pPr lvl="1"/>
            <a:r>
              <a:rPr lang="en-US" sz="2200" dirty="0"/>
              <a:t>Innovations across the industry</a:t>
            </a:r>
          </a:p>
          <a:p>
            <a:pPr lvl="1"/>
            <a:r>
              <a:rPr lang="en-US" sz="2200" dirty="0"/>
              <a:t>Communicating innovations to consumers</a:t>
            </a:r>
          </a:p>
          <a:p>
            <a:pPr marL="180000" lvl="1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ea typeface="+mn-ea"/>
              </a:rPr>
              <a:t>Ice breaking</a:t>
            </a:r>
          </a:p>
          <a:p>
            <a:pPr marL="540000" lvl="2"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/>
              <a:t>Vision for the sustainability and healthiness</a:t>
            </a:r>
          </a:p>
          <a:p>
            <a:pPr lvl="1"/>
            <a:r>
              <a:rPr lang="en-US" sz="2200" dirty="0"/>
              <a:t>Reflections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A37F3-5B0C-E035-D63E-D7051C513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15E9F3-0C18-AA15-0F86-5AD568F7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72" y="262970"/>
            <a:ext cx="8280000" cy="828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090748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41E3-CF5F-295B-4AED-38A86209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02" y="1160656"/>
            <a:ext cx="8452395" cy="4644608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Identify industry innovations for healthier and more sustainable food products.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Consumers’ preferences and WTP for these innovations</a:t>
            </a: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360000" lvl="1" indent="0">
              <a:lnSpc>
                <a:spcPct val="120000"/>
              </a:lnSpc>
              <a:buNone/>
            </a:pPr>
            <a:endParaRPr lang="en-GB" sz="2000" dirty="0"/>
          </a:p>
          <a:p>
            <a:pPr lvl="1">
              <a:lnSpc>
                <a:spcPct val="120000"/>
              </a:lnSpc>
            </a:pPr>
            <a:endParaRPr lang="en-GB" sz="2000" dirty="0"/>
          </a:p>
          <a:p>
            <a:pPr marL="342900" lvl="1" indent="0">
              <a:lnSpc>
                <a:spcPct val="120000"/>
              </a:lnSpc>
              <a:buNone/>
            </a:pPr>
            <a:endParaRPr lang="en-GB" sz="20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55F774-2698-DBA4-8276-A0CB6D4A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32656"/>
            <a:ext cx="8280000" cy="828000"/>
          </a:xfrm>
        </p:spPr>
        <p:txBody>
          <a:bodyPr/>
          <a:lstStyle/>
          <a:p>
            <a:r>
              <a:rPr lang="en-US" sz="3000" b="1" dirty="0">
                <a:latin typeface="+mn-lt"/>
              </a:rPr>
              <a:t>Aims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EC33399C-716B-9DC3-A12D-15AA75C0307F}"/>
              </a:ext>
            </a:extLst>
          </p:cNvPr>
          <p:cNvSpPr/>
          <p:nvPr/>
        </p:nvSpPr>
        <p:spPr>
          <a:xfrm rot="5400000">
            <a:off x="1020798" y="2791882"/>
            <a:ext cx="648072" cy="936104"/>
          </a:xfrm>
          <a:prstGeom prst="bentUpArrow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FB95A-CA6C-A644-62B4-B264D043AB90}"/>
              </a:ext>
            </a:extLst>
          </p:cNvPr>
          <p:cNvSpPr txBox="1"/>
          <p:nvPr/>
        </p:nvSpPr>
        <p:spPr>
          <a:xfrm>
            <a:off x="2343865" y="2790604"/>
            <a:ext cx="645433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Qualitative study – semi structured interviews with the product managers from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bakery, non alcoholic beverages, processed fruits and vegetables industry.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77EC5EDB-39A7-8B66-F5C1-AD0CF0490BBA}"/>
              </a:ext>
            </a:extLst>
          </p:cNvPr>
          <p:cNvSpPr/>
          <p:nvPr/>
        </p:nvSpPr>
        <p:spPr>
          <a:xfrm rot="5400000">
            <a:off x="1016274" y="4891160"/>
            <a:ext cx="648072" cy="936104"/>
          </a:xfrm>
          <a:prstGeom prst="bentUpArrow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391E5-DFEC-D43C-9D93-1C81C5E544B4}"/>
              </a:ext>
            </a:extLst>
          </p:cNvPr>
          <p:cNvSpPr txBox="1"/>
          <p:nvPr/>
        </p:nvSpPr>
        <p:spPr>
          <a:xfrm>
            <a:off x="2343865" y="5097378"/>
            <a:ext cx="64543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Quantitative study – questionnaire with consumers.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491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09C523-C8E8-875B-6827-BD2E4F388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900013"/>
              </p:ext>
            </p:extLst>
          </p:nvPr>
        </p:nvGraphicFramePr>
        <p:xfrm>
          <a:off x="251520" y="1556792"/>
          <a:ext cx="878497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68463-114A-1238-FF5C-FE7C3AEE4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7D4D08-9911-A36A-7746-F3BB4080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575960"/>
            <a:ext cx="8280000" cy="828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2110559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12BEA-7F41-B252-DC3A-619F3A72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C97053-2FB0-E355-A6D4-8D38100CD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779762"/>
              </p:ext>
            </p:extLst>
          </p:nvPr>
        </p:nvGraphicFramePr>
        <p:xfrm>
          <a:off x="439200" y="260648"/>
          <a:ext cx="859729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5543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E73CCC-EDB6-9E20-9FDE-6A5A9CCBD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069188"/>
              </p:ext>
            </p:extLst>
          </p:nvPr>
        </p:nvGraphicFramePr>
        <p:xfrm>
          <a:off x="439200" y="1124744"/>
          <a:ext cx="8597296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BD10F-7869-F715-4CEA-6CECAC0BC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629E267-1585-3B7D-8051-AA0730BE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04664"/>
            <a:ext cx="8280000" cy="828000"/>
          </a:xfrm>
        </p:spPr>
        <p:txBody>
          <a:bodyPr/>
          <a:lstStyle/>
          <a:p>
            <a:r>
              <a:rPr lang="en-US" dirty="0"/>
              <a:t>Results (I): </a:t>
            </a:r>
            <a:br>
              <a:rPr lang="en-US" dirty="0"/>
            </a:br>
            <a:r>
              <a:rPr lang="en-US" sz="3000" dirty="0"/>
              <a:t>Introduction - Companies</a:t>
            </a:r>
          </a:p>
        </p:txBody>
      </p:sp>
    </p:spTree>
    <p:extLst>
      <p:ext uri="{BB962C8B-B14F-4D97-AF65-F5344CB8AC3E}">
        <p14:creationId xmlns:p14="http://schemas.microsoft.com/office/powerpoint/2010/main" val="3020070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DC771-C8CE-7F14-08BC-86D8DF2F6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844824"/>
            <a:ext cx="8280000" cy="44372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Trends:</a:t>
            </a:r>
            <a:r>
              <a:rPr lang="en-GB" dirty="0"/>
              <a:t> Shift towards health, sustainability, and convenience.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Challenges: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High costs and consumer resistance.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Fragmented innovation efforts.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Need for regulatory and industry collaboration.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34D79-4060-7D94-1AFD-1B8A76C83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58F506-DEFB-A808-A657-E794CEC7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40" y="575960"/>
            <a:ext cx="7740352" cy="1080120"/>
          </a:xfrm>
        </p:spPr>
        <p:txBody>
          <a:bodyPr/>
          <a:lstStyle/>
          <a:p>
            <a:r>
              <a:rPr lang="en-US" sz="3700" dirty="0"/>
              <a:t>Results (II) </a:t>
            </a:r>
            <a:br>
              <a:rPr lang="en-US" sz="3700" dirty="0"/>
            </a:br>
            <a:r>
              <a:rPr lang="en-US" sz="3000" dirty="0"/>
              <a:t>Ice </a:t>
            </a:r>
            <a:r>
              <a:rPr lang="en-US" sz="3000" dirty="0" err="1"/>
              <a:t>breaking:Perceptions</a:t>
            </a:r>
            <a:r>
              <a:rPr lang="en-US" sz="3000" dirty="0"/>
              <a:t> on innovations</a:t>
            </a:r>
          </a:p>
        </p:txBody>
      </p:sp>
    </p:spTree>
    <p:extLst>
      <p:ext uri="{BB962C8B-B14F-4D97-AF65-F5344CB8AC3E}">
        <p14:creationId xmlns:p14="http://schemas.microsoft.com/office/powerpoint/2010/main" val="14149172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A03E82-5FEC-C438-1333-82E1A3199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916832"/>
            <a:ext cx="8280000" cy="47972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Reformulations (salt, sugar, fat reduction), clean-label ingredients, carbon tracking.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Ready-to-cook innovations addressing children, recyclable packaging, 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Functional beverages (e.g., mental well-being), sugar-free variants.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Sustainable grains in bread, bioactive beverages.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4CF73-F8A3-7E44-DD89-59A3899E9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A0146-7B38-5CE1-ECC0-8397AA5E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20688"/>
            <a:ext cx="8280000" cy="1016808"/>
          </a:xfrm>
        </p:spPr>
        <p:txBody>
          <a:bodyPr/>
          <a:lstStyle/>
          <a:p>
            <a:r>
              <a:rPr lang="en-US" dirty="0"/>
              <a:t>Results (III) </a:t>
            </a:r>
            <a:br>
              <a:rPr lang="en-US" dirty="0"/>
            </a:br>
            <a:r>
              <a:rPr lang="en-US" sz="3000" dirty="0"/>
              <a:t>Product innovations: Innovations Across the</a:t>
            </a:r>
            <a:br>
              <a:rPr lang="en-US" sz="3000" dirty="0"/>
            </a:br>
            <a:r>
              <a:rPr lang="en-US" sz="3000" dirty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7250003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2F72A9-4AFE-D95E-0F7F-BB2750468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381272" cy="46532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Collaborates with retailers to educate consumers.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Face-to-face communication with retailer development teams.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Focus on branding and occasion-based messaging.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Align messaging with health and sustainability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F01B4-D8FA-0F10-D5FA-48F41747A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8111B-F74F-C913-0B26-5F687BE4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5960"/>
            <a:ext cx="8640960" cy="1052840"/>
          </a:xfrm>
        </p:spPr>
        <p:txBody>
          <a:bodyPr/>
          <a:lstStyle/>
          <a:p>
            <a:r>
              <a:rPr lang="en-US" dirty="0"/>
              <a:t>Results (IV) </a:t>
            </a:r>
            <a:br>
              <a:rPr lang="en-US" dirty="0"/>
            </a:br>
            <a:r>
              <a:rPr lang="en-US" sz="3000" dirty="0"/>
              <a:t>Marketing: Communicating Innovation to </a:t>
            </a:r>
            <a:br>
              <a:rPr lang="en-US" sz="3000" dirty="0"/>
            </a:br>
            <a:r>
              <a:rPr lang="en-US" sz="3000" dirty="0"/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4117741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Custom 1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B30DEDDB-CD2F-4B41-B102-188A90ADC8C4}"/>
    </a:ext>
  </a:extLst>
</a:theme>
</file>

<file path=ppt/theme/theme2.xml><?xml version="1.0" encoding="utf-8"?>
<a:theme xmlns:a="http://schemas.openxmlformats.org/drawingml/2006/main" name="1_UoR Theme off-white background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C9DC04A4-0CAC-4C88-9061-C3D883DD65D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f7cb87-f4e4-4088-912b-0c12a593dcaf">
      <Terms xmlns="http://schemas.microsoft.com/office/infopath/2007/PartnerControls"/>
    </lcf76f155ced4ddcb4097134ff3c332f>
    <TaxCatchAll xmlns="0fb6f8e4-7063-4d44-a93c-a7b8fdf6de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4CDC2BD02E147B8C4A9390727D98A" ma:contentTypeVersion="13" ma:contentTypeDescription="Create a new document." ma:contentTypeScope="" ma:versionID="52d7d48b6af153b475ce95e61151657c">
  <xsd:schema xmlns:xsd="http://www.w3.org/2001/XMLSchema" xmlns:xs="http://www.w3.org/2001/XMLSchema" xmlns:p="http://schemas.microsoft.com/office/2006/metadata/properties" xmlns:ns2="5af7cb87-f4e4-4088-912b-0c12a593dcaf" xmlns:ns3="0fb6f8e4-7063-4d44-a93c-a7b8fdf6de3f" targetNamespace="http://schemas.microsoft.com/office/2006/metadata/properties" ma:root="true" ma:fieldsID="1d8e0d8d3e056fa9a9fea7559d0ff310" ns2:_="" ns3:_="">
    <xsd:import namespace="5af7cb87-f4e4-4088-912b-0c12a593dcaf"/>
    <xsd:import namespace="0fb6f8e4-7063-4d44-a93c-a7b8fdf6de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7cb87-f4e4-4088-912b-0c12a593d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8cd521b-c766-495a-bf72-da9be8cb7f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6f8e4-7063-4d44-a93c-a7b8fdf6de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6ae6be-729b-4d76-a72d-fdab2905599b}" ma:internalName="TaxCatchAll" ma:showField="CatchAllData" ma:web="0fb6f8e4-7063-4d44-a93c-a7b8fdf6de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2284A-AADC-4968-AF45-1F41F05C09B2}">
  <ds:schemaRefs>
    <ds:schemaRef ds:uri="http://schemas.microsoft.com/office/2006/metadata/properties"/>
    <ds:schemaRef ds:uri="http://schemas.microsoft.com/office/infopath/2007/PartnerControls"/>
    <ds:schemaRef ds:uri="5af7cb87-f4e4-4088-912b-0c12a593dcaf"/>
    <ds:schemaRef ds:uri="0fb6f8e4-7063-4d44-a93c-a7b8fdf6de3f"/>
  </ds:schemaRefs>
</ds:datastoreItem>
</file>

<file path=customXml/itemProps2.xml><?xml version="1.0" encoding="utf-8"?>
<ds:datastoreItem xmlns:ds="http://schemas.openxmlformats.org/officeDocument/2006/customXml" ds:itemID="{28BE0EAC-64FC-49C0-9B54-0B2E0A4CDE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728B7-E68E-4991-939E-2C4683423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f7cb87-f4e4-4088-912b-0c12a593dcaf"/>
    <ds:schemaRef ds:uri="0fb6f8e4-7063-4d44-a93c-a7b8fdf6d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rdg-accessible-ppt-standard-19</Template>
  <TotalTime>0</TotalTime>
  <Words>500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Effra</vt:lpstr>
      <vt:lpstr>Arial Bold</vt:lpstr>
      <vt:lpstr>UoR Theme</vt:lpstr>
      <vt:lpstr>1_UoR Theme off-white background</vt:lpstr>
      <vt:lpstr>Realigning UK Food Production and Trade  for Transition to Healthy and Sustainable Diets   WP5 - Industry initiatives  Daniele Asioli1, Vilma Xhakollari 1 1School of Agriculture, Policy and Development, University of Reading </vt:lpstr>
      <vt:lpstr>Outline</vt:lpstr>
      <vt:lpstr>Aims</vt:lpstr>
      <vt:lpstr>Methods</vt:lpstr>
      <vt:lpstr>PowerPoint Presentation</vt:lpstr>
      <vt:lpstr>Results (I):  Introduction - Companies</vt:lpstr>
      <vt:lpstr>Results (II)  Ice breaking:Perceptions on innovations</vt:lpstr>
      <vt:lpstr>Results (III)  Product innovations: Innovations Across the Industry</vt:lpstr>
      <vt:lpstr>Results (IV)  Marketing: Communicating Innovation to  Consumers</vt:lpstr>
      <vt:lpstr>Conclusion (I) Vision for a Sustainable and Healthier Future</vt:lpstr>
      <vt:lpstr>Conclusion (II) Reflections</vt:lpstr>
      <vt:lpstr>THANK YOU, QUESTIONS?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Rodriguez Garcia</dc:creator>
  <cp:lastModifiedBy>Janet Lake</cp:lastModifiedBy>
  <cp:revision>12</cp:revision>
  <cp:lastPrinted>2006-09-19T14:59:33Z</cp:lastPrinted>
  <dcterms:created xsi:type="dcterms:W3CDTF">2022-01-10T21:11:41Z</dcterms:created>
  <dcterms:modified xsi:type="dcterms:W3CDTF">2025-01-23T10:59:17Z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0x0101000264CDC2BD02E147B8C4A9390727D98A</vt:lpwstr>
  </property>
</Properties>
</file>