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5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media/image6.jpg" ContentType="image/png"/>
  <Override PartName="/ppt/notesSlides/notesSlide6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4" r:id="rId5"/>
    <p:sldMasterId id="2147483745" r:id="rId6"/>
  </p:sldMasterIdLst>
  <p:notesMasterIdLst>
    <p:notesMasterId r:id="rId16"/>
  </p:notesMasterIdLst>
  <p:handoutMasterIdLst>
    <p:handoutMasterId r:id="rId17"/>
  </p:handoutMasterIdLst>
  <p:sldIdLst>
    <p:sldId id="258" r:id="rId7"/>
    <p:sldId id="266" r:id="rId8"/>
    <p:sldId id="317" r:id="rId9"/>
    <p:sldId id="318" r:id="rId10"/>
    <p:sldId id="274" r:id="rId11"/>
    <p:sldId id="321" r:id="rId12"/>
    <p:sldId id="319" r:id="rId13"/>
    <p:sldId id="320" r:id="rId14"/>
    <p:sldId id="271" r:id="rId15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17" userDrawn="1">
          <p15:clr>
            <a:srgbClr val="A4A3A4"/>
          </p15:clr>
        </p15:guide>
        <p15:guide id="2" pos="7529" userDrawn="1">
          <p15:clr>
            <a:srgbClr val="A4A3A4"/>
          </p15:clr>
        </p15:guide>
        <p15:guide id="3" orient="horz" pos="391" userDrawn="1">
          <p15:clr>
            <a:srgbClr val="A4A3A4"/>
          </p15:clr>
        </p15:guide>
        <p15:guide id="4" orient="horz" pos="73" userDrawn="1">
          <p15:clr>
            <a:srgbClr val="A4A3A4"/>
          </p15:clr>
        </p15:guide>
        <p15:guide id="5" pos="577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3E88"/>
    <a:srgbClr val="0C406D"/>
    <a:srgbClr val="2F444E"/>
    <a:srgbClr val="0099C4"/>
    <a:srgbClr val="354248"/>
    <a:srgbClr val="091932"/>
    <a:srgbClr val="344248"/>
    <a:srgbClr val="384A50"/>
    <a:srgbClr val="27376F"/>
    <a:srgbClr val="E400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E677A01-1888-433F-A2BC-71B92F2BDF5A}" v="645" dt="2025-01-20T11:10:18.5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73" autoAdjust="0"/>
    <p:restoredTop sz="86514" autoAdjust="0"/>
  </p:normalViewPr>
  <p:slideViewPr>
    <p:cSldViewPr>
      <p:cViewPr varScale="1">
        <p:scale>
          <a:sx n="96" d="100"/>
          <a:sy n="96" d="100"/>
        </p:scale>
        <p:origin x="1032" y="78"/>
      </p:cViewPr>
      <p:guideLst>
        <p:guide orient="horz" pos="1117"/>
        <p:guide pos="7529"/>
        <p:guide orient="horz" pos="391"/>
        <p:guide orient="horz" pos="73"/>
        <p:guide pos="57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2124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59B077-F0BD-A345-ACA5-B7B3D9A85C76}" type="doc">
      <dgm:prSet loTypeId="urn:microsoft.com/office/officeart/2005/8/layout/venn3" loCatId="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4F87AE5-CF77-524D-91B3-A3D916B94300}">
      <dgm:prSet phldrT="[Text]" custT="1"/>
      <dgm:spPr/>
      <dgm:t>
        <a:bodyPr/>
        <a:lstStyle/>
        <a:p>
          <a:pPr algn="ctr"/>
          <a:r>
            <a:rPr lang="en-US" altLang="zh-CN" sz="1700" b="1" dirty="0">
              <a:latin typeface="微软雅黑" panose="020B0503020204020204" pitchFamily="34" charset="-122"/>
              <a:ea typeface="微软雅黑" panose="020B0503020204020204" pitchFamily="34" charset="-122"/>
              <a:cs typeface="Aharoni" panose="02010803020104030203" pitchFamily="2" charset="-79"/>
            </a:rPr>
            <a:t>Systematic literature review </a:t>
          </a:r>
          <a:endParaRPr lang="en-US" sz="1700" b="1" dirty="0"/>
        </a:p>
      </dgm:t>
    </dgm:pt>
    <dgm:pt modelId="{74AAD1E3-DA03-D34F-85CB-B88B9FCC0D42}" type="parTrans" cxnId="{110686BA-763C-B04D-8868-01053FCEE60E}">
      <dgm:prSet/>
      <dgm:spPr/>
      <dgm:t>
        <a:bodyPr/>
        <a:lstStyle/>
        <a:p>
          <a:pPr algn="ctr"/>
          <a:endParaRPr lang="en-US" sz="1700" b="1"/>
        </a:p>
      </dgm:t>
    </dgm:pt>
    <dgm:pt modelId="{C47F09DE-9B93-4E45-8EF5-0F20D6C65FCB}" type="sibTrans" cxnId="{110686BA-763C-B04D-8868-01053FCEE60E}">
      <dgm:prSet/>
      <dgm:spPr/>
      <dgm:t>
        <a:bodyPr/>
        <a:lstStyle/>
        <a:p>
          <a:pPr algn="ctr"/>
          <a:endParaRPr lang="en-US" sz="1700" b="1"/>
        </a:p>
      </dgm:t>
    </dgm:pt>
    <dgm:pt modelId="{6CEE6AC8-E0C3-214F-B1CB-58FE2F9ECC58}">
      <dgm:prSet phldrT="[Text]" custT="1"/>
      <dgm:spPr>
        <a:solidFill>
          <a:schemeClr val="accent6">
            <a:alpha val="50000"/>
          </a:schemeClr>
        </a:solidFill>
      </dgm:spPr>
      <dgm:t>
        <a:bodyPr/>
        <a:lstStyle/>
        <a:p>
          <a:pPr algn="ctr"/>
          <a:r>
            <a:rPr lang="en-US" sz="1700" b="1" dirty="0"/>
            <a:t>WP Outputs and Dissemination Activities</a:t>
          </a:r>
        </a:p>
      </dgm:t>
    </dgm:pt>
    <dgm:pt modelId="{C78C1E35-5B4C-4543-A3A2-03F9A862E921}" type="parTrans" cxnId="{296D821E-1048-1841-A07D-C4A41DE28002}">
      <dgm:prSet/>
      <dgm:spPr/>
      <dgm:t>
        <a:bodyPr/>
        <a:lstStyle/>
        <a:p>
          <a:pPr algn="ctr"/>
          <a:endParaRPr lang="en-US" sz="1700" b="1"/>
        </a:p>
      </dgm:t>
    </dgm:pt>
    <dgm:pt modelId="{2129FC48-A99B-214E-BA16-DFD492DFE571}" type="sibTrans" cxnId="{296D821E-1048-1841-A07D-C4A41DE28002}">
      <dgm:prSet/>
      <dgm:spPr/>
      <dgm:t>
        <a:bodyPr/>
        <a:lstStyle/>
        <a:p>
          <a:pPr algn="ctr"/>
          <a:endParaRPr lang="en-US" sz="1700" b="1"/>
        </a:p>
      </dgm:t>
    </dgm:pt>
    <dgm:pt modelId="{8F464CF4-E35C-064B-B747-3210B1CC0BF0}">
      <dgm:prSet custT="1"/>
      <dgm:spPr>
        <a:solidFill>
          <a:schemeClr val="accent5">
            <a:lumMod val="75000"/>
            <a:alpha val="50000"/>
          </a:schemeClr>
        </a:solidFill>
      </dgm:spPr>
      <dgm:t>
        <a:bodyPr/>
        <a:lstStyle/>
        <a:p>
          <a:pPr algn="ctr"/>
          <a:r>
            <a:rPr lang="en-GB" altLang="zh-CN" sz="1700" b="1" dirty="0">
              <a:latin typeface="微软雅黑" panose="020B0503020204020204" pitchFamily="34" charset="-122"/>
              <a:ea typeface="微软雅黑" panose="020B0503020204020204" pitchFamily="34" charset="-122"/>
              <a:cs typeface="Aharoni" panose="02010803020104030203" pitchFamily="2" charset="-79"/>
            </a:rPr>
            <a:t>Stakeholder consultation workshop</a:t>
          </a:r>
          <a:endParaRPr lang="zh-CN" altLang="en-US" sz="1700" b="1" dirty="0">
            <a:latin typeface="微软雅黑" panose="020B0503020204020204" pitchFamily="34" charset="-122"/>
            <a:ea typeface="微软雅黑" panose="020B0503020204020204" pitchFamily="34" charset="-122"/>
            <a:cs typeface="Aharoni" panose="02010803020104030203" pitchFamily="2" charset="-79"/>
          </a:endParaRPr>
        </a:p>
      </dgm:t>
    </dgm:pt>
    <dgm:pt modelId="{D1C36552-6EED-394D-890B-188D7B557BFB}" type="sibTrans" cxnId="{E65C2AF5-EC67-864A-9214-3DAB993FB2E4}">
      <dgm:prSet/>
      <dgm:spPr/>
      <dgm:t>
        <a:bodyPr/>
        <a:lstStyle/>
        <a:p>
          <a:pPr algn="ctr"/>
          <a:endParaRPr lang="en-US" sz="1700" b="1"/>
        </a:p>
      </dgm:t>
    </dgm:pt>
    <dgm:pt modelId="{A21CFBC7-F905-FC4A-BCC8-9D3D974768B2}" type="parTrans" cxnId="{E65C2AF5-EC67-864A-9214-3DAB993FB2E4}">
      <dgm:prSet/>
      <dgm:spPr/>
      <dgm:t>
        <a:bodyPr/>
        <a:lstStyle/>
        <a:p>
          <a:pPr algn="ctr"/>
          <a:endParaRPr lang="en-US" sz="1700" b="1"/>
        </a:p>
      </dgm:t>
    </dgm:pt>
    <dgm:pt modelId="{CEA4A855-A493-1C4D-A88C-09B717F5E847}">
      <dgm:prSet phldrT="[Text]" custT="1"/>
      <dgm:spPr>
        <a:solidFill>
          <a:schemeClr val="accent4">
            <a:alpha val="50000"/>
          </a:schemeClr>
        </a:solidFill>
      </dgm:spPr>
      <dgm:t>
        <a:bodyPr/>
        <a:lstStyle/>
        <a:p>
          <a:pPr algn="ctr"/>
          <a:r>
            <a:rPr lang="en-US" sz="1700" b="1" dirty="0"/>
            <a:t>Interviews with key actors in FSC</a:t>
          </a:r>
        </a:p>
      </dgm:t>
    </dgm:pt>
    <dgm:pt modelId="{4D3ECA1E-AF68-8142-933F-1C130063B79B}" type="sibTrans" cxnId="{C0C945DF-448D-124F-B789-33C15E1306EA}">
      <dgm:prSet/>
      <dgm:spPr/>
      <dgm:t>
        <a:bodyPr/>
        <a:lstStyle/>
        <a:p>
          <a:pPr algn="ctr"/>
          <a:endParaRPr lang="en-US" sz="1700" b="1"/>
        </a:p>
      </dgm:t>
    </dgm:pt>
    <dgm:pt modelId="{34107BC6-ADEB-2F42-917C-E1D09BA07B75}" type="parTrans" cxnId="{C0C945DF-448D-124F-B789-33C15E1306EA}">
      <dgm:prSet/>
      <dgm:spPr/>
      <dgm:t>
        <a:bodyPr/>
        <a:lstStyle/>
        <a:p>
          <a:pPr algn="ctr"/>
          <a:endParaRPr lang="en-US" sz="1700" b="1"/>
        </a:p>
      </dgm:t>
    </dgm:pt>
    <dgm:pt modelId="{A2529DEF-381B-3E42-89C7-69038E21BFF1}" type="pres">
      <dgm:prSet presAssocID="{EA59B077-F0BD-A345-ACA5-B7B3D9A85C76}" presName="Name0" presStyleCnt="0">
        <dgm:presLayoutVars>
          <dgm:dir/>
          <dgm:resizeHandles val="exact"/>
        </dgm:presLayoutVars>
      </dgm:prSet>
      <dgm:spPr/>
    </dgm:pt>
    <dgm:pt modelId="{99514C99-8141-8B4F-A19D-37F7D679AAE8}" type="pres">
      <dgm:prSet presAssocID="{24F87AE5-CF77-524D-91B3-A3D916B94300}" presName="Name5" presStyleLbl="vennNode1" presStyleIdx="0" presStyleCnt="4">
        <dgm:presLayoutVars>
          <dgm:bulletEnabled val="1"/>
        </dgm:presLayoutVars>
      </dgm:prSet>
      <dgm:spPr/>
    </dgm:pt>
    <dgm:pt modelId="{1ABC8B8A-7946-5542-80CE-A4601B8C62E4}" type="pres">
      <dgm:prSet presAssocID="{C47F09DE-9B93-4E45-8EF5-0F20D6C65FCB}" presName="space" presStyleCnt="0"/>
      <dgm:spPr/>
    </dgm:pt>
    <dgm:pt modelId="{CD9F5D2A-DE78-4C4A-8DC8-84D8A721C0D4}" type="pres">
      <dgm:prSet presAssocID="{CEA4A855-A493-1C4D-A88C-09B717F5E847}" presName="Name5" presStyleLbl="vennNode1" presStyleIdx="1" presStyleCnt="4">
        <dgm:presLayoutVars>
          <dgm:bulletEnabled val="1"/>
        </dgm:presLayoutVars>
      </dgm:prSet>
      <dgm:spPr/>
    </dgm:pt>
    <dgm:pt modelId="{226714E3-04DC-0943-8F7D-8599455C8559}" type="pres">
      <dgm:prSet presAssocID="{4D3ECA1E-AF68-8142-933F-1C130063B79B}" presName="space" presStyleCnt="0"/>
      <dgm:spPr/>
    </dgm:pt>
    <dgm:pt modelId="{4EBC50A9-4FCF-0B48-9D6B-AE548DDDE4FA}" type="pres">
      <dgm:prSet presAssocID="{8F464CF4-E35C-064B-B747-3210B1CC0BF0}" presName="Name5" presStyleLbl="vennNode1" presStyleIdx="2" presStyleCnt="4">
        <dgm:presLayoutVars>
          <dgm:bulletEnabled val="1"/>
        </dgm:presLayoutVars>
      </dgm:prSet>
      <dgm:spPr/>
    </dgm:pt>
    <dgm:pt modelId="{1EDCB555-7854-AE45-A337-DED00118E46B}" type="pres">
      <dgm:prSet presAssocID="{D1C36552-6EED-394D-890B-188D7B557BFB}" presName="space" presStyleCnt="0"/>
      <dgm:spPr/>
    </dgm:pt>
    <dgm:pt modelId="{768F6C4B-564A-644F-8DC6-0936630C94A0}" type="pres">
      <dgm:prSet presAssocID="{6CEE6AC8-E0C3-214F-B1CB-58FE2F9ECC58}" presName="Name5" presStyleLbl="vennNode1" presStyleIdx="3" presStyleCnt="4">
        <dgm:presLayoutVars>
          <dgm:bulletEnabled val="1"/>
        </dgm:presLayoutVars>
      </dgm:prSet>
      <dgm:spPr/>
    </dgm:pt>
  </dgm:ptLst>
  <dgm:cxnLst>
    <dgm:cxn modelId="{296D821E-1048-1841-A07D-C4A41DE28002}" srcId="{EA59B077-F0BD-A345-ACA5-B7B3D9A85C76}" destId="{6CEE6AC8-E0C3-214F-B1CB-58FE2F9ECC58}" srcOrd="3" destOrd="0" parTransId="{C78C1E35-5B4C-4543-A3A2-03F9A862E921}" sibTransId="{2129FC48-A99B-214E-BA16-DFD492DFE571}"/>
    <dgm:cxn modelId="{9E8F4C29-93E7-5543-9FB7-BD9A3C44C78F}" type="presOf" srcId="{6CEE6AC8-E0C3-214F-B1CB-58FE2F9ECC58}" destId="{768F6C4B-564A-644F-8DC6-0936630C94A0}" srcOrd="0" destOrd="0" presId="urn:microsoft.com/office/officeart/2005/8/layout/venn3"/>
    <dgm:cxn modelId="{0F6BF162-F596-504C-8619-D6FD7C85328F}" type="presOf" srcId="{24F87AE5-CF77-524D-91B3-A3D916B94300}" destId="{99514C99-8141-8B4F-A19D-37F7D679AAE8}" srcOrd="0" destOrd="0" presId="urn:microsoft.com/office/officeart/2005/8/layout/venn3"/>
    <dgm:cxn modelId="{CC4C0A91-797F-1B4D-BDE9-97365F7FA526}" type="presOf" srcId="{CEA4A855-A493-1C4D-A88C-09B717F5E847}" destId="{CD9F5D2A-DE78-4C4A-8DC8-84D8A721C0D4}" srcOrd="0" destOrd="0" presId="urn:microsoft.com/office/officeart/2005/8/layout/venn3"/>
    <dgm:cxn modelId="{110686BA-763C-B04D-8868-01053FCEE60E}" srcId="{EA59B077-F0BD-A345-ACA5-B7B3D9A85C76}" destId="{24F87AE5-CF77-524D-91B3-A3D916B94300}" srcOrd="0" destOrd="0" parTransId="{74AAD1E3-DA03-D34F-85CB-B88B9FCC0D42}" sibTransId="{C47F09DE-9B93-4E45-8EF5-0F20D6C65FCB}"/>
    <dgm:cxn modelId="{C0C945DF-448D-124F-B789-33C15E1306EA}" srcId="{EA59B077-F0BD-A345-ACA5-B7B3D9A85C76}" destId="{CEA4A855-A493-1C4D-A88C-09B717F5E847}" srcOrd="1" destOrd="0" parTransId="{34107BC6-ADEB-2F42-917C-E1D09BA07B75}" sibTransId="{4D3ECA1E-AF68-8142-933F-1C130063B79B}"/>
    <dgm:cxn modelId="{99ED21F5-93C2-FE4F-A90F-9A5152204B9F}" type="presOf" srcId="{EA59B077-F0BD-A345-ACA5-B7B3D9A85C76}" destId="{A2529DEF-381B-3E42-89C7-69038E21BFF1}" srcOrd="0" destOrd="0" presId="urn:microsoft.com/office/officeart/2005/8/layout/venn3"/>
    <dgm:cxn modelId="{E65C2AF5-EC67-864A-9214-3DAB993FB2E4}" srcId="{EA59B077-F0BD-A345-ACA5-B7B3D9A85C76}" destId="{8F464CF4-E35C-064B-B747-3210B1CC0BF0}" srcOrd="2" destOrd="0" parTransId="{A21CFBC7-F905-FC4A-BCC8-9D3D974768B2}" sibTransId="{D1C36552-6EED-394D-890B-188D7B557BFB}"/>
    <dgm:cxn modelId="{C7E2E0F9-8474-CE40-99F0-7333E9FA6DC8}" type="presOf" srcId="{8F464CF4-E35C-064B-B747-3210B1CC0BF0}" destId="{4EBC50A9-4FCF-0B48-9D6B-AE548DDDE4FA}" srcOrd="0" destOrd="0" presId="urn:microsoft.com/office/officeart/2005/8/layout/venn3"/>
    <dgm:cxn modelId="{5F88A0DC-90F7-BA46-B71A-8593527ACDB3}" type="presParOf" srcId="{A2529DEF-381B-3E42-89C7-69038E21BFF1}" destId="{99514C99-8141-8B4F-A19D-37F7D679AAE8}" srcOrd="0" destOrd="0" presId="urn:microsoft.com/office/officeart/2005/8/layout/venn3"/>
    <dgm:cxn modelId="{062911D8-B67E-FB44-A4D3-4EF5BC46F4C6}" type="presParOf" srcId="{A2529DEF-381B-3E42-89C7-69038E21BFF1}" destId="{1ABC8B8A-7946-5542-80CE-A4601B8C62E4}" srcOrd="1" destOrd="0" presId="urn:microsoft.com/office/officeart/2005/8/layout/venn3"/>
    <dgm:cxn modelId="{FE37069B-B8C7-6740-ADEC-25C73D6F8E0E}" type="presParOf" srcId="{A2529DEF-381B-3E42-89C7-69038E21BFF1}" destId="{CD9F5D2A-DE78-4C4A-8DC8-84D8A721C0D4}" srcOrd="2" destOrd="0" presId="urn:microsoft.com/office/officeart/2005/8/layout/venn3"/>
    <dgm:cxn modelId="{43FC92D7-96E1-EB4D-99B7-A3E2829F95DA}" type="presParOf" srcId="{A2529DEF-381B-3E42-89C7-69038E21BFF1}" destId="{226714E3-04DC-0943-8F7D-8599455C8559}" srcOrd="3" destOrd="0" presId="urn:microsoft.com/office/officeart/2005/8/layout/venn3"/>
    <dgm:cxn modelId="{2C801D04-48CD-344A-BBD7-7D0EED325DDD}" type="presParOf" srcId="{A2529DEF-381B-3E42-89C7-69038E21BFF1}" destId="{4EBC50A9-4FCF-0B48-9D6B-AE548DDDE4FA}" srcOrd="4" destOrd="0" presId="urn:microsoft.com/office/officeart/2005/8/layout/venn3"/>
    <dgm:cxn modelId="{90BA2A09-44D8-6047-B798-829B9DF2236A}" type="presParOf" srcId="{A2529DEF-381B-3E42-89C7-69038E21BFF1}" destId="{1EDCB555-7854-AE45-A337-DED00118E46B}" srcOrd="5" destOrd="0" presId="urn:microsoft.com/office/officeart/2005/8/layout/venn3"/>
    <dgm:cxn modelId="{3D223CF6-A08C-FB49-BBDF-A6627885BF5B}" type="presParOf" srcId="{A2529DEF-381B-3E42-89C7-69038E21BFF1}" destId="{768F6C4B-564A-644F-8DC6-0936630C94A0}" srcOrd="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A59B077-F0BD-A345-ACA5-B7B3D9A85C76}" type="doc">
      <dgm:prSet loTypeId="urn:microsoft.com/office/officeart/2005/8/layout/venn3" loCatId="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2529DEF-381B-3E42-89C7-69038E21BFF1}" type="pres">
      <dgm:prSet presAssocID="{EA59B077-F0BD-A345-ACA5-B7B3D9A85C76}" presName="Name0" presStyleCnt="0">
        <dgm:presLayoutVars>
          <dgm:dir/>
          <dgm:resizeHandles val="exact"/>
        </dgm:presLayoutVars>
      </dgm:prSet>
      <dgm:spPr/>
    </dgm:pt>
  </dgm:ptLst>
  <dgm:cxnLst>
    <dgm:cxn modelId="{99ED21F5-93C2-FE4F-A90F-9A5152204B9F}" type="presOf" srcId="{EA59B077-F0BD-A345-ACA5-B7B3D9A85C76}" destId="{A2529DEF-381B-3E42-89C7-69038E21BFF1}" srcOrd="0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A59B077-F0BD-A345-ACA5-B7B3D9A85C76}" type="doc">
      <dgm:prSet loTypeId="urn:microsoft.com/office/officeart/2005/8/layout/venn3" loCatId="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2529DEF-381B-3E42-89C7-69038E21BFF1}" type="pres">
      <dgm:prSet presAssocID="{EA59B077-F0BD-A345-ACA5-B7B3D9A85C76}" presName="Name0" presStyleCnt="0">
        <dgm:presLayoutVars>
          <dgm:dir/>
          <dgm:resizeHandles val="exact"/>
        </dgm:presLayoutVars>
      </dgm:prSet>
      <dgm:spPr/>
    </dgm:pt>
  </dgm:ptLst>
  <dgm:cxnLst>
    <dgm:cxn modelId="{99ED21F5-93C2-FE4F-A90F-9A5152204B9F}" type="presOf" srcId="{EA59B077-F0BD-A345-ACA5-B7B3D9A85C76}" destId="{A2529DEF-381B-3E42-89C7-69038E21BFF1}" srcOrd="0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A59B077-F0BD-A345-ACA5-B7B3D9A85C76}" type="doc">
      <dgm:prSet loTypeId="urn:microsoft.com/office/officeart/2005/8/layout/venn3" loCatId="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2529DEF-381B-3E42-89C7-69038E21BFF1}" type="pres">
      <dgm:prSet presAssocID="{EA59B077-F0BD-A345-ACA5-B7B3D9A85C76}" presName="Name0" presStyleCnt="0">
        <dgm:presLayoutVars>
          <dgm:dir/>
          <dgm:resizeHandles val="exact"/>
        </dgm:presLayoutVars>
      </dgm:prSet>
      <dgm:spPr/>
    </dgm:pt>
  </dgm:ptLst>
  <dgm:cxnLst>
    <dgm:cxn modelId="{99ED21F5-93C2-FE4F-A90F-9A5152204B9F}" type="presOf" srcId="{EA59B077-F0BD-A345-ACA5-B7B3D9A85C76}" destId="{A2529DEF-381B-3E42-89C7-69038E21BFF1}" srcOrd="0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1C2F442-BA0E-4AB1-BFDA-E4BCA5B44E69}" type="doc">
      <dgm:prSet loTypeId="urn:microsoft.com/office/officeart/2008/layout/AlternatingHexagons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0B4BD8E0-A6FB-41CE-8CBC-E8D008BD24A0}">
      <dgm:prSet phldrT="[Text]" custT="1"/>
      <dgm:spPr/>
      <dgm:t>
        <a:bodyPr/>
        <a:lstStyle/>
        <a:p>
          <a:r>
            <a:rPr lang="en-GB" sz="11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rPr>
            <a:t>Supply Chain Dynamics</a:t>
          </a:r>
        </a:p>
      </dgm:t>
    </dgm:pt>
    <dgm:pt modelId="{C5859B15-D780-45E9-8A66-21A433379E80}" type="parTrans" cxnId="{2A79199E-CBFE-435D-ADEE-5BD62216D855}">
      <dgm:prSet/>
      <dgm:spPr/>
      <dgm:t>
        <a:bodyPr/>
        <a:lstStyle/>
        <a:p>
          <a:endParaRPr lang="en-GB"/>
        </a:p>
      </dgm:t>
    </dgm:pt>
    <dgm:pt modelId="{45226EB8-8F72-4181-97AA-2EAC6EB42010}" type="sibTrans" cxnId="{2A79199E-CBFE-435D-ADEE-5BD62216D855}">
      <dgm:prSet/>
      <dgm:spPr>
        <a:solidFill>
          <a:schemeClr val="bg1">
            <a:lumMod val="85000"/>
          </a:schemeClr>
        </a:solidFill>
      </dgm:spPr>
      <dgm:t>
        <a:bodyPr/>
        <a:lstStyle/>
        <a:p>
          <a:endParaRPr lang="en-GB"/>
        </a:p>
      </dgm:t>
    </dgm:pt>
    <dgm:pt modelId="{553857C6-EEC3-4DD2-8F79-091147B699AE}">
      <dgm:prSet phldrT="[Text]"/>
      <dgm:spPr/>
      <dgm:t>
        <a:bodyPr/>
        <a:lstStyle/>
        <a:p>
          <a:r>
            <a:rPr lang="en-GB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rPr>
            <a:t>Availability </a:t>
          </a:r>
        </a:p>
      </dgm:t>
    </dgm:pt>
    <dgm:pt modelId="{54221F37-0870-4D91-91B2-7718BDC2ACEC}" type="parTrans" cxnId="{3167FECE-2814-48B4-A5B4-0BDB96DC7F49}">
      <dgm:prSet/>
      <dgm:spPr/>
      <dgm:t>
        <a:bodyPr/>
        <a:lstStyle/>
        <a:p>
          <a:endParaRPr lang="en-GB"/>
        </a:p>
      </dgm:t>
    </dgm:pt>
    <dgm:pt modelId="{66715911-F559-45EA-A1BE-9409D881A046}" type="sibTrans" cxnId="{3167FECE-2814-48B4-A5B4-0BDB96DC7F49}">
      <dgm:prSet/>
      <dgm:spPr/>
      <dgm:t>
        <a:bodyPr/>
        <a:lstStyle/>
        <a:p>
          <a:endParaRPr lang="en-GB"/>
        </a:p>
      </dgm:t>
    </dgm:pt>
    <dgm:pt modelId="{61C5F53A-05E4-45A3-817A-5BA8E4A70828}">
      <dgm:prSet phldrT="[Text]" custT="1"/>
      <dgm:spPr>
        <a:solidFill>
          <a:srgbClr val="633E88"/>
        </a:solidFill>
      </dgm:spPr>
      <dgm:t>
        <a:bodyPr/>
        <a:lstStyle/>
        <a:p>
          <a:r>
            <a:rPr lang="en-GB" sz="11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rPr>
            <a:t>Industry Trends and Innovations</a:t>
          </a:r>
        </a:p>
      </dgm:t>
    </dgm:pt>
    <dgm:pt modelId="{CFF605AD-B226-4D09-BEA0-B3A7312ED903}" type="parTrans" cxnId="{868949FE-C4D2-4604-B7F2-144A6A0F2454}">
      <dgm:prSet/>
      <dgm:spPr/>
      <dgm:t>
        <a:bodyPr/>
        <a:lstStyle/>
        <a:p>
          <a:endParaRPr lang="en-GB"/>
        </a:p>
      </dgm:t>
    </dgm:pt>
    <dgm:pt modelId="{F58BF7A2-A856-4A79-BD19-595E4A54FD97}" type="sibTrans" cxnId="{868949FE-C4D2-4604-B7F2-144A6A0F2454}">
      <dgm:prSet/>
      <dgm:spPr>
        <a:solidFill>
          <a:schemeClr val="bg1">
            <a:lumMod val="85000"/>
          </a:schemeClr>
        </a:solidFill>
      </dgm:spPr>
      <dgm:t>
        <a:bodyPr/>
        <a:lstStyle/>
        <a:p>
          <a:endParaRPr lang="en-GB"/>
        </a:p>
      </dgm:t>
    </dgm:pt>
    <dgm:pt modelId="{CE45E703-87C9-4580-9799-767E6F28C9E6}">
      <dgm:prSet phldrT="[Text]" custT="1"/>
      <dgm:spPr/>
      <dgm:t>
        <a:bodyPr/>
        <a:lstStyle/>
        <a:p>
          <a:r>
            <a:rPr lang="en-GB" sz="11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rPr>
            <a:t>Consumer Behaviour, Preference, Education</a:t>
          </a:r>
        </a:p>
      </dgm:t>
    </dgm:pt>
    <dgm:pt modelId="{B5417903-F1E0-403A-B194-BD431F4F0C11}" type="parTrans" cxnId="{BAFB2E2E-6676-41E5-AC82-26F49AC62D62}">
      <dgm:prSet/>
      <dgm:spPr/>
      <dgm:t>
        <a:bodyPr/>
        <a:lstStyle/>
        <a:p>
          <a:endParaRPr lang="en-GB"/>
        </a:p>
      </dgm:t>
    </dgm:pt>
    <dgm:pt modelId="{0B7ACB2C-4B9F-4A6E-AB93-EEB470B0AB21}" type="sibTrans" cxnId="{BAFB2E2E-6676-41E5-AC82-26F49AC62D62}">
      <dgm:prSet/>
      <dgm:spPr>
        <a:solidFill>
          <a:schemeClr val="bg1">
            <a:lumMod val="85000"/>
          </a:schemeClr>
        </a:solidFill>
      </dgm:spPr>
      <dgm:t>
        <a:bodyPr/>
        <a:lstStyle/>
        <a:p>
          <a:endParaRPr lang="en-GB"/>
        </a:p>
      </dgm:t>
    </dgm:pt>
    <dgm:pt modelId="{47A868CB-BCD8-42F5-B86C-50209A5C00E0}">
      <dgm:prSet phldrT="[Text]" custT="1"/>
      <dgm:spPr>
        <a:solidFill>
          <a:srgbClr val="0070C0"/>
        </a:solidFill>
      </dgm:spPr>
      <dgm:t>
        <a:bodyPr/>
        <a:lstStyle/>
        <a:p>
          <a:r>
            <a:rPr lang="en-GB" sz="11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rPr>
            <a:t>Policy and Regulations</a:t>
          </a:r>
        </a:p>
      </dgm:t>
    </dgm:pt>
    <dgm:pt modelId="{E5C85BBF-6BEF-43A0-A04B-A2B49CAB9B27}" type="parTrans" cxnId="{579DD1DF-EB71-42AE-AE86-D08CDEB44C8F}">
      <dgm:prSet/>
      <dgm:spPr/>
      <dgm:t>
        <a:bodyPr/>
        <a:lstStyle/>
        <a:p>
          <a:endParaRPr lang="en-GB"/>
        </a:p>
      </dgm:t>
    </dgm:pt>
    <dgm:pt modelId="{F0F4D3E9-78C7-44BA-8138-0B9C7C2DFB54}" type="sibTrans" cxnId="{579DD1DF-EB71-42AE-AE86-D08CDEB44C8F}">
      <dgm:prSet/>
      <dgm:spPr>
        <a:solidFill>
          <a:schemeClr val="bg1">
            <a:lumMod val="85000"/>
          </a:schemeClr>
        </a:solidFill>
      </dgm:spPr>
      <dgm:t>
        <a:bodyPr/>
        <a:lstStyle/>
        <a:p>
          <a:endParaRPr lang="en-GB"/>
        </a:p>
      </dgm:t>
    </dgm:pt>
    <dgm:pt modelId="{2E1B47D9-0B62-4066-9164-007ACD96A617}">
      <dgm:prSet phldrT="[Text]"/>
      <dgm:spPr/>
      <dgm:t>
        <a:bodyPr/>
        <a:lstStyle/>
        <a:p>
          <a:r>
            <a:rPr lang="en-GB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rPr>
            <a:t>Cost and Pricing</a:t>
          </a:r>
        </a:p>
      </dgm:t>
    </dgm:pt>
    <dgm:pt modelId="{BACA53AA-DCE4-4EFB-AB34-B5BE1E37941D}" type="parTrans" cxnId="{C7826D3D-0254-4FDE-8929-21367DCD7D59}">
      <dgm:prSet/>
      <dgm:spPr/>
      <dgm:t>
        <a:bodyPr/>
        <a:lstStyle/>
        <a:p>
          <a:endParaRPr lang="en-GB"/>
        </a:p>
      </dgm:t>
    </dgm:pt>
    <dgm:pt modelId="{6D4681B6-5B3F-4742-BC7C-4C5A11E0D23C}" type="sibTrans" cxnId="{C7826D3D-0254-4FDE-8929-21367DCD7D59}">
      <dgm:prSet/>
      <dgm:spPr/>
      <dgm:t>
        <a:bodyPr/>
        <a:lstStyle/>
        <a:p>
          <a:endParaRPr lang="en-GB"/>
        </a:p>
      </dgm:t>
    </dgm:pt>
    <dgm:pt modelId="{972476AD-B32E-4E77-B0B3-24E637D4D94A}">
      <dgm:prSet phldrT="[Text]"/>
      <dgm:spPr/>
      <dgm:t>
        <a:bodyPr/>
        <a:lstStyle/>
        <a:p>
          <a:r>
            <a:rPr lang="en-GB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rPr>
            <a:t>Quality and Consistency</a:t>
          </a:r>
        </a:p>
      </dgm:t>
    </dgm:pt>
    <dgm:pt modelId="{5D13F590-FAAC-4242-BB10-3BD4B7BD7BE3}" type="parTrans" cxnId="{F55BB417-9F1C-4E08-94E3-C8BFB27E59D4}">
      <dgm:prSet/>
      <dgm:spPr/>
      <dgm:t>
        <a:bodyPr/>
        <a:lstStyle/>
        <a:p>
          <a:endParaRPr lang="en-GB"/>
        </a:p>
      </dgm:t>
    </dgm:pt>
    <dgm:pt modelId="{49EA813B-DAB8-44FD-ABDF-794195D93FF3}" type="sibTrans" cxnId="{F55BB417-9F1C-4E08-94E3-C8BFB27E59D4}">
      <dgm:prSet/>
      <dgm:spPr/>
      <dgm:t>
        <a:bodyPr/>
        <a:lstStyle/>
        <a:p>
          <a:endParaRPr lang="en-GB"/>
        </a:p>
      </dgm:t>
    </dgm:pt>
    <dgm:pt modelId="{2D11873D-9318-4A0A-9073-B570D863E081}">
      <dgm:prSet phldrT="[Text]"/>
      <dgm:spPr/>
      <dgm:t>
        <a:bodyPr/>
        <a:lstStyle/>
        <a:p>
          <a:r>
            <a:rPr lang="en-GB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rPr>
            <a:t>Logistics and Distribution</a:t>
          </a:r>
        </a:p>
      </dgm:t>
    </dgm:pt>
    <dgm:pt modelId="{3AFC0352-D11B-4AA7-8F2C-507150C49F45}" type="parTrans" cxnId="{84177BA1-51EE-4518-9074-96C920C60816}">
      <dgm:prSet/>
      <dgm:spPr/>
      <dgm:t>
        <a:bodyPr/>
        <a:lstStyle/>
        <a:p>
          <a:endParaRPr lang="en-GB"/>
        </a:p>
      </dgm:t>
    </dgm:pt>
    <dgm:pt modelId="{F2883194-3679-4626-B75C-0AEA6B9B3473}" type="sibTrans" cxnId="{84177BA1-51EE-4518-9074-96C920C60816}">
      <dgm:prSet/>
      <dgm:spPr/>
      <dgm:t>
        <a:bodyPr/>
        <a:lstStyle/>
        <a:p>
          <a:endParaRPr lang="en-GB"/>
        </a:p>
      </dgm:t>
    </dgm:pt>
    <dgm:pt modelId="{BAD75ED0-A92B-4759-89D5-3F760CB752AF}" type="pres">
      <dgm:prSet presAssocID="{11C2F442-BA0E-4AB1-BFDA-E4BCA5B44E69}" presName="Name0" presStyleCnt="0">
        <dgm:presLayoutVars>
          <dgm:chMax/>
          <dgm:chPref/>
          <dgm:dir/>
          <dgm:animLvl val="lvl"/>
        </dgm:presLayoutVars>
      </dgm:prSet>
      <dgm:spPr/>
    </dgm:pt>
    <dgm:pt modelId="{8E9E9D25-4B78-4384-8EC1-ADCCFE9BD51F}" type="pres">
      <dgm:prSet presAssocID="{0B4BD8E0-A6FB-41CE-8CBC-E8D008BD24A0}" presName="composite" presStyleCnt="0"/>
      <dgm:spPr/>
    </dgm:pt>
    <dgm:pt modelId="{0A21BFBD-130A-48AA-9E41-EB1EF0626854}" type="pres">
      <dgm:prSet presAssocID="{0B4BD8E0-A6FB-41CE-8CBC-E8D008BD24A0}" presName="Parent1" presStyleLbl="node1" presStyleIdx="0" presStyleCnt="8">
        <dgm:presLayoutVars>
          <dgm:chMax val="1"/>
          <dgm:chPref val="1"/>
          <dgm:bulletEnabled val="1"/>
        </dgm:presLayoutVars>
      </dgm:prSet>
      <dgm:spPr/>
    </dgm:pt>
    <dgm:pt modelId="{D00B2EDF-77A9-411D-973D-015887CE3D1F}" type="pres">
      <dgm:prSet presAssocID="{0B4BD8E0-A6FB-41CE-8CBC-E8D008BD24A0}" presName="Childtext1" presStyleLbl="revTx" presStyleIdx="0" presStyleCnt="4">
        <dgm:presLayoutVars>
          <dgm:chMax val="0"/>
          <dgm:chPref val="0"/>
          <dgm:bulletEnabled val="1"/>
        </dgm:presLayoutVars>
      </dgm:prSet>
      <dgm:spPr/>
    </dgm:pt>
    <dgm:pt modelId="{A1FBE6DA-0057-4DEB-BCA8-E5ABFF2137BD}" type="pres">
      <dgm:prSet presAssocID="{0B4BD8E0-A6FB-41CE-8CBC-E8D008BD24A0}" presName="BalanceSpacing" presStyleCnt="0"/>
      <dgm:spPr/>
    </dgm:pt>
    <dgm:pt modelId="{5483CB78-5123-4924-AE61-82D6F5EAAE57}" type="pres">
      <dgm:prSet presAssocID="{0B4BD8E0-A6FB-41CE-8CBC-E8D008BD24A0}" presName="BalanceSpacing1" presStyleCnt="0"/>
      <dgm:spPr/>
    </dgm:pt>
    <dgm:pt modelId="{AAA74586-3BAD-4D78-93D3-3EB43FF7D751}" type="pres">
      <dgm:prSet presAssocID="{45226EB8-8F72-4181-97AA-2EAC6EB42010}" presName="Accent1Text" presStyleLbl="node1" presStyleIdx="1" presStyleCnt="8"/>
      <dgm:spPr/>
    </dgm:pt>
    <dgm:pt modelId="{FAA80888-A2F8-4466-9453-0EA5129A568E}" type="pres">
      <dgm:prSet presAssocID="{45226EB8-8F72-4181-97AA-2EAC6EB42010}" presName="spaceBetweenRectangles" presStyleCnt="0"/>
      <dgm:spPr/>
    </dgm:pt>
    <dgm:pt modelId="{36AA2344-F731-4D22-9F37-D0F1C6667416}" type="pres">
      <dgm:prSet presAssocID="{61C5F53A-05E4-45A3-817A-5BA8E4A70828}" presName="composite" presStyleCnt="0"/>
      <dgm:spPr/>
    </dgm:pt>
    <dgm:pt modelId="{7C177EB3-E907-42BA-BB35-FD2F874D9B66}" type="pres">
      <dgm:prSet presAssocID="{61C5F53A-05E4-45A3-817A-5BA8E4A70828}" presName="Parent1" presStyleLbl="node1" presStyleIdx="2" presStyleCnt="8">
        <dgm:presLayoutVars>
          <dgm:chMax val="1"/>
          <dgm:chPref val="1"/>
          <dgm:bulletEnabled val="1"/>
        </dgm:presLayoutVars>
      </dgm:prSet>
      <dgm:spPr/>
    </dgm:pt>
    <dgm:pt modelId="{686B8A4D-64AD-4D7A-A3DF-CA7F9768C4A3}" type="pres">
      <dgm:prSet presAssocID="{61C5F53A-05E4-45A3-817A-5BA8E4A70828}" presName="Childtext1" presStyleLbl="revTx" presStyleIdx="1" presStyleCnt="4">
        <dgm:presLayoutVars>
          <dgm:chMax val="0"/>
          <dgm:chPref val="0"/>
          <dgm:bulletEnabled val="1"/>
        </dgm:presLayoutVars>
      </dgm:prSet>
      <dgm:spPr/>
    </dgm:pt>
    <dgm:pt modelId="{26606F64-BE8F-49A7-AD9E-F15DDBD30E7C}" type="pres">
      <dgm:prSet presAssocID="{61C5F53A-05E4-45A3-817A-5BA8E4A70828}" presName="BalanceSpacing" presStyleCnt="0"/>
      <dgm:spPr/>
    </dgm:pt>
    <dgm:pt modelId="{4494184F-0610-4281-A40B-217DA2FD6E52}" type="pres">
      <dgm:prSet presAssocID="{61C5F53A-05E4-45A3-817A-5BA8E4A70828}" presName="BalanceSpacing1" presStyleCnt="0"/>
      <dgm:spPr/>
    </dgm:pt>
    <dgm:pt modelId="{AF0C6F01-D6AE-4DE9-B1AD-CA4FBAAD8318}" type="pres">
      <dgm:prSet presAssocID="{F58BF7A2-A856-4A79-BD19-595E4A54FD97}" presName="Accent1Text" presStyleLbl="node1" presStyleIdx="3" presStyleCnt="8"/>
      <dgm:spPr/>
    </dgm:pt>
    <dgm:pt modelId="{0BB9500E-4423-461B-9415-38F2CF596088}" type="pres">
      <dgm:prSet presAssocID="{F58BF7A2-A856-4A79-BD19-595E4A54FD97}" presName="spaceBetweenRectangles" presStyleCnt="0"/>
      <dgm:spPr/>
    </dgm:pt>
    <dgm:pt modelId="{F5ADF4D5-08B1-4C33-8EFF-5F31B4BAC4AA}" type="pres">
      <dgm:prSet presAssocID="{CE45E703-87C9-4580-9799-767E6F28C9E6}" presName="composite" presStyleCnt="0"/>
      <dgm:spPr/>
    </dgm:pt>
    <dgm:pt modelId="{23A69013-359B-479D-99B7-09906B246F94}" type="pres">
      <dgm:prSet presAssocID="{CE45E703-87C9-4580-9799-767E6F28C9E6}" presName="Parent1" presStyleLbl="node1" presStyleIdx="4" presStyleCnt="8">
        <dgm:presLayoutVars>
          <dgm:chMax val="1"/>
          <dgm:chPref val="1"/>
          <dgm:bulletEnabled val="1"/>
        </dgm:presLayoutVars>
      </dgm:prSet>
      <dgm:spPr/>
    </dgm:pt>
    <dgm:pt modelId="{C3556A00-28E8-4182-B87F-C1AC75AE5743}" type="pres">
      <dgm:prSet presAssocID="{CE45E703-87C9-4580-9799-767E6F28C9E6}" presName="Childtext1" presStyleLbl="revTx" presStyleIdx="2" presStyleCnt="4">
        <dgm:presLayoutVars>
          <dgm:chMax val="0"/>
          <dgm:chPref val="0"/>
          <dgm:bulletEnabled val="1"/>
        </dgm:presLayoutVars>
      </dgm:prSet>
      <dgm:spPr/>
    </dgm:pt>
    <dgm:pt modelId="{B138C7EB-54F8-4C1A-96C9-9F7F73CFAA99}" type="pres">
      <dgm:prSet presAssocID="{CE45E703-87C9-4580-9799-767E6F28C9E6}" presName="BalanceSpacing" presStyleCnt="0"/>
      <dgm:spPr/>
    </dgm:pt>
    <dgm:pt modelId="{A89CB83C-3FC7-45C7-833A-62FB03DD8069}" type="pres">
      <dgm:prSet presAssocID="{CE45E703-87C9-4580-9799-767E6F28C9E6}" presName="BalanceSpacing1" presStyleCnt="0"/>
      <dgm:spPr/>
    </dgm:pt>
    <dgm:pt modelId="{3AB14D7C-658B-4CF7-AEDE-AE50E3220256}" type="pres">
      <dgm:prSet presAssocID="{0B7ACB2C-4B9F-4A6E-AB93-EEB470B0AB21}" presName="Accent1Text" presStyleLbl="node1" presStyleIdx="5" presStyleCnt="8"/>
      <dgm:spPr/>
    </dgm:pt>
    <dgm:pt modelId="{BE642A67-82C4-4820-A050-80AA695ABFFA}" type="pres">
      <dgm:prSet presAssocID="{0B7ACB2C-4B9F-4A6E-AB93-EEB470B0AB21}" presName="spaceBetweenRectangles" presStyleCnt="0"/>
      <dgm:spPr/>
    </dgm:pt>
    <dgm:pt modelId="{F8C0BFC8-0607-4EAF-9581-F459E67324D0}" type="pres">
      <dgm:prSet presAssocID="{47A868CB-BCD8-42F5-B86C-50209A5C00E0}" presName="composite" presStyleCnt="0"/>
      <dgm:spPr/>
    </dgm:pt>
    <dgm:pt modelId="{877BBF4D-9C10-4915-B98F-A43415D08D28}" type="pres">
      <dgm:prSet presAssocID="{47A868CB-BCD8-42F5-B86C-50209A5C00E0}" presName="Parent1" presStyleLbl="node1" presStyleIdx="6" presStyleCnt="8">
        <dgm:presLayoutVars>
          <dgm:chMax val="1"/>
          <dgm:chPref val="1"/>
          <dgm:bulletEnabled val="1"/>
        </dgm:presLayoutVars>
      </dgm:prSet>
      <dgm:spPr/>
    </dgm:pt>
    <dgm:pt modelId="{9D6AFC11-6EE0-45C1-8AE0-35AD8A6E1756}" type="pres">
      <dgm:prSet presAssocID="{47A868CB-BCD8-42F5-B86C-50209A5C00E0}" presName="Childtext1" presStyleLbl="revTx" presStyleIdx="3" presStyleCnt="4">
        <dgm:presLayoutVars>
          <dgm:chMax val="0"/>
          <dgm:chPref val="0"/>
          <dgm:bulletEnabled val="1"/>
        </dgm:presLayoutVars>
      </dgm:prSet>
      <dgm:spPr/>
    </dgm:pt>
    <dgm:pt modelId="{DC499A70-3F67-4A41-9CE3-0A55F2C1D546}" type="pres">
      <dgm:prSet presAssocID="{47A868CB-BCD8-42F5-B86C-50209A5C00E0}" presName="BalanceSpacing" presStyleCnt="0"/>
      <dgm:spPr/>
    </dgm:pt>
    <dgm:pt modelId="{60D3CABE-DD8C-43B3-AF32-300E20334EF0}" type="pres">
      <dgm:prSet presAssocID="{47A868CB-BCD8-42F5-B86C-50209A5C00E0}" presName="BalanceSpacing1" presStyleCnt="0"/>
      <dgm:spPr/>
    </dgm:pt>
    <dgm:pt modelId="{60FD99B8-E387-4DE9-93D8-8B5A32A8B5B9}" type="pres">
      <dgm:prSet presAssocID="{F0F4D3E9-78C7-44BA-8138-0B9C7C2DFB54}" presName="Accent1Text" presStyleLbl="node1" presStyleIdx="7" presStyleCnt="8"/>
      <dgm:spPr/>
    </dgm:pt>
  </dgm:ptLst>
  <dgm:cxnLst>
    <dgm:cxn modelId="{9E003301-C67D-4438-AACE-5B31775AB2B0}" type="presOf" srcId="{553857C6-EEC3-4DD2-8F79-091147B699AE}" destId="{D00B2EDF-77A9-411D-973D-015887CE3D1F}" srcOrd="0" destOrd="0" presId="urn:microsoft.com/office/officeart/2008/layout/AlternatingHexagons"/>
    <dgm:cxn modelId="{E4EB1704-B799-4424-8DB9-AE793803BBEE}" type="presOf" srcId="{F58BF7A2-A856-4A79-BD19-595E4A54FD97}" destId="{AF0C6F01-D6AE-4DE9-B1AD-CA4FBAAD8318}" srcOrd="0" destOrd="0" presId="urn:microsoft.com/office/officeart/2008/layout/AlternatingHexagons"/>
    <dgm:cxn modelId="{7DCABB0F-7DE4-4172-9E27-2EFDA8476509}" type="presOf" srcId="{11C2F442-BA0E-4AB1-BFDA-E4BCA5B44E69}" destId="{BAD75ED0-A92B-4759-89D5-3F760CB752AF}" srcOrd="0" destOrd="0" presId="urn:microsoft.com/office/officeart/2008/layout/AlternatingHexagons"/>
    <dgm:cxn modelId="{D8339410-3747-43E9-9FF0-59C50D4BA34D}" type="presOf" srcId="{0B4BD8E0-A6FB-41CE-8CBC-E8D008BD24A0}" destId="{0A21BFBD-130A-48AA-9E41-EB1EF0626854}" srcOrd="0" destOrd="0" presId="urn:microsoft.com/office/officeart/2008/layout/AlternatingHexagons"/>
    <dgm:cxn modelId="{F55BB417-9F1C-4E08-94E3-C8BFB27E59D4}" srcId="{0B4BD8E0-A6FB-41CE-8CBC-E8D008BD24A0}" destId="{972476AD-B32E-4E77-B0B3-24E637D4D94A}" srcOrd="2" destOrd="0" parTransId="{5D13F590-FAAC-4242-BB10-3BD4B7BD7BE3}" sibTransId="{49EA813B-DAB8-44FD-ABDF-794195D93FF3}"/>
    <dgm:cxn modelId="{BAFB2E2E-6676-41E5-AC82-26F49AC62D62}" srcId="{11C2F442-BA0E-4AB1-BFDA-E4BCA5B44E69}" destId="{CE45E703-87C9-4580-9799-767E6F28C9E6}" srcOrd="2" destOrd="0" parTransId="{B5417903-F1E0-403A-B194-BD431F4F0C11}" sibTransId="{0B7ACB2C-4B9F-4A6E-AB93-EEB470B0AB21}"/>
    <dgm:cxn modelId="{9CCF5635-08CD-41A7-BE1B-CF0E1D011267}" type="presOf" srcId="{CE45E703-87C9-4580-9799-767E6F28C9E6}" destId="{23A69013-359B-479D-99B7-09906B246F94}" srcOrd="0" destOrd="0" presId="urn:microsoft.com/office/officeart/2008/layout/AlternatingHexagons"/>
    <dgm:cxn modelId="{1D11B439-8701-4FF0-876C-9CED4A3524A5}" type="presOf" srcId="{2E1B47D9-0B62-4066-9164-007ACD96A617}" destId="{D00B2EDF-77A9-411D-973D-015887CE3D1F}" srcOrd="0" destOrd="1" presId="urn:microsoft.com/office/officeart/2008/layout/AlternatingHexagons"/>
    <dgm:cxn modelId="{C7826D3D-0254-4FDE-8929-21367DCD7D59}" srcId="{0B4BD8E0-A6FB-41CE-8CBC-E8D008BD24A0}" destId="{2E1B47D9-0B62-4066-9164-007ACD96A617}" srcOrd="1" destOrd="0" parTransId="{BACA53AA-DCE4-4EFB-AB34-B5BE1E37941D}" sibTransId="{6D4681B6-5B3F-4742-BC7C-4C5A11E0D23C}"/>
    <dgm:cxn modelId="{34719D4A-A03B-4A54-9559-28A2B8C2332F}" type="presOf" srcId="{2D11873D-9318-4A0A-9073-B570D863E081}" destId="{D00B2EDF-77A9-411D-973D-015887CE3D1F}" srcOrd="0" destOrd="3" presId="urn:microsoft.com/office/officeart/2008/layout/AlternatingHexagons"/>
    <dgm:cxn modelId="{DAE3E67C-D6C4-460F-8C15-3C91811BE003}" type="presOf" srcId="{47A868CB-BCD8-42F5-B86C-50209A5C00E0}" destId="{877BBF4D-9C10-4915-B98F-A43415D08D28}" srcOrd="0" destOrd="0" presId="urn:microsoft.com/office/officeart/2008/layout/AlternatingHexagons"/>
    <dgm:cxn modelId="{E371F482-9CBF-4109-8278-17D25F21FCFE}" type="presOf" srcId="{972476AD-B32E-4E77-B0B3-24E637D4D94A}" destId="{D00B2EDF-77A9-411D-973D-015887CE3D1F}" srcOrd="0" destOrd="2" presId="urn:microsoft.com/office/officeart/2008/layout/AlternatingHexagons"/>
    <dgm:cxn modelId="{733CEA8F-7236-422E-971A-306BF15AF15A}" type="presOf" srcId="{0B7ACB2C-4B9F-4A6E-AB93-EEB470B0AB21}" destId="{3AB14D7C-658B-4CF7-AEDE-AE50E3220256}" srcOrd="0" destOrd="0" presId="urn:microsoft.com/office/officeart/2008/layout/AlternatingHexagons"/>
    <dgm:cxn modelId="{2A79199E-CBFE-435D-ADEE-5BD62216D855}" srcId="{11C2F442-BA0E-4AB1-BFDA-E4BCA5B44E69}" destId="{0B4BD8E0-A6FB-41CE-8CBC-E8D008BD24A0}" srcOrd="0" destOrd="0" parTransId="{C5859B15-D780-45E9-8A66-21A433379E80}" sibTransId="{45226EB8-8F72-4181-97AA-2EAC6EB42010}"/>
    <dgm:cxn modelId="{84177BA1-51EE-4518-9074-96C920C60816}" srcId="{0B4BD8E0-A6FB-41CE-8CBC-E8D008BD24A0}" destId="{2D11873D-9318-4A0A-9073-B570D863E081}" srcOrd="3" destOrd="0" parTransId="{3AFC0352-D11B-4AA7-8F2C-507150C49F45}" sibTransId="{F2883194-3679-4626-B75C-0AEA6B9B3473}"/>
    <dgm:cxn modelId="{25D7D0AA-4503-4FCE-902E-DE8C38AD6F70}" type="presOf" srcId="{45226EB8-8F72-4181-97AA-2EAC6EB42010}" destId="{AAA74586-3BAD-4D78-93D3-3EB43FF7D751}" srcOrd="0" destOrd="0" presId="urn:microsoft.com/office/officeart/2008/layout/AlternatingHexagons"/>
    <dgm:cxn modelId="{3167FECE-2814-48B4-A5B4-0BDB96DC7F49}" srcId="{0B4BD8E0-A6FB-41CE-8CBC-E8D008BD24A0}" destId="{553857C6-EEC3-4DD2-8F79-091147B699AE}" srcOrd="0" destOrd="0" parTransId="{54221F37-0870-4D91-91B2-7718BDC2ACEC}" sibTransId="{66715911-F559-45EA-A1BE-9409D881A046}"/>
    <dgm:cxn modelId="{579DD1DF-EB71-42AE-AE86-D08CDEB44C8F}" srcId="{11C2F442-BA0E-4AB1-BFDA-E4BCA5B44E69}" destId="{47A868CB-BCD8-42F5-B86C-50209A5C00E0}" srcOrd="3" destOrd="0" parTransId="{E5C85BBF-6BEF-43A0-A04B-A2B49CAB9B27}" sibTransId="{F0F4D3E9-78C7-44BA-8138-0B9C7C2DFB54}"/>
    <dgm:cxn modelId="{ECCF2BE3-BB02-4639-B841-C4B0FFA624BF}" type="presOf" srcId="{61C5F53A-05E4-45A3-817A-5BA8E4A70828}" destId="{7C177EB3-E907-42BA-BB35-FD2F874D9B66}" srcOrd="0" destOrd="0" presId="urn:microsoft.com/office/officeart/2008/layout/AlternatingHexagons"/>
    <dgm:cxn modelId="{296160FE-F4B0-47D4-98F2-C9A7FBB385AB}" type="presOf" srcId="{F0F4D3E9-78C7-44BA-8138-0B9C7C2DFB54}" destId="{60FD99B8-E387-4DE9-93D8-8B5A32A8B5B9}" srcOrd="0" destOrd="0" presId="urn:microsoft.com/office/officeart/2008/layout/AlternatingHexagons"/>
    <dgm:cxn modelId="{868949FE-C4D2-4604-B7F2-144A6A0F2454}" srcId="{11C2F442-BA0E-4AB1-BFDA-E4BCA5B44E69}" destId="{61C5F53A-05E4-45A3-817A-5BA8E4A70828}" srcOrd="1" destOrd="0" parTransId="{CFF605AD-B226-4D09-BEA0-B3A7312ED903}" sibTransId="{F58BF7A2-A856-4A79-BD19-595E4A54FD97}"/>
    <dgm:cxn modelId="{294FC6AF-5FBF-4A22-89B3-9FA81B9BB9FD}" type="presParOf" srcId="{BAD75ED0-A92B-4759-89D5-3F760CB752AF}" destId="{8E9E9D25-4B78-4384-8EC1-ADCCFE9BD51F}" srcOrd="0" destOrd="0" presId="urn:microsoft.com/office/officeart/2008/layout/AlternatingHexagons"/>
    <dgm:cxn modelId="{DB1A73EA-8C4E-42DC-BECC-503E83DFADB4}" type="presParOf" srcId="{8E9E9D25-4B78-4384-8EC1-ADCCFE9BD51F}" destId="{0A21BFBD-130A-48AA-9E41-EB1EF0626854}" srcOrd="0" destOrd="0" presId="urn:microsoft.com/office/officeart/2008/layout/AlternatingHexagons"/>
    <dgm:cxn modelId="{3ECDD60F-B4A6-48FF-A688-507296BDBAD5}" type="presParOf" srcId="{8E9E9D25-4B78-4384-8EC1-ADCCFE9BD51F}" destId="{D00B2EDF-77A9-411D-973D-015887CE3D1F}" srcOrd="1" destOrd="0" presId="urn:microsoft.com/office/officeart/2008/layout/AlternatingHexagons"/>
    <dgm:cxn modelId="{C1C5933A-118B-47CF-9717-08AC8C5EE5F6}" type="presParOf" srcId="{8E9E9D25-4B78-4384-8EC1-ADCCFE9BD51F}" destId="{A1FBE6DA-0057-4DEB-BCA8-E5ABFF2137BD}" srcOrd="2" destOrd="0" presId="urn:microsoft.com/office/officeart/2008/layout/AlternatingHexagons"/>
    <dgm:cxn modelId="{4662460B-67A2-49A1-BA82-D48E12C9E102}" type="presParOf" srcId="{8E9E9D25-4B78-4384-8EC1-ADCCFE9BD51F}" destId="{5483CB78-5123-4924-AE61-82D6F5EAAE57}" srcOrd="3" destOrd="0" presId="urn:microsoft.com/office/officeart/2008/layout/AlternatingHexagons"/>
    <dgm:cxn modelId="{B652A4DE-D9E3-4BC8-8545-5C5BABCDC694}" type="presParOf" srcId="{8E9E9D25-4B78-4384-8EC1-ADCCFE9BD51F}" destId="{AAA74586-3BAD-4D78-93D3-3EB43FF7D751}" srcOrd="4" destOrd="0" presId="urn:microsoft.com/office/officeart/2008/layout/AlternatingHexagons"/>
    <dgm:cxn modelId="{C1E6000F-7CAB-4999-ACCE-F1AF34764A3E}" type="presParOf" srcId="{BAD75ED0-A92B-4759-89D5-3F760CB752AF}" destId="{FAA80888-A2F8-4466-9453-0EA5129A568E}" srcOrd="1" destOrd="0" presId="urn:microsoft.com/office/officeart/2008/layout/AlternatingHexagons"/>
    <dgm:cxn modelId="{64868F4A-C946-4BB8-A9A1-25CA69684D5C}" type="presParOf" srcId="{BAD75ED0-A92B-4759-89D5-3F760CB752AF}" destId="{36AA2344-F731-4D22-9F37-D0F1C6667416}" srcOrd="2" destOrd="0" presId="urn:microsoft.com/office/officeart/2008/layout/AlternatingHexagons"/>
    <dgm:cxn modelId="{521D8789-2101-4809-BBB5-997D3CC32D6F}" type="presParOf" srcId="{36AA2344-F731-4D22-9F37-D0F1C6667416}" destId="{7C177EB3-E907-42BA-BB35-FD2F874D9B66}" srcOrd="0" destOrd="0" presId="urn:microsoft.com/office/officeart/2008/layout/AlternatingHexagons"/>
    <dgm:cxn modelId="{190BDD76-4C75-4BD3-9060-5A00AD521CC8}" type="presParOf" srcId="{36AA2344-F731-4D22-9F37-D0F1C6667416}" destId="{686B8A4D-64AD-4D7A-A3DF-CA7F9768C4A3}" srcOrd="1" destOrd="0" presId="urn:microsoft.com/office/officeart/2008/layout/AlternatingHexagons"/>
    <dgm:cxn modelId="{73079195-AC19-4B66-A74C-3C8C762543DD}" type="presParOf" srcId="{36AA2344-F731-4D22-9F37-D0F1C6667416}" destId="{26606F64-BE8F-49A7-AD9E-F15DDBD30E7C}" srcOrd="2" destOrd="0" presId="urn:microsoft.com/office/officeart/2008/layout/AlternatingHexagons"/>
    <dgm:cxn modelId="{C65E2FB9-E79D-4999-A5F9-5EBFD78EE4FC}" type="presParOf" srcId="{36AA2344-F731-4D22-9F37-D0F1C6667416}" destId="{4494184F-0610-4281-A40B-217DA2FD6E52}" srcOrd="3" destOrd="0" presId="urn:microsoft.com/office/officeart/2008/layout/AlternatingHexagons"/>
    <dgm:cxn modelId="{2B01359B-E7BC-40C2-B84B-52C50AE35257}" type="presParOf" srcId="{36AA2344-F731-4D22-9F37-D0F1C6667416}" destId="{AF0C6F01-D6AE-4DE9-B1AD-CA4FBAAD8318}" srcOrd="4" destOrd="0" presId="urn:microsoft.com/office/officeart/2008/layout/AlternatingHexagons"/>
    <dgm:cxn modelId="{BBBA988E-54DE-4794-B775-5417243BA29F}" type="presParOf" srcId="{BAD75ED0-A92B-4759-89D5-3F760CB752AF}" destId="{0BB9500E-4423-461B-9415-38F2CF596088}" srcOrd="3" destOrd="0" presId="urn:microsoft.com/office/officeart/2008/layout/AlternatingHexagons"/>
    <dgm:cxn modelId="{3953382E-8191-4971-B923-6FF95FA8D390}" type="presParOf" srcId="{BAD75ED0-A92B-4759-89D5-3F760CB752AF}" destId="{F5ADF4D5-08B1-4C33-8EFF-5F31B4BAC4AA}" srcOrd="4" destOrd="0" presId="urn:microsoft.com/office/officeart/2008/layout/AlternatingHexagons"/>
    <dgm:cxn modelId="{0F2C9619-37EC-43FB-A6C5-7EF8AFC6E405}" type="presParOf" srcId="{F5ADF4D5-08B1-4C33-8EFF-5F31B4BAC4AA}" destId="{23A69013-359B-479D-99B7-09906B246F94}" srcOrd="0" destOrd="0" presId="urn:microsoft.com/office/officeart/2008/layout/AlternatingHexagons"/>
    <dgm:cxn modelId="{A5242E0E-0E5E-4873-9248-A02CEA542E55}" type="presParOf" srcId="{F5ADF4D5-08B1-4C33-8EFF-5F31B4BAC4AA}" destId="{C3556A00-28E8-4182-B87F-C1AC75AE5743}" srcOrd="1" destOrd="0" presId="urn:microsoft.com/office/officeart/2008/layout/AlternatingHexagons"/>
    <dgm:cxn modelId="{FAE579D0-0E90-4DC1-AB1D-5A7B5833F0B8}" type="presParOf" srcId="{F5ADF4D5-08B1-4C33-8EFF-5F31B4BAC4AA}" destId="{B138C7EB-54F8-4C1A-96C9-9F7F73CFAA99}" srcOrd="2" destOrd="0" presId="urn:microsoft.com/office/officeart/2008/layout/AlternatingHexagons"/>
    <dgm:cxn modelId="{AA0B252C-83A2-4FF2-8806-AB9CF72CFBA0}" type="presParOf" srcId="{F5ADF4D5-08B1-4C33-8EFF-5F31B4BAC4AA}" destId="{A89CB83C-3FC7-45C7-833A-62FB03DD8069}" srcOrd="3" destOrd="0" presId="urn:microsoft.com/office/officeart/2008/layout/AlternatingHexagons"/>
    <dgm:cxn modelId="{9745E13E-723C-4100-85CC-115CED421968}" type="presParOf" srcId="{F5ADF4D5-08B1-4C33-8EFF-5F31B4BAC4AA}" destId="{3AB14D7C-658B-4CF7-AEDE-AE50E3220256}" srcOrd="4" destOrd="0" presId="urn:microsoft.com/office/officeart/2008/layout/AlternatingHexagons"/>
    <dgm:cxn modelId="{3AD82BB2-B4C2-446B-98C5-B036247FF7DE}" type="presParOf" srcId="{BAD75ED0-A92B-4759-89D5-3F760CB752AF}" destId="{BE642A67-82C4-4820-A050-80AA695ABFFA}" srcOrd="5" destOrd="0" presId="urn:microsoft.com/office/officeart/2008/layout/AlternatingHexagons"/>
    <dgm:cxn modelId="{782CC164-A51C-49D5-B6E2-BEC2A59130A8}" type="presParOf" srcId="{BAD75ED0-A92B-4759-89D5-3F760CB752AF}" destId="{F8C0BFC8-0607-4EAF-9581-F459E67324D0}" srcOrd="6" destOrd="0" presId="urn:microsoft.com/office/officeart/2008/layout/AlternatingHexagons"/>
    <dgm:cxn modelId="{F42D718C-C180-4941-9609-4BF1BD64DAF8}" type="presParOf" srcId="{F8C0BFC8-0607-4EAF-9581-F459E67324D0}" destId="{877BBF4D-9C10-4915-B98F-A43415D08D28}" srcOrd="0" destOrd="0" presId="urn:microsoft.com/office/officeart/2008/layout/AlternatingHexagons"/>
    <dgm:cxn modelId="{A01D7683-A427-4745-9FD8-3D50BABA7287}" type="presParOf" srcId="{F8C0BFC8-0607-4EAF-9581-F459E67324D0}" destId="{9D6AFC11-6EE0-45C1-8AE0-35AD8A6E1756}" srcOrd="1" destOrd="0" presId="urn:microsoft.com/office/officeart/2008/layout/AlternatingHexagons"/>
    <dgm:cxn modelId="{B0035364-E8ED-4E92-AE7F-B63C72A4E4EE}" type="presParOf" srcId="{F8C0BFC8-0607-4EAF-9581-F459E67324D0}" destId="{DC499A70-3F67-4A41-9CE3-0A55F2C1D546}" srcOrd="2" destOrd="0" presId="urn:microsoft.com/office/officeart/2008/layout/AlternatingHexagons"/>
    <dgm:cxn modelId="{F6C71168-13D9-4405-8583-0F0C41E03435}" type="presParOf" srcId="{F8C0BFC8-0607-4EAF-9581-F459E67324D0}" destId="{60D3CABE-DD8C-43B3-AF32-300E20334EF0}" srcOrd="3" destOrd="0" presId="urn:microsoft.com/office/officeart/2008/layout/AlternatingHexagons"/>
    <dgm:cxn modelId="{28F8A942-0370-468F-9A24-E9F37F231E82}" type="presParOf" srcId="{F8C0BFC8-0607-4EAF-9581-F459E67324D0}" destId="{60FD99B8-E387-4DE9-93D8-8B5A32A8B5B9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A59B077-F0BD-A345-ACA5-B7B3D9A85C76}" type="doc">
      <dgm:prSet loTypeId="urn:microsoft.com/office/officeart/2005/8/layout/venn3" loCatId="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2529DEF-381B-3E42-89C7-69038E21BFF1}" type="pres">
      <dgm:prSet presAssocID="{EA59B077-F0BD-A345-ACA5-B7B3D9A85C76}" presName="Name0" presStyleCnt="0">
        <dgm:presLayoutVars>
          <dgm:dir/>
          <dgm:resizeHandles val="exact"/>
        </dgm:presLayoutVars>
      </dgm:prSet>
      <dgm:spPr/>
    </dgm:pt>
  </dgm:ptLst>
  <dgm:cxnLst>
    <dgm:cxn modelId="{99ED21F5-93C2-FE4F-A90F-9A5152204B9F}" type="presOf" srcId="{EA59B077-F0BD-A345-ACA5-B7B3D9A85C76}" destId="{A2529DEF-381B-3E42-89C7-69038E21BFF1}" srcOrd="0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A59B077-F0BD-A345-ACA5-B7B3D9A85C76}" type="doc">
      <dgm:prSet loTypeId="urn:microsoft.com/office/officeart/2005/8/layout/venn3" loCatId="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2529DEF-381B-3E42-89C7-69038E21BFF1}" type="pres">
      <dgm:prSet presAssocID="{EA59B077-F0BD-A345-ACA5-B7B3D9A85C76}" presName="Name0" presStyleCnt="0">
        <dgm:presLayoutVars>
          <dgm:dir/>
          <dgm:resizeHandles val="exact"/>
        </dgm:presLayoutVars>
      </dgm:prSet>
      <dgm:spPr/>
    </dgm:pt>
  </dgm:ptLst>
  <dgm:cxnLst>
    <dgm:cxn modelId="{99ED21F5-93C2-FE4F-A90F-9A5152204B9F}" type="presOf" srcId="{EA59B077-F0BD-A345-ACA5-B7B3D9A85C76}" destId="{A2529DEF-381B-3E42-89C7-69038E21BFF1}" srcOrd="0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514C99-8141-8B4F-A19D-37F7D679AAE8}">
      <dsp:nvSpPr>
        <dsp:cNvPr id="0" name=""/>
        <dsp:cNvSpPr/>
      </dsp:nvSpPr>
      <dsp:spPr>
        <a:xfrm>
          <a:off x="3100" y="374516"/>
          <a:ext cx="3111277" cy="3111277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1224" tIns="21590" rIns="171224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1700" b="1" kern="1200" dirty="0">
              <a:latin typeface="微软雅黑" panose="020B0503020204020204" pitchFamily="34" charset="-122"/>
              <a:ea typeface="微软雅黑" panose="020B0503020204020204" pitchFamily="34" charset="-122"/>
              <a:cs typeface="Aharoni" panose="02010803020104030203" pitchFamily="2" charset="-79"/>
            </a:rPr>
            <a:t>Systematic literature review </a:t>
          </a:r>
          <a:endParaRPr lang="en-US" sz="1700" b="1" kern="1200" dirty="0"/>
        </a:p>
      </dsp:txBody>
      <dsp:txXfrm>
        <a:off x="458736" y="830152"/>
        <a:ext cx="2200005" cy="2200005"/>
      </dsp:txXfrm>
    </dsp:sp>
    <dsp:sp modelId="{CD9F5D2A-DE78-4C4A-8DC8-84D8A721C0D4}">
      <dsp:nvSpPr>
        <dsp:cNvPr id="0" name=""/>
        <dsp:cNvSpPr/>
      </dsp:nvSpPr>
      <dsp:spPr>
        <a:xfrm>
          <a:off x="2492122" y="374516"/>
          <a:ext cx="3111277" cy="3111277"/>
        </a:xfrm>
        <a:prstGeom prst="ellipse">
          <a:avLst/>
        </a:prstGeom>
        <a:solidFill>
          <a:schemeClr val="accent4">
            <a:alpha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1224" tIns="21590" rIns="171224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Interviews with key actors in FSC</a:t>
          </a:r>
        </a:p>
      </dsp:txBody>
      <dsp:txXfrm>
        <a:off x="2947758" y="830152"/>
        <a:ext cx="2200005" cy="2200005"/>
      </dsp:txXfrm>
    </dsp:sp>
    <dsp:sp modelId="{4EBC50A9-4FCF-0B48-9D6B-AE548DDDE4FA}">
      <dsp:nvSpPr>
        <dsp:cNvPr id="0" name=""/>
        <dsp:cNvSpPr/>
      </dsp:nvSpPr>
      <dsp:spPr>
        <a:xfrm>
          <a:off x="4981144" y="374516"/>
          <a:ext cx="3111277" cy="3111277"/>
        </a:xfrm>
        <a:prstGeom prst="ellipse">
          <a:avLst/>
        </a:prstGeom>
        <a:solidFill>
          <a:schemeClr val="accent5">
            <a:lumMod val="75000"/>
            <a:alpha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1224" tIns="21590" rIns="171224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altLang="zh-CN" sz="1700" b="1" kern="1200" dirty="0">
              <a:latin typeface="微软雅黑" panose="020B0503020204020204" pitchFamily="34" charset="-122"/>
              <a:ea typeface="微软雅黑" panose="020B0503020204020204" pitchFamily="34" charset="-122"/>
              <a:cs typeface="Aharoni" panose="02010803020104030203" pitchFamily="2" charset="-79"/>
            </a:rPr>
            <a:t>Stakeholder consultation workshop</a:t>
          </a:r>
          <a:endParaRPr lang="zh-CN" altLang="en-US" sz="1700" b="1" kern="1200" dirty="0">
            <a:latin typeface="微软雅黑" panose="020B0503020204020204" pitchFamily="34" charset="-122"/>
            <a:ea typeface="微软雅黑" panose="020B0503020204020204" pitchFamily="34" charset="-122"/>
            <a:cs typeface="Aharoni" panose="02010803020104030203" pitchFamily="2" charset="-79"/>
          </a:endParaRPr>
        </a:p>
      </dsp:txBody>
      <dsp:txXfrm>
        <a:off x="5436780" y="830152"/>
        <a:ext cx="2200005" cy="2200005"/>
      </dsp:txXfrm>
    </dsp:sp>
    <dsp:sp modelId="{768F6C4B-564A-644F-8DC6-0936630C94A0}">
      <dsp:nvSpPr>
        <dsp:cNvPr id="0" name=""/>
        <dsp:cNvSpPr/>
      </dsp:nvSpPr>
      <dsp:spPr>
        <a:xfrm>
          <a:off x="7470165" y="374516"/>
          <a:ext cx="3111277" cy="3111277"/>
        </a:xfrm>
        <a:prstGeom prst="ellipse">
          <a:avLst/>
        </a:prstGeom>
        <a:solidFill>
          <a:schemeClr val="accent6">
            <a:alpha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1224" tIns="21590" rIns="171224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WP Outputs and Dissemination Activities</a:t>
          </a:r>
        </a:p>
      </dsp:txBody>
      <dsp:txXfrm>
        <a:off x="7925801" y="830152"/>
        <a:ext cx="2200005" cy="220000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21BFBD-130A-48AA-9E41-EB1EF0626854}">
      <dsp:nvSpPr>
        <dsp:cNvPr id="0" name=""/>
        <dsp:cNvSpPr/>
      </dsp:nvSpPr>
      <dsp:spPr>
        <a:xfrm rot="5400000">
          <a:off x="2617461" y="94355"/>
          <a:ext cx="1408444" cy="1225347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rPr>
            <a:t>Supply Chain Dynamics</a:t>
          </a:r>
        </a:p>
      </dsp:txBody>
      <dsp:txXfrm rot="-5400000">
        <a:off x="2899959" y="222290"/>
        <a:ext cx="843447" cy="969478"/>
      </dsp:txXfrm>
    </dsp:sp>
    <dsp:sp modelId="{D00B2EDF-77A9-411D-973D-015887CE3D1F}">
      <dsp:nvSpPr>
        <dsp:cNvPr id="0" name=""/>
        <dsp:cNvSpPr/>
      </dsp:nvSpPr>
      <dsp:spPr>
        <a:xfrm>
          <a:off x="3971540" y="284495"/>
          <a:ext cx="1571824" cy="8450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rPr>
            <a:t>Availability </a:t>
          </a: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rPr>
            <a:t>Cost and Pricing</a:t>
          </a: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rPr>
            <a:t>Quality and Consistency</a:t>
          </a: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rPr>
            <a:t>Logistics and Distribution</a:t>
          </a:r>
        </a:p>
      </dsp:txBody>
      <dsp:txXfrm>
        <a:off x="3971540" y="284495"/>
        <a:ext cx="1571824" cy="845066"/>
      </dsp:txXfrm>
    </dsp:sp>
    <dsp:sp modelId="{AAA74586-3BAD-4D78-93D3-3EB43FF7D751}">
      <dsp:nvSpPr>
        <dsp:cNvPr id="0" name=""/>
        <dsp:cNvSpPr/>
      </dsp:nvSpPr>
      <dsp:spPr>
        <a:xfrm rot="5400000">
          <a:off x="1294086" y="94355"/>
          <a:ext cx="1408444" cy="1225347"/>
        </a:xfrm>
        <a:prstGeom prst="hexagon">
          <a:avLst>
            <a:gd name="adj" fmla="val 25000"/>
            <a:gd name="vf" fmla="val 115470"/>
          </a:avLst>
        </a:prstGeom>
        <a:solidFill>
          <a:schemeClr val="bg1">
            <a:lumMod val="8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3600" kern="1200"/>
        </a:p>
      </dsp:txBody>
      <dsp:txXfrm rot="-5400000">
        <a:off x="1576584" y="222290"/>
        <a:ext cx="843447" cy="969478"/>
      </dsp:txXfrm>
    </dsp:sp>
    <dsp:sp modelId="{7C177EB3-E907-42BA-BB35-FD2F874D9B66}">
      <dsp:nvSpPr>
        <dsp:cNvPr id="0" name=""/>
        <dsp:cNvSpPr/>
      </dsp:nvSpPr>
      <dsp:spPr>
        <a:xfrm rot="5400000">
          <a:off x="1953238" y="1289843"/>
          <a:ext cx="1408444" cy="1225347"/>
        </a:xfrm>
        <a:prstGeom prst="hexagon">
          <a:avLst>
            <a:gd name="adj" fmla="val 25000"/>
            <a:gd name="vf" fmla="val 115470"/>
          </a:avLst>
        </a:prstGeom>
        <a:solidFill>
          <a:srgbClr val="633E8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rPr>
            <a:t>Industry Trends and Innovations</a:t>
          </a:r>
        </a:p>
      </dsp:txBody>
      <dsp:txXfrm rot="-5400000">
        <a:off x="2235736" y="1417778"/>
        <a:ext cx="843447" cy="969478"/>
      </dsp:txXfrm>
    </dsp:sp>
    <dsp:sp modelId="{686B8A4D-64AD-4D7A-A3DF-CA7F9768C4A3}">
      <dsp:nvSpPr>
        <dsp:cNvPr id="0" name=""/>
        <dsp:cNvSpPr/>
      </dsp:nvSpPr>
      <dsp:spPr>
        <a:xfrm>
          <a:off x="472963" y="1479983"/>
          <a:ext cx="1521120" cy="8450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0C6F01-D6AE-4DE9-B1AD-CA4FBAAD8318}">
      <dsp:nvSpPr>
        <dsp:cNvPr id="0" name=""/>
        <dsp:cNvSpPr/>
      </dsp:nvSpPr>
      <dsp:spPr>
        <a:xfrm rot="5400000">
          <a:off x="3276613" y="1289843"/>
          <a:ext cx="1408444" cy="1225347"/>
        </a:xfrm>
        <a:prstGeom prst="hexagon">
          <a:avLst>
            <a:gd name="adj" fmla="val 25000"/>
            <a:gd name="vf" fmla="val 115470"/>
          </a:avLst>
        </a:prstGeom>
        <a:solidFill>
          <a:schemeClr val="bg1">
            <a:lumMod val="8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3600" kern="1200"/>
        </a:p>
      </dsp:txBody>
      <dsp:txXfrm rot="-5400000">
        <a:off x="3559111" y="1417778"/>
        <a:ext cx="843447" cy="969478"/>
      </dsp:txXfrm>
    </dsp:sp>
    <dsp:sp modelId="{23A69013-359B-479D-99B7-09906B246F94}">
      <dsp:nvSpPr>
        <dsp:cNvPr id="0" name=""/>
        <dsp:cNvSpPr/>
      </dsp:nvSpPr>
      <dsp:spPr>
        <a:xfrm rot="5400000">
          <a:off x="2617461" y="2485331"/>
          <a:ext cx="1408444" cy="1225347"/>
        </a:xfrm>
        <a:prstGeom prst="hexagon">
          <a:avLst>
            <a:gd name="adj" fmla="val 25000"/>
            <a:gd name="vf" fmla="val 11547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rPr>
            <a:t>Consumer Behaviour, Preference, Education</a:t>
          </a:r>
        </a:p>
      </dsp:txBody>
      <dsp:txXfrm rot="-5400000">
        <a:off x="2899959" y="2613266"/>
        <a:ext cx="843447" cy="969478"/>
      </dsp:txXfrm>
    </dsp:sp>
    <dsp:sp modelId="{C3556A00-28E8-4182-B87F-C1AC75AE5743}">
      <dsp:nvSpPr>
        <dsp:cNvPr id="0" name=""/>
        <dsp:cNvSpPr/>
      </dsp:nvSpPr>
      <dsp:spPr>
        <a:xfrm>
          <a:off x="3971540" y="2675471"/>
          <a:ext cx="1571824" cy="8450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B14D7C-658B-4CF7-AEDE-AE50E3220256}">
      <dsp:nvSpPr>
        <dsp:cNvPr id="0" name=""/>
        <dsp:cNvSpPr/>
      </dsp:nvSpPr>
      <dsp:spPr>
        <a:xfrm rot="5400000">
          <a:off x="1294086" y="2485331"/>
          <a:ext cx="1408444" cy="1225347"/>
        </a:xfrm>
        <a:prstGeom prst="hexagon">
          <a:avLst>
            <a:gd name="adj" fmla="val 25000"/>
            <a:gd name="vf" fmla="val 115470"/>
          </a:avLst>
        </a:prstGeom>
        <a:solidFill>
          <a:schemeClr val="bg1">
            <a:lumMod val="8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3600" kern="1200"/>
        </a:p>
      </dsp:txBody>
      <dsp:txXfrm rot="-5400000">
        <a:off x="1576584" y="2613266"/>
        <a:ext cx="843447" cy="969478"/>
      </dsp:txXfrm>
    </dsp:sp>
    <dsp:sp modelId="{877BBF4D-9C10-4915-B98F-A43415D08D28}">
      <dsp:nvSpPr>
        <dsp:cNvPr id="0" name=""/>
        <dsp:cNvSpPr/>
      </dsp:nvSpPr>
      <dsp:spPr>
        <a:xfrm rot="5400000">
          <a:off x="1953238" y="3680819"/>
          <a:ext cx="1408444" cy="1225347"/>
        </a:xfrm>
        <a:prstGeom prst="hexagon">
          <a:avLst>
            <a:gd name="adj" fmla="val 25000"/>
            <a:gd name="vf" fmla="val 115470"/>
          </a:avLst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rPr>
            <a:t>Policy and Regulations</a:t>
          </a:r>
        </a:p>
      </dsp:txBody>
      <dsp:txXfrm rot="-5400000">
        <a:off x="2235736" y="3808754"/>
        <a:ext cx="843447" cy="969478"/>
      </dsp:txXfrm>
    </dsp:sp>
    <dsp:sp modelId="{9D6AFC11-6EE0-45C1-8AE0-35AD8A6E1756}">
      <dsp:nvSpPr>
        <dsp:cNvPr id="0" name=""/>
        <dsp:cNvSpPr/>
      </dsp:nvSpPr>
      <dsp:spPr>
        <a:xfrm>
          <a:off x="472963" y="3870959"/>
          <a:ext cx="1521120" cy="8450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FD99B8-E387-4DE9-93D8-8B5A32A8B5B9}">
      <dsp:nvSpPr>
        <dsp:cNvPr id="0" name=""/>
        <dsp:cNvSpPr/>
      </dsp:nvSpPr>
      <dsp:spPr>
        <a:xfrm rot="5400000">
          <a:off x="3276613" y="3680819"/>
          <a:ext cx="1408444" cy="1225347"/>
        </a:xfrm>
        <a:prstGeom prst="hexagon">
          <a:avLst>
            <a:gd name="adj" fmla="val 25000"/>
            <a:gd name="vf" fmla="val 115470"/>
          </a:avLst>
        </a:prstGeom>
        <a:solidFill>
          <a:schemeClr val="bg1">
            <a:lumMod val="8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3600" kern="1200"/>
        </a:p>
      </dsp:txBody>
      <dsp:txXfrm rot="-5400000">
        <a:off x="3559111" y="3808754"/>
        <a:ext cx="843447" cy="96947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F8EA1D-728A-4E5F-9A4B-D1A7FD31BCED}" type="datetimeFigureOut">
              <a:rPr lang="en-GB" smtClean="0">
                <a:latin typeface="Arial" charset="0"/>
                <a:ea typeface="Arial" charset="0"/>
                <a:cs typeface="Arial" charset="0"/>
              </a:rPr>
              <a:t>23/01/2025</a:t>
            </a:fld>
            <a:endParaRPr lang="en-GB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9A8912-DC56-4920-85F1-EA9817C1761F}" type="slidenum">
              <a:rPr lang="en-GB" smtClean="0">
                <a:latin typeface="Arial" charset="0"/>
                <a:ea typeface="Arial" charset="0"/>
                <a:cs typeface="Arial" charset="0"/>
              </a:rPr>
              <a:t>‹#›</a:t>
            </a:fld>
            <a:endParaRPr lang="en-GB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00248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3CE1C2-7DC9-FC47-9848-69281FD2BD18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11FC8D-FEAC-3A4D-B17B-284E661AD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081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11FC8D-FEAC-3A4D-B17B-284E661AD23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6289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83EC2A8-C2AB-7CF2-CDF0-A9CCD09715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2F3C3B4-83D1-BA90-AED6-B8C14D4B1B5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BB2F079-E6CA-EA1E-87CA-07BD14162E4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D9AD7D-5995-0068-4108-70EEE2D8804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11FC8D-FEAC-3A4D-B17B-284E661AD23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0220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11FC8D-FEAC-3A4D-B17B-284E661AD23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4450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C84D1BF-5F13-14AC-CA6C-7AE241BE85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9E75869-86E6-A00D-9C60-DB0F6917DF1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1EB52A5-F6F4-1622-ECFF-884B8C61B71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935FEF-9B0F-27CF-5EFC-C33EE9DDEE6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11FC8D-FEAC-3A4D-B17B-284E661AD23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8842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201333-FCBF-27B1-EC72-CA5917623E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D1F212F-3E34-219F-5F4A-AFB9376F1DD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2F85010-A1B2-2D18-1980-9164C1D6FDE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771DD9-2CC6-422A-E785-3408B88C180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11FC8D-FEAC-3A4D-B17B-284E661AD23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7451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13B9FBC-AB42-D95F-6A75-0D5841A850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E836FED-719A-356A-E326-7C80DAE05A0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785FF90-4AD1-D21A-7ED4-6DD86BA6E3C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102E8F-3582-1117-8CE7-4E397AB93AF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11FC8D-FEAC-3A4D-B17B-284E661AD23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188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resentation or Chap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871864" y="1700460"/>
            <a:ext cx="6264696" cy="216058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2800" b="1" i="0">
                <a:solidFill>
                  <a:srgbClr val="0C406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GB" dirty="0"/>
              <a:t>Presentation or Chapter Title, Arial Bold 28pt</a:t>
            </a:r>
            <a:endParaRPr lang="en-US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4871864" y="4149080"/>
            <a:ext cx="6264696" cy="79208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2000" b="1" i="0">
                <a:solidFill>
                  <a:srgbClr val="0099C4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GB" dirty="0"/>
              <a:t>Presenter’s Name and Title, </a:t>
            </a:r>
            <a:br>
              <a:rPr lang="en-GB" dirty="0"/>
            </a:br>
            <a:r>
              <a:rPr lang="en-GB" dirty="0"/>
              <a:t>Arial Bold 20pt</a:t>
            </a:r>
            <a:endParaRPr lang="en-US" dirty="0"/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4873469" y="5229200"/>
            <a:ext cx="6264696" cy="504056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800" b="1" i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GB" dirty="0"/>
              <a:t>Date, Arial Bold 18pt</a:t>
            </a:r>
            <a:endParaRPr lang="en-US" dirty="0"/>
          </a:p>
        </p:txBody>
      </p:sp>
      <p:sp>
        <p:nvSpPr>
          <p:cNvPr id="5" name="Text Placeholder 17"/>
          <p:cNvSpPr txBox="1">
            <a:spLocks/>
          </p:cNvSpPr>
          <p:nvPr userDrawn="1"/>
        </p:nvSpPr>
        <p:spPr>
          <a:xfrm>
            <a:off x="4871864" y="6021288"/>
            <a:ext cx="6264696" cy="504056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rgbClr val="00B0F0"/>
              </a:buClr>
              <a:buFont typeface="Arial" panose="020B0604020202020204" pitchFamily="34" charset="0"/>
              <a:buNone/>
              <a:defRPr sz="2200" b="1" kern="1200" baseline="0">
                <a:solidFill>
                  <a:srgbClr val="09193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800100" indent="-342900" algn="l" defTabSz="914400" rtl="0" eaLnBrk="1" latinLnBrk="0" hangingPunct="1">
              <a:spcBef>
                <a:spcPct val="20000"/>
              </a:spcBef>
              <a:buClr>
                <a:srgbClr val="00B0F0"/>
              </a:buClr>
              <a:buFont typeface="Arial" charset="0"/>
              <a:buChar char="•"/>
              <a:defRPr sz="2000" kern="1200">
                <a:solidFill>
                  <a:srgbClr val="66666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57300" indent="-342900" algn="l" defTabSz="914400" rtl="0" eaLnBrk="1" latinLnBrk="0" hangingPunct="1">
              <a:spcBef>
                <a:spcPct val="20000"/>
              </a:spcBef>
              <a:buClr>
                <a:srgbClr val="00B0F0"/>
              </a:buClr>
              <a:buFont typeface="Courier New" charset="0"/>
              <a:buChar char="o"/>
              <a:defRPr sz="2000" kern="1200">
                <a:solidFill>
                  <a:srgbClr val="66666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714500" indent="-342900" algn="l" defTabSz="914400" rtl="0" eaLnBrk="1" latinLnBrk="0" hangingPunct="1">
              <a:spcBef>
                <a:spcPct val="20000"/>
              </a:spcBef>
              <a:buClr>
                <a:srgbClr val="00B0F0"/>
              </a:buClr>
              <a:buFont typeface="Wingdings" charset="2"/>
              <a:buChar char="§"/>
              <a:defRPr sz="2000" kern="1200">
                <a:solidFill>
                  <a:srgbClr val="66666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171700" indent="-342900" algn="l" defTabSz="914400" rtl="0" eaLnBrk="1" latinLnBrk="0" hangingPunct="1">
              <a:spcBef>
                <a:spcPct val="20000"/>
              </a:spcBef>
              <a:buClr>
                <a:srgbClr val="00B0F0"/>
              </a:buClr>
              <a:buFont typeface=".HelveticaNeueDeskInterface-Regular" charset="0"/>
              <a:buChar char="-"/>
              <a:defRPr sz="2000" kern="1200">
                <a:solidFill>
                  <a:srgbClr val="66666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0" dirty="0" err="1"/>
              <a:t>www.cranfield.ac.uk</a:t>
            </a:r>
            <a:endParaRPr lang="en-GB" sz="1800" b="0" dirty="0"/>
          </a:p>
        </p:txBody>
      </p:sp>
      <p:pic>
        <p:nvPicPr>
          <p:cNvPr id="6" name="Picture 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000" y="1517472"/>
            <a:ext cx="3409000" cy="255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6035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, Body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sz="quarter" idx="15"/>
          </p:nvPr>
        </p:nvSpPr>
        <p:spPr>
          <a:xfrm>
            <a:off x="408000" y="2348880"/>
            <a:ext cx="11376000" cy="3852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2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08000" y="403200"/>
            <a:ext cx="11376000" cy="86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2400"/>
            </a:lvl1pPr>
          </a:lstStyle>
          <a:p>
            <a:r>
              <a:rPr lang="en-US" dirty="0"/>
              <a:t>Slide Title, Arial Bold 24pt</a:t>
            </a:r>
            <a:endParaRPr lang="en-GB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408000" y="1412876"/>
            <a:ext cx="11376000" cy="792163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00000"/>
              </a:lnSpc>
              <a:buNone/>
              <a:defRPr sz="2200" b="1" baseline="0">
                <a:solidFill>
                  <a:srgbClr val="0099C4"/>
                </a:solidFill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en-GB" sz="2200" dirty="0"/>
              <a:t>Sub-header, Arial Bold 22pt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9094355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, Body copy,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quarter" idx="17" hasCustomPrompt="1"/>
          </p:nvPr>
        </p:nvSpPr>
        <p:spPr>
          <a:xfrm>
            <a:off x="7248525" y="1412777"/>
            <a:ext cx="4535488" cy="47880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0" i="0">
                <a:latin typeface="Arial" charset="0"/>
                <a:ea typeface="Arial" charset="0"/>
                <a:cs typeface="Arial" charset="0"/>
              </a:defRPr>
            </a:lvl1pPr>
            <a:lvl2pPr>
              <a:defRPr b="0" i="0">
                <a:latin typeface="Arial" charset="0"/>
                <a:ea typeface="Arial" charset="0"/>
                <a:cs typeface="Arial" charset="0"/>
              </a:defRPr>
            </a:lvl2pPr>
            <a:lvl3pPr>
              <a:defRPr b="0" i="0">
                <a:latin typeface="Arial" charset="0"/>
                <a:ea typeface="Arial" charset="0"/>
                <a:cs typeface="Arial" charset="0"/>
              </a:defRPr>
            </a:lvl3pPr>
            <a:lvl4pPr>
              <a:defRPr b="0" i="0">
                <a:latin typeface="Arial" charset="0"/>
                <a:ea typeface="Arial" charset="0"/>
                <a:cs typeface="Arial" charset="0"/>
              </a:defRPr>
            </a:lvl4pPr>
            <a:lvl5pPr>
              <a:defRPr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Image/media area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quarter" idx="15"/>
          </p:nvPr>
        </p:nvSpPr>
        <p:spPr>
          <a:xfrm>
            <a:off x="408000" y="2348880"/>
            <a:ext cx="6696000" cy="3852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08000" y="403200"/>
            <a:ext cx="11376000" cy="86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2400"/>
            </a:lvl1pPr>
          </a:lstStyle>
          <a:p>
            <a:r>
              <a:rPr lang="en-US" dirty="0"/>
              <a:t>Slide Title, Arial Bold 24pt</a:t>
            </a:r>
            <a:endParaRPr lang="en-GB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08000" y="1412876"/>
            <a:ext cx="6696000" cy="792163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00000"/>
              </a:lnSpc>
              <a:buNone/>
              <a:defRPr sz="2200" b="1" baseline="0">
                <a:solidFill>
                  <a:srgbClr val="0099C4"/>
                </a:solidFill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en-GB" sz="2200" dirty="0"/>
              <a:t>Sub-header, Arial Bold 22pt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6667026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Body copy,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sz="quarter" idx="15"/>
          </p:nvPr>
        </p:nvSpPr>
        <p:spPr>
          <a:xfrm>
            <a:off x="408000" y="1412776"/>
            <a:ext cx="6696000" cy="4788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sz="quarter" idx="17" hasCustomPrompt="1"/>
          </p:nvPr>
        </p:nvSpPr>
        <p:spPr>
          <a:xfrm>
            <a:off x="7248525" y="1412777"/>
            <a:ext cx="4535488" cy="47880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0" i="0">
                <a:latin typeface="Arial" charset="0"/>
                <a:ea typeface="Arial" charset="0"/>
                <a:cs typeface="Arial" charset="0"/>
              </a:defRPr>
            </a:lvl1pPr>
            <a:lvl2pPr>
              <a:defRPr b="0" i="0">
                <a:latin typeface="Arial" charset="0"/>
                <a:ea typeface="Arial" charset="0"/>
                <a:cs typeface="Arial" charset="0"/>
              </a:defRPr>
            </a:lvl2pPr>
            <a:lvl3pPr>
              <a:defRPr b="0" i="0">
                <a:latin typeface="Arial" charset="0"/>
                <a:ea typeface="Arial" charset="0"/>
                <a:cs typeface="Arial" charset="0"/>
              </a:defRPr>
            </a:lvl3pPr>
            <a:lvl4pPr>
              <a:defRPr b="0" i="0">
                <a:latin typeface="Arial" charset="0"/>
                <a:ea typeface="Arial" charset="0"/>
                <a:cs typeface="Arial" charset="0"/>
              </a:defRPr>
            </a:lvl4pPr>
            <a:lvl5pPr>
              <a:defRPr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Image/media area</a:t>
            </a:r>
          </a:p>
        </p:txBody>
      </p:sp>
      <p:sp>
        <p:nvSpPr>
          <p:cNvPr id="9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08000" y="403200"/>
            <a:ext cx="11376000" cy="86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2400"/>
            </a:lvl1pPr>
          </a:lstStyle>
          <a:p>
            <a:r>
              <a:rPr lang="en-US" dirty="0"/>
              <a:t>Slide Title, Arial Bold 24pt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4229860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Large image ar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quarter" idx="17" hasCustomPrompt="1"/>
          </p:nvPr>
        </p:nvSpPr>
        <p:spPr>
          <a:xfrm>
            <a:off x="407368" y="1412778"/>
            <a:ext cx="11376645" cy="4752105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0" i="0">
                <a:latin typeface="Arial" charset="0"/>
                <a:ea typeface="Arial" charset="0"/>
                <a:cs typeface="Arial" charset="0"/>
              </a:defRPr>
            </a:lvl1pPr>
            <a:lvl2pPr>
              <a:defRPr b="0" i="0">
                <a:latin typeface="Arial" charset="0"/>
                <a:ea typeface="Arial" charset="0"/>
                <a:cs typeface="Arial" charset="0"/>
              </a:defRPr>
            </a:lvl2pPr>
            <a:lvl3pPr>
              <a:defRPr b="0" i="0">
                <a:latin typeface="Arial" charset="0"/>
                <a:ea typeface="Arial" charset="0"/>
                <a:cs typeface="Arial" charset="0"/>
              </a:defRPr>
            </a:lvl3pPr>
            <a:lvl4pPr>
              <a:defRPr b="0" i="0">
                <a:latin typeface="Arial" charset="0"/>
                <a:ea typeface="Arial" charset="0"/>
                <a:cs typeface="Arial" charset="0"/>
              </a:defRPr>
            </a:lvl4pPr>
            <a:lvl5pPr>
              <a:defRPr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Image/media area</a:t>
            </a:r>
          </a:p>
        </p:txBody>
      </p:sp>
      <p:sp>
        <p:nvSpPr>
          <p:cNvPr id="4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08000" y="403200"/>
            <a:ext cx="11376000" cy="86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2400"/>
            </a:lvl1pPr>
          </a:lstStyle>
          <a:p>
            <a:r>
              <a:rPr lang="en-US" dirty="0"/>
              <a:t>Slide Title, Arial Bold 24pt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45800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copy,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quarter" idx="15"/>
          </p:nvPr>
        </p:nvSpPr>
        <p:spPr>
          <a:xfrm>
            <a:off x="408000" y="404664"/>
            <a:ext cx="6696000" cy="579611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2"/>
          <p:cNvSpPr>
            <a:spLocks noGrp="1"/>
          </p:cNvSpPr>
          <p:nvPr>
            <p:ph sz="quarter" idx="17" hasCustomPrompt="1"/>
          </p:nvPr>
        </p:nvSpPr>
        <p:spPr>
          <a:xfrm>
            <a:off x="7248525" y="404665"/>
            <a:ext cx="4535488" cy="5796113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0" i="0">
                <a:latin typeface="Arial" charset="0"/>
                <a:ea typeface="Arial" charset="0"/>
                <a:cs typeface="Arial" charset="0"/>
              </a:defRPr>
            </a:lvl1pPr>
            <a:lvl2pPr>
              <a:defRPr b="0" i="0">
                <a:latin typeface="Arial" charset="0"/>
                <a:ea typeface="Arial" charset="0"/>
                <a:cs typeface="Arial" charset="0"/>
              </a:defRPr>
            </a:lvl2pPr>
            <a:lvl3pPr>
              <a:defRPr b="0" i="0">
                <a:latin typeface="Arial" charset="0"/>
                <a:ea typeface="Arial" charset="0"/>
                <a:cs typeface="Arial" charset="0"/>
              </a:defRPr>
            </a:lvl3pPr>
            <a:lvl4pPr>
              <a:defRPr b="0" i="0">
                <a:latin typeface="Arial" charset="0"/>
                <a:ea typeface="Arial" charset="0"/>
                <a:cs typeface="Arial" charset="0"/>
              </a:defRPr>
            </a:lvl4pPr>
            <a:lvl5pPr>
              <a:defRPr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Image/media area</a:t>
            </a:r>
          </a:p>
        </p:txBody>
      </p:sp>
    </p:spTree>
    <p:extLst>
      <p:ext uri="{BB962C8B-B14F-4D97-AF65-F5344CB8AC3E}">
        <p14:creationId xmlns:p14="http://schemas.microsoft.com/office/powerpoint/2010/main" val="653221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image ar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quarter" idx="15" hasCustomPrompt="1"/>
          </p:nvPr>
        </p:nvSpPr>
        <p:spPr>
          <a:xfrm>
            <a:off x="408000" y="404664"/>
            <a:ext cx="11376000" cy="5796112"/>
          </a:xfrm>
          <a:prstGeom prst="rect">
            <a:avLst/>
          </a:prstGeom>
          <a:noFill/>
          <a:ln>
            <a:noFill/>
          </a:ln>
        </p:spPr>
        <p:txBody>
          <a:bodyPr numCol="1"/>
          <a:lstStyle>
            <a:lvl1pPr>
              <a:lnSpc>
                <a:spcPct val="100000"/>
              </a:lnSpc>
              <a:defRPr baseline="0"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Image/media area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82991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sz="quarter" idx="15" hasCustomPrompt="1"/>
          </p:nvPr>
        </p:nvSpPr>
        <p:spPr>
          <a:xfrm>
            <a:off x="408000" y="404664"/>
            <a:ext cx="5591989" cy="5796112"/>
          </a:xfrm>
          <a:prstGeom prst="rect">
            <a:avLst/>
          </a:prstGeom>
          <a:noFill/>
          <a:ln>
            <a:noFill/>
          </a:ln>
        </p:spPr>
        <p:txBody>
          <a:bodyPr numCol="1"/>
          <a:lstStyle>
            <a:lvl1pPr>
              <a:lnSpc>
                <a:spcPct val="100000"/>
              </a:lnSpc>
              <a:defRPr baseline="0"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Image/media area</a:t>
            </a:r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sz="quarter" idx="21" hasCustomPrompt="1"/>
          </p:nvPr>
        </p:nvSpPr>
        <p:spPr>
          <a:xfrm>
            <a:off x="6192011" y="404664"/>
            <a:ext cx="5591989" cy="5796112"/>
          </a:xfrm>
          <a:prstGeom prst="rect">
            <a:avLst/>
          </a:prstGeom>
          <a:noFill/>
          <a:ln>
            <a:noFill/>
          </a:ln>
        </p:spPr>
        <p:txBody>
          <a:bodyPr numCol="1"/>
          <a:lstStyle>
            <a:lvl1pPr>
              <a:lnSpc>
                <a:spcPct val="100000"/>
              </a:lnSpc>
              <a:defRPr baseline="0"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Image/media area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60342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640587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000" y="1517472"/>
            <a:ext cx="3409000" cy="25596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5840" y="4077072"/>
            <a:ext cx="4412661" cy="1836446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4810329" y="2504885"/>
            <a:ext cx="63742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b="1" dirty="0" err="1">
                <a:solidFill>
                  <a:srgbClr val="0C406D"/>
                </a:solidFill>
                <a:latin typeface="Arial" charset="0"/>
                <a:ea typeface="Arial" charset="0"/>
                <a:cs typeface="Arial" charset="0"/>
              </a:rPr>
              <a:t>www.cranfield.ac.uk</a:t>
            </a:r>
            <a:endParaRPr lang="en-GB" sz="3200" b="1" dirty="0">
              <a:solidFill>
                <a:srgbClr val="0C406D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8" name="TextBox 17"/>
          <p:cNvSpPr txBox="1"/>
          <p:nvPr userDrawn="1"/>
        </p:nvSpPr>
        <p:spPr>
          <a:xfrm>
            <a:off x="4810329" y="3411612"/>
            <a:ext cx="6048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b="1" dirty="0">
                <a:solidFill>
                  <a:srgbClr val="0099C4"/>
                </a:solidFill>
                <a:latin typeface="Arial" charset="0"/>
                <a:ea typeface="Arial" charset="0"/>
                <a:cs typeface="Arial" charset="0"/>
              </a:rPr>
              <a:t>T: +44 (0)1234 750111</a:t>
            </a:r>
            <a:endParaRPr lang="en-US" sz="2800" b="1" dirty="0">
              <a:solidFill>
                <a:srgbClr val="0099C4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3311691" y="6309320"/>
            <a:ext cx="5088565" cy="548680"/>
          </a:xfrm>
          <a:prstGeom prst="rect">
            <a:avLst/>
          </a:prstGeom>
          <a:solidFill>
            <a:srgbClr val="0C406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 sz="1350" kern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70317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4000" y="185738"/>
            <a:ext cx="9025467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0" y="1467060"/>
            <a:ext cx="11616267" cy="46591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70933" y="6544685"/>
            <a:ext cx="2844800" cy="26987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Cranfield University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14667" y="6445251"/>
            <a:ext cx="592667" cy="365125"/>
          </a:xfrm>
          <a:prstGeom prst="rect">
            <a:avLst/>
          </a:prstGeom>
        </p:spPr>
        <p:txBody>
          <a:bodyPr/>
          <a:lstStyle/>
          <a:p>
            <a:fld id="{C0A12C30-73D0-45D9-974D-FB9E778DF76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3800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, Body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quarter" idx="15"/>
          </p:nvPr>
        </p:nvSpPr>
        <p:spPr>
          <a:xfrm>
            <a:off x="408000" y="2348880"/>
            <a:ext cx="11376000" cy="403244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871531" y="403200"/>
            <a:ext cx="9911269" cy="86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Slide Title, Arial Bold 24pt</a:t>
            </a:r>
            <a:endParaRPr lang="en-GB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408000" y="1412876"/>
            <a:ext cx="11376000" cy="792163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00000"/>
              </a:lnSpc>
              <a:buNone/>
              <a:defRPr sz="2200" b="1" baseline="0">
                <a:solidFill>
                  <a:srgbClr val="0099C4"/>
                </a:solidFill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en-GB" sz="2200" dirty="0"/>
              <a:t>Sub-header, Arial Bold 22pt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9525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Subtitle, Body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407368" y="1412776"/>
            <a:ext cx="11377264" cy="792088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0" indent="0">
              <a:buNone/>
              <a:defRPr sz="2200" b="1">
                <a:solidFill>
                  <a:srgbClr val="633E88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GB" dirty="0"/>
              <a:t>Sub-header, Arial Bold 22pt</a:t>
            </a:r>
            <a:endParaRPr lang="en-US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407368" y="2348881"/>
            <a:ext cx="11377264" cy="3960439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342900" indent="-342900">
              <a:lnSpc>
                <a:spcPct val="100000"/>
              </a:lnSpc>
              <a:buFont typeface="Arial" panose="020B0604020202020204" pitchFamily="34" charset="0"/>
              <a:buChar char="•"/>
              <a:defRPr sz="2000" b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lnSpc>
                <a:spcPct val="100000"/>
              </a:lnSpc>
              <a:defRPr sz="2000" b="0" i="0">
                <a:latin typeface="Arial" charset="0"/>
                <a:ea typeface="Arial" charset="0"/>
                <a:cs typeface="Arial" charset="0"/>
              </a:defRPr>
            </a:lvl2pPr>
            <a:lvl3pPr>
              <a:lnSpc>
                <a:spcPct val="100000"/>
              </a:lnSpc>
              <a:defRPr sz="2000" b="0" i="0">
                <a:latin typeface="Arial" charset="0"/>
                <a:ea typeface="Arial" charset="0"/>
                <a:cs typeface="Arial" charset="0"/>
              </a:defRPr>
            </a:lvl3pPr>
            <a:lvl4pPr>
              <a:lnSpc>
                <a:spcPct val="100000"/>
              </a:lnSpc>
              <a:defRPr sz="2000" b="0" i="0">
                <a:latin typeface="Arial" charset="0"/>
                <a:ea typeface="Arial" charset="0"/>
                <a:cs typeface="Arial" charset="0"/>
              </a:defRPr>
            </a:lvl4pPr>
            <a:lvl5pPr>
              <a:lnSpc>
                <a:spcPct val="100000"/>
              </a:lnSpc>
              <a:defRPr sz="2000"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Body copy, Arial 20pt minimum</a:t>
            </a:r>
          </a:p>
          <a:p>
            <a:pPr lvl="0"/>
            <a:r>
              <a:rPr lang="en-US" dirty="0"/>
              <a:t>Bullet points should always be round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C5955C-285E-1E49-94FA-A19723F5BB4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pPr lvl="0"/>
            <a:r>
              <a:rPr lang="en-US" dirty="0"/>
              <a:t>Slide Title, Arial Bold 28pt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3478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, Body copy,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871531" y="403200"/>
            <a:ext cx="9911269" cy="86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Slide Title, Arial Bold 24pt</a:t>
            </a:r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sz="quarter" idx="15"/>
          </p:nvPr>
        </p:nvSpPr>
        <p:spPr>
          <a:xfrm>
            <a:off x="408000" y="2348880"/>
            <a:ext cx="6696000" cy="403244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sz="quarter" idx="17" hasCustomPrompt="1"/>
          </p:nvPr>
        </p:nvSpPr>
        <p:spPr>
          <a:xfrm>
            <a:off x="7248525" y="1412777"/>
            <a:ext cx="4535488" cy="496855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0" i="0">
                <a:latin typeface="Arial" charset="0"/>
                <a:ea typeface="Arial" charset="0"/>
                <a:cs typeface="Arial" charset="0"/>
              </a:defRPr>
            </a:lvl1pPr>
            <a:lvl2pPr>
              <a:defRPr b="0" i="0">
                <a:latin typeface="Arial" charset="0"/>
                <a:ea typeface="Arial" charset="0"/>
                <a:cs typeface="Arial" charset="0"/>
              </a:defRPr>
            </a:lvl2pPr>
            <a:lvl3pPr>
              <a:defRPr b="0" i="0">
                <a:latin typeface="Arial" charset="0"/>
                <a:ea typeface="Arial" charset="0"/>
                <a:cs typeface="Arial" charset="0"/>
              </a:defRPr>
            </a:lvl3pPr>
            <a:lvl4pPr>
              <a:defRPr b="0" i="0">
                <a:latin typeface="Arial" charset="0"/>
                <a:ea typeface="Arial" charset="0"/>
                <a:cs typeface="Arial" charset="0"/>
              </a:defRPr>
            </a:lvl4pPr>
            <a:lvl5pPr>
              <a:defRPr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Image/media area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08000" y="1412876"/>
            <a:ext cx="6696000" cy="792163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00000"/>
              </a:lnSpc>
              <a:buNone/>
              <a:defRPr sz="2200" b="1" baseline="0">
                <a:solidFill>
                  <a:srgbClr val="0099C4"/>
                </a:solidFill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en-GB" sz="2200" dirty="0"/>
              <a:t>Sub-header, Arial Bold 22pt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1226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Body copy,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871531" y="403200"/>
            <a:ext cx="9911269" cy="86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Slide Title, Arial Bold 24pt</a:t>
            </a:r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sz="quarter" idx="15"/>
          </p:nvPr>
        </p:nvSpPr>
        <p:spPr>
          <a:xfrm>
            <a:off x="408000" y="1412776"/>
            <a:ext cx="6696000" cy="496855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2"/>
          <p:cNvSpPr>
            <a:spLocks noGrp="1"/>
          </p:cNvSpPr>
          <p:nvPr>
            <p:ph sz="quarter" idx="17" hasCustomPrompt="1"/>
          </p:nvPr>
        </p:nvSpPr>
        <p:spPr>
          <a:xfrm>
            <a:off x="7248525" y="1412777"/>
            <a:ext cx="4535488" cy="496855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0" i="0">
                <a:latin typeface="Arial" charset="0"/>
                <a:ea typeface="Arial" charset="0"/>
                <a:cs typeface="Arial" charset="0"/>
              </a:defRPr>
            </a:lvl1pPr>
            <a:lvl2pPr>
              <a:defRPr b="0" i="0">
                <a:latin typeface="Arial" charset="0"/>
                <a:ea typeface="Arial" charset="0"/>
                <a:cs typeface="Arial" charset="0"/>
              </a:defRPr>
            </a:lvl2pPr>
            <a:lvl3pPr>
              <a:defRPr b="0" i="0">
                <a:latin typeface="Arial" charset="0"/>
                <a:ea typeface="Arial" charset="0"/>
                <a:cs typeface="Arial" charset="0"/>
              </a:defRPr>
            </a:lvl3pPr>
            <a:lvl4pPr>
              <a:defRPr b="0" i="0">
                <a:latin typeface="Arial" charset="0"/>
                <a:ea typeface="Arial" charset="0"/>
                <a:cs typeface="Arial" charset="0"/>
              </a:defRPr>
            </a:lvl4pPr>
            <a:lvl5pPr>
              <a:defRPr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Image/media area</a:t>
            </a:r>
          </a:p>
        </p:txBody>
      </p:sp>
    </p:spTree>
    <p:extLst>
      <p:ext uri="{BB962C8B-B14F-4D97-AF65-F5344CB8AC3E}">
        <p14:creationId xmlns:p14="http://schemas.microsoft.com/office/powerpoint/2010/main" val="3976939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Large image ar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871531" y="403200"/>
            <a:ext cx="9911269" cy="86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Slide Title, Arial Bold 24pt</a:t>
            </a:r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sz="quarter" idx="15" hasCustomPrompt="1"/>
          </p:nvPr>
        </p:nvSpPr>
        <p:spPr>
          <a:xfrm>
            <a:off x="408000" y="1412776"/>
            <a:ext cx="11376000" cy="4968552"/>
          </a:xfrm>
          <a:prstGeom prst="rect">
            <a:avLst/>
          </a:prstGeom>
          <a:noFill/>
          <a:ln>
            <a:noFill/>
          </a:ln>
        </p:spPr>
        <p:txBody>
          <a:bodyPr numCol="1"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Image/media area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7904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871531" y="403200"/>
            <a:ext cx="9911269" cy="86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Slide Title, Arial Bold 24pt</a:t>
            </a:r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sz="quarter" idx="15" hasCustomPrompt="1"/>
          </p:nvPr>
        </p:nvSpPr>
        <p:spPr>
          <a:xfrm>
            <a:off x="408000" y="1412776"/>
            <a:ext cx="5591989" cy="4968552"/>
          </a:xfrm>
          <a:prstGeom prst="rect">
            <a:avLst/>
          </a:prstGeom>
          <a:noFill/>
          <a:ln>
            <a:noFill/>
          </a:ln>
        </p:spPr>
        <p:txBody>
          <a:bodyPr numCol="1"/>
          <a:lstStyle>
            <a:lvl1pPr>
              <a:lnSpc>
                <a:spcPct val="100000"/>
              </a:lnSpc>
              <a:defRPr baseline="0"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Image/media area</a:t>
            </a:r>
            <a:endParaRPr lang="en-GB" dirty="0"/>
          </a:p>
        </p:txBody>
      </p:sp>
      <p:sp>
        <p:nvSpPr>
          <p:cNvPr id="9" name="Content Placeholder 2"/>
          <p:cNvSpPr>
            <a:spLocks noGrp="1"/>
          </p:cNvSpPr>
          <p:nvPr>
            <p:ph sz="quarter" idx="16" hasCustomPrompt="1"/>
          </p:nvPr>
        </p:nvSpPr>
        <p:spPr>
          <a:xfrm>
            <a:off x="6192011" y="1412776"/>
            <a:ext cx="5591989" cy="4968552"/>
          </a:xfrm>
          <a:prstGeom prst="rect">
            <a:avLst/>
          </a:prstGeom>
          <a:noFill/>
          <a:ln>
            <a:noFill/>
          </a:ln>
        </p:spPr>
        <p:txBody>
          <a:bodyPr numCol="1"/>
          <a:lstStyle>
            <a:lvl1pPr>
              <a:lnSpc>
                <a:spcPct val="100000"/>
              </a:lnSpc>
              <a:defRPr baseline="0"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Image/media area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5902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6909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000" y="1517472"/>
            <a:ext cx="3409000" cy="25596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5840" y="4077072"/>
            <a:ext cx="4412661" cy="1836446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4810329" y="2504885"/>
            <a:ext cx="63742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b="1" dirty="0" err="1">
                <a:solidFill>
                  <a:srgbClr val="0C406D"/>
                </a:solidFill>
                <a:latin typeface="Arial" charset="0"/>
                <a:ea typeface="Arial" charset="0"/>
                <a:cs typeface="Arial" charset="0"/>
              </a:rPr>
              <a:t>www.cranfield.ac.uk</a:t>
            </a:r>
            <a:endParaRPr lang="en-GB" sz="3200" b="1" dirty="0">
              <a:solidFill>
                <a:srgbClr val="0C406D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4810329" y="3411612"/>
            <a:ext cx="6048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b="1" dirty="0">
                <a:solidFill>
                  <a:srgbClr val="0099C4"/>
                </a:solidFill>
                <a:latin typeface="Arial" charset="0"/>
                <a:ea typeface="Arial" charset="0"/>
                <a:cs typeface="Arial" charset="0"/>
              </a:rPr>
              <a:t>T: +44 (0)1234 750111</a:t>
            </a:r>
            <a:endParaRPr lang="en-US" sz="2800" b="1" dirty="0">
              <a:solidFill>
                <a:srgbClr val="0099C4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764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or Chap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871864" y="1700460"/>
            <a:ext cx="6264696" cy="216058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2800" b="1" i="0">
                <a:solidFill>
                  <a:srgbClr val="0C406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GB" dirty="0"/>
              <a:t>Presentation or Chapter Title, Arial Bold 28pt</a:t>
            </a:r>
            <a:endParaRPr lang="en-US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4871864" y="4005064"/>
            <a:ext cx="6264696" cy="79208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2000" b="1" i="0">
                <a:solidFill>
                  <a:srgbClr val="0099C4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GB" dirty="0"/>
              <a:t>Presenter’s Name and Title, </a:t>
            </a:r>
            <a:br>
              <a:rPr lang="en-GB" dirty="0"/>
            </a:br>
            <a:r>
              <a:rPr lang="en-GB" dirty="0"/>
              <a:t>Arial Bold 20pt</a:t>
            </a:r>
            <a:endParaRPr lang="en-US" dirty="0"/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4873469" y="4941168"/>
            <a:ext cx="6264696" cy="504056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2000" b="1" i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GB" dirty="0"/>
              <a:t>Date, Arial 20pt</a:t>
            </a:r>
            <a:endParaRPr lang="en-US" dirty="0"/>
          </a:p>
        </p:txBody>
      </p:sp>
      <p:sp>
        <p:nvSpPr>
          <p:cNvPr id="5" name="Text Placeholder 17"/>
          <p:cNvSpPr txBox="1">
            <a:spLocks/>
          </p:cNvSpPr>
          <p:nvPr userDrawn="1"/>
        </p:nvSpPr>
        <p:spPr>
          <a:xfrm>
            <a:off x="4871864" y="5661248"/>
            <a:ext cx="6264696" cy="504056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rgbClr val="00B0F0"/>
              </a:buClr>
              <a:buFont typeface="Arial" panose="020B0604020202020204" pitchFamily="34" charset="0"/>
              <a:buNone/>
              <a:defRPr sz="2200" b="1" kern="1200" baseline="0">
                <a:solidFill>
                  <a:srgbClr val="09193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800100" indent="-342900" algn="l" defTabSz="914400" rtl="0" eaLnBrk="1" latinLnBrk="0" hangingPunct="1">
              <a:spcBef>
                <a:spcPct val="20000"/>
              </a:spcBef>
              <a:buClr>
                <a:srgbClr val="00B0F0"/>
              </a:buClr>
              <a:buFont typeface="Arial" charset="0"/>
              <a:buChar char="•"/>
              <a:defRPr sz="2000" kern="1200">
                <a:solidFill>
                  <a:srgbClr val="66666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57300" indent="-342900" algn="l" defTabSz="914400" rtl="0" eaLnBrk="1" latinLnBrk="0" hangingPunct="1">
              <a:spcBef>
                <a:spcPct val="20000"/>
              </a:spcBef>
              <a:buClr>
                <a:srgbClr val="00B0F0"/>
              </a:buClr>
              <a:buFont typeface="Courier New" charset="0"/>
              <a:buChar char="o"/>
              <a:defRPr sz="2000" kern="1200">
                <a:solidFill>
                  <a:srgbClr val="66666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714500" indent="-342900" algn="l" defTabSz="914400" rtl="0" eaLnBrk="1" latinLnBrk="0" hangingPunct="1">
              <a:spcBef>
                <a:spcPct val="20000"/>
              </a:spcBef>
              <a:buClr>
                <a:srgbClr val="00B0F0"/>
              </a:buClr>
              <a:buFont typeface="Wingdings" charset="2"/>
              <a:buChar char="§"/>
              <a:defRPr sz="2000" kern="1200">
                <a:solidFill>
                  <a:srgbClr val="66666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171700" indent="-342900" algn="l" defTabSz="914400" rtl="0" eaLnBrk="1" latinLnBrk="0" hangingPunct="1">
              <a:spcBef>
                <a:spcPct val="20000"/>
              </a:spcBef>
              <a:buClr>
                <a:srgbClr val="00B0F0"/>
              </a:buClr>
              <a:buFont typeface=".HelveticaNeueDeskInterface-Regular" charset="0"/>
              <a:buChar char="-"/>
              <a:defRPr sz="2000" kern="1200">
                <a:solidFill>
                  <a:srgbClr val="66666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0" dirty="0" err="1"/>
              <a:t>www.cranfield.ac.uk</a:t>
            </a:r>
            <a:endParaRPr lang="en-GB" sz="1800" b="0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999" y="1517472"/>
            <a:ext cx="2838943" cy="2847632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3311691" y="6309320"/>
            <a:ext cx="5088565" cy="548680"/>
          </a:xfrm>
          <a:prstGeom prst="rect">
            <a:avLst/>
          </a:prstGeom>
          <a:solidFill>
            <a:srgbClr val="0C406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 sz="1350" kern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893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324000"/>
            <a:ext cx="1296000" cy="972000"/>
          </a:xfrm>
          <a:prstGeom prst="rect">
            <a:avLst/>
          </a:prstGeom>
        </p:spPr>
      </p:pic>
      <p:sp>
        <p:nvSpPr>
          <p:cNvPr id="8" name="Footer Placeholder 4"/>
          <p:cNvSpPr txBox="1">
            <a:spLocks/>
          </p:cNvSpPr>
          <p:nvPr/>
        </p:nvSpPr>
        <p:spPr>
          <a:xfrm>
            <a:off x="5843972" y="6414384"/>
            <a:ext cx="504056" cy="32698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0" i="0" kern="1200">
                <a:solidFill>
                  <a:srgbClr val="0C406D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71B87E66-6AAE-F643-B8FD-9355C1B5527C}" type="slidenum">
              <a:rPr lang="en-US" sz="1400" smtClean="0"/>
              <a:pPr algn="ctr"/>
              <a:t>‹#›</a:t>
            </a:fld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521201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1" r:id="rId5"/>
    <p:sldLayoutId id="2147483742" r:id="rId6"/>
    <p:sldLayoutId id="2147483743" r:id="rId7"/>
    <p:sldLayoutId id="2147483744" r:id="rId8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b="1" kern="1200" baseline="0">
          <a:solidFill>
            <a:srgbClr val="0C406D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6309320"/>
            <a:ext cx="12192000" cy="548680"/>
          </a:xfrm>
          <a:prstGeom prst="rect">
            <a:avLst/>
          </a:prstGeom>
          <a:solidFill>
            <a:srgbClr val="0C406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 sz="1350" kern="0">
              <a:solidFill>
                <a:prstClr val="white"/>
              </a:solidFill>
            </a:endParaRPr>
          </a:p>
        </p:txBody>
      </p:sp>
      <p:sp>
        <p:nvSpPr>
          <p:cNvPr id="15" name="Footer Placeholder 16"/>
          <p:cNvSpPr txBox="1">
            <a:spLocks/>
          </p:cNvSpPr>
          <p:nvPr/>
        </p:nvSpPr>
        <p:spPr>
          <a:xfrm>
            <a:off x="4038600" y="6414383"/>
            <a:ext cx="4114800" cy="307092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0" i="0" kern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71B87E66-6AAE-F643-B8FD-9355C1B5527C}" type="slidenum">
              <a:rPr lang="en-US" sz="1400" smtClean="0">
                <a:solidFill>
                  <a:schemeClr val="bg1"/>
                </a:solidFill>
              </a:rPr>
              <a:pPr algn="ctr"/>
              <a:t>‹#›</a:t>
            </a:fld>
            <a:endParaRPr lang="en-US" sz="9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673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08" r:id="rId2"/>
    <p:sldLayoutId id="2147483729" r:id="rId3"/>
    <p:sldLayoutId id="2147483709" r:id="rId4"/>
    <p:sldLayoutId id="2147483712" r:id="rId5"/>
    <p:sldLayoutId id="2147483717" r:id="rId6"/>
    <p:sldLayoutId id="2147483714" r:id="rId7"/>
    <p:sldLayoutId id="2147483727" r:id="rId8"/>
    <p:sldLayoutId id="2147483711" r:id="rId9"/>
    <p:sldLayoutId id="2147483733" r:id="rId10"/>
    <p:sldLayoutId id="2147483747" r:id="rId11"/>
    <p:sldLayoutId id="2147483748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b="1" kern="1200" baseline="0">
          <a:solidFill>
            <a:srgbClr val="0C406D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5.xml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12" Type="http://schemas.microsoft.com/office/2007/relationships/diagramDrawing" Target="../diagrams/drawing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4.xml"/><Relationship Id="rId11" Type="http://schemas.openxmlformats.org/officeDocument/2006/relationships/diagramColors" Target="../diagrams/colors5.xml"/><Relationship Id="rId5" Type="http://schemas.openxmlformats.org/officeDocument/2006/relationships/diagramQuickStyle" Target="../diagrams/quickStyle4.xml"/><Relationship Id="rId10" Type="http://schemas.openxmlformats.org/officeDocument/2006/relationships/diagramQuickStyle" Target="../diagrams/quickStyle5.xml"/><Relationship Id="rId4" Type="http://schemas.openxmlformats.org/officeDocument/2006/relationships/diagramLayout" Target="../diagrams/layout4.xml"/><Relationship Id="rId9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13" Type="http://schemas.openxmlformats.org/officeDocument/2006/relationships/image" Target="../media/image11.png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12" Type="http://schemas.openxmlformats.org/officeDocument/2006/relationships/image" Target="../media/image10.svg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14.svg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6.xml"/><Relationship Id="rId11" Type="http://schemas.openxmlformats.org/officeDocument/2006/relationships/image" Target="../media/image9.png"/><Relationship Id="rId5" Type="http://schemas.openxmlformats.org/officeDocument/2006/relationships/diagramQuickStyle" Target="../diagrams/quickStyle6.xml"/><Relationship Id="rId15" Type="http://schemas.openxmlformats.org/officeDocument/2006/relationships/image" Target="../media/image13.png"/><Relationship Id="rId10" Type="http://schemas.openxmlformats.org/officeDocument/2006/relationships/image" Target="../media/image8.svg"/><Relationship Id="rId4" Type="http://schemas.openxmlformats.org/officeDocument/2006/relationships/diagramLayout" Target="../diagrams/layout6.xml"/><Relationship Id="rId9" Type="http://schemas.openxmlformats.org/officeDocument/2006/relationships/image" Target="../media/image7.png"/><Relationship Id="rId14" Type="http://schemas.openxmlformats.org/officeDocument/2006/relationships/image" Target="../media/image12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079776" y="1700460"/>
            <a:ext cx="7848872" cy="2160588"/>
          </a:xfrm>
        </p:spPr>
        <p:txBody>
          <a:bodyPr>
            <a:normAutofit/>
          </a:bodyPr>
          <a:lstStyle/>
          <a:p>
            <a:r>
              <a:rPr lang="en-GB" dirty="0"/>
              <a:t>Realigning UK Food Production and Trade </a:t>
            </a:r>
          </a:p>
          <a:p>
            <a:r>
              <a:rPr lang="en-GB" dirty="0"/>
              <a:t>for Transition to Healthy &amp; Sustainable Diets:</a:t>
            </a:r>
          </a:p>
          <a:p>
            <a:r>
              <a:rPr lang="en-GB" dirty="0"/>
              <a:t>An Update for WP4 – </a:t>
            </a:r>
            <a:r>
              <a:rPr lang="en-GB"/>
              <a:t>23 January 2025</a:t>
            </a:r>
            <a:endParaRPr lang="en-GB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62805E2E-3383-2EA5-3061-CB8084F8524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084712" y="3717032"/>
            <a:ext cx="6768752" cy="792088"/>
          </a:xfrm>
        </p:spPr>
        <p:txBody>
          <a:bodyPr/>
          <a:lstStyle/>
          <a:p>
            <a:r>
              <a:rPr lang="en-GB" dirty="0"/>
              <a:t>Professor Michael Bourlakis &amp; Dr Hafize </a:t>
            </a:r>
            <a:r>
              <a:rPr lang="en-GB" sz="1800" dirty="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Sahin Ersoz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8191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WP4 </a:t>
            </a:r>
          </a:p>
        </p:txBody>
      </p:sp>
      <p:graphicFrame>
        <p:nvGraphicFramePr>
          <p:cNvPr id="20" name="Diagram 19">
            <a:extLst>
              <a:ext uri="{FF2B5EF4-FFF2-40B4-BE49-F238E27FC236}">
                <a16:creationId xmlns:a16="http://schemas.microsoft.com/office/drawing/2014/main" id="{3BB24772-385C-7DBF-58FC-016781AFC14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9766504"/>
              </p:ext>
            </p:extLst>
          </p:nvPr>
        </p:nvGraphicFramePr>
        <p:xfrm>
          <a:off x="839416" y="1267200"/>
          <a:ext cx="10584544" cy="38603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31348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B65059D-8007-B59F-80A9-F4FE7A4C7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8000" y="403200"/>
            <a:ext cx="11376000" cy="864000"/>
          </a:xfrm>
        </p:spPr>
        <p:txBody>
          <a:bodyPr/>
          <a:lstStyle/>
          <a:p>
            <a:r>
              <a:rPr lang="en-GB" dirty="0"/>
              <a:t>    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06FC4E2C-24FB-EFA9-A6FF-482A888AF2FC}"/>
              </a:ext>
            </a:extLst>
          </p:cNvPr>
          <p:cNvGrpSpPr/>
          <p:nvPr/>
        </p:nvGrpSpPr>
        <p:grpSpPr>
          <a:xfrm>
            <a:off x="2763609" y="1207524"/>
            <a:ext cx="1437657" cy="1413140"/>
            <a:chOff x="4213290" y="3234444"/>
            <a:chExt cx="869822" cy="854454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A2B5D77D-B808-92F6-2E5E-7AC76A52D19F}"/>
                </a:ext>
              </a:extLst>
            </p:cNvPr>
            <p:cNvGrpSpPr/>
            <p:nvPr/>
          </p:nvGrpSpPr>
          <p:grpSpPr>
            <a:xfrm>
              <a:off x="4213290" y="3234444"/>
              <a:ext cx="869822" cy="854454"/>
              <a:chOff x="4213290" y="3234444"/>
              <a:chExt cx="869822" cy="854454"/>
            </a:xfrm>
          </p:grpSpPr>
          <p:sp>
            <p:nvSpPr>
              <p:cNvPr id="11" name="Shape 1518">
                <a:extLst>
                  <a:ext uri="{FF2B5EF4-FFF2-40B4-BE49-F238E27FC236}">
                    <a16:creationId xmlns:a16="http://schemas.microsoft.com/office/drawing/2014/main" id="{F1E01A6E-1748-3B67-4789-2E15B48C639A}"/>
                  </a:ext>
                </a:extLst>
              </p:cNvPr>
              <p:cNvSpPr/>
              <p:nvPr/>
            </p:nvSpPr>
            <p:spPr>
              <a:xfrm rot="959494">
                <a:off x="4277830" y="3358386"/>
                <a:ext cx="231257" cy="21626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32" h="21535" extrusionOk="0">
                    <a:moveTo>
                      <a:pt x="18209" y="21535"/>
                    </a:moveTo>
                    <a:lnTo>
                      <a:pt x="1798" y="21535"/>
                    </a:lnTo>
                    <a:cubicBezTo>
                      <a:pt x="1340" y="21484"/>
                      <a:pt x="912" y="21264"/>
                      <a:pt x="588" y="20915"/>
                    </a:cubicBezTo>
                    <a:cubicBezTo>
                      <a:pt x="142" y="20433"/>
                      <a:pt x="-68" y="19757"/>
                      <a:pt x="20" y="19086"/>
                    </a:cubicBezTo>
                    <a:cubicBezTo>
                      <a:pt x="363" y="15985"/>
                      <a:pt x="1002" y="12929"/>
                      <a:pt x="1927" y="9968"/>
                    </a:cubicBezTo>
                    <a:cubicBezTo>
                      <a:pt x="2893" y="6874"/>
                      <a:pt x="4167" y="3901"/>
                      <a:pt x="5726" y="1097"/>
                    </a:cubicBezTo>
                    <a:cubicBezTo>
                      <a:pt x="6010" y="539"/>
                      <a:pt x="6516" y="148"/>
                      <a:pt x="7101" y="34"/>
                    </a:cubicBezTo>
                    <a:cubicBezTo>
                      <a:pt x="7607" y="-65"/>
                      <a:pt x="8129" y="54"/>
                      <a:pt x="8553" y="364"/>
                    </a:cubicBezTo>
                    <a:lnTo>
                      <a:pt x="21532" y="10578"/>
                    </a:lnTo>
                    <a:cubicBezTo>
                      <a:pt x="20480" y="12212"/>
                      <a:pt x="19659" y="14003"/>
                      <a:pt x="19095" y="15894"/>
                    </a:cubicBezTo>
                    <a:cubicBezTo>
                      <a:pt x="18551" y="17720"/>
                      <a:pt x="18252" y="19619"/>
                      <a:pt x="18209" y="21535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lIns="35719" tIns="35719" rIns="35719" bIns="35719" anchor="ctr"/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 sz="140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2" name="Shape 1520">
                <a:extLst>
                  <a:ext uri="{FF2B5EF4-FFF2-40B4-BE49-F238E27FC236}">
                    <a16:creationId xmlns:a16="http://schemas.microsoft.com/office/drawing/2014/main" id="{D8351F64-4095-CD5D-1CDF-91266940C10E}"/>
                  </a:ext>
                </a:extLst>
              </p:cNvPr>
              <p:cNvSpPr/>
              <p:nvPr/>
            </p:nvSpPr>
            <p:spPr>
              <a:xfrm rot="959494">
                <a:off x="4408898" y="3234444"/>
                <a:ext cx="240206" cy="24445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23" h="21493" extrusionOk="0">
                    <a:moveTo>
                      <a:pt x="13243" y="21493"/>
                    </a:moveTo>
                    <a:lnTo>
                      <a:pt x="545" y="12447"/>
                    </a:lnTo>
                    <a:cubicBezTo>
                      <a:pt x="270" y="12214"/>
                      <a:pt x="85" y="11894"/>
                      <a:pt x="23" y="11541"/>
                    </a:cubicBezTo>
                    <a:cubicBezTo>
                      <a:pt x="-77" y="10970"/>
                      <a:pt x="149" y="10390"/>
                      <a:pt x="611" y="10030"/>
                    </a:cubicBezTo>
                    <a:cubicBezTo>
                      <a:pt x="2446" y="7810"/>
                      <a:pt x="4568" y="5835"/>
                      <a:pt x="6925" y="4156"/>
                    </a:cubicBezTo>
                    <a:cubicBezTo>
                      <a:pt x="9246" y="2501"/>
                      <a:pt x="11776" y="1147"/>
                      <a:pt x="14450" y="127"/>
                    </a:cubicBezTo>
                    <a:cubicBezTo>
                      <a:pt x="15067" y="-107"/>
                      <a:pt x="15764" y="-13"/>
                      <a:pt x="16295" y="375"/>
                    </a:cubicBezTo>
                    <a:cubicBezTo>
                      <a:pt x="16559" y="569"/>
                      <a:pt x="16766" y="827"/>
                      <a:pt x="16895" y="1125"/>
                    </a:cubicBezTo>
                    <a:lnTo>
                      <a:pt x="21523" y="15548"/>
                    </a:lnTo>
                    <a:cubicBezTo>
                      <a:pt x="19990" y="16195"/>
                      <a:pt x="18533" y="17005"/>
                      <a:pt x="17179" y="17962"/>
                    </a:cubicBezTo>
                    <a:cubicBezTo>
                      <a:pt x="15731" y="18985"/>
                      <a:pt x="14410" y="20170"/>
                      <a:pt x="13243" y="21493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lIns="35719" tIns="35719" rIns="35719" bIns="35719" anchor="ctr"/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 sz="14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3" name="Shape 1522">
                <a:extLst>
                  <a:ext uri="{FF2B5EF4-FFF2-40B4-BE49-F238E27FC236}">
                    <a16:creationId xmlns:a16="http://schemas.microsoft.com/office/drawing/2014/main" id="{16EA7F1E-EE38-96E7-B324-0C07246B46BD}"/>
                  </a:ext>
                </a:extLst>
              </p:cNvPr>
              <p:cNvSpPr/>
              <p:nvPr/>
            </p:nvSpPr>
            <p:spPr>
              <a:xfrm rot="959494">
                <a:off x="4621657" y="3262728"/>
                <a:ext cx="226710" cy="19867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11" h="21551" extrusionOk="0">
                    <a:moveTo>
                      <a:pt x="5321" y="21551"/>
                    </a:moveTo>
                    <a:lnTo>
                      <a:pt x="108" y="3796"/>
                    </a:lnTo>
                    <a:cubicBezTo>
                      <a:pt x="-50" y="3333"/>
                      <a:pt x="-35" y="2816"/>
                      <a:pt x="150" y="2366"/>
                    </a:cubicBezTo>
                    <a:cubicBezTo>
                      <a:pt x="377" y="1816"/>
                      <a:pt x="828" y="1430"/>
                      <a:pt x="1354" y="1336"/>
                    </a:cubicBezTo>
                    <a:cubicBezTo>
                      <a:pt x="4320" y="499"/>
                      <a:pt x="7361" y="52"/>
                      <a:pt x="10416" y="4"/>
                    </a:cubicBezTo>
                    <a:cubicBezTo>
                      <a:pt x="13750" y="-49"/>
                      <a:pt x="17076" y="372"/>
                      <a:pt x="20319" y="1259"/>
                    </a:cubicBezTo>
                    <a:cubicBezTo>
                      <a:pt x="20901" y="1512"/>
                      <a:pt x="21332" y="2082"/>
                      <a:pt x="21468" y="2776"/>
                    </a:cubicBezTo>
                    <a:cubicBezTo>
                      <a:pt x="21550" y="3197"/>
                      <a:pt x="21515" y="3637"/>
                      <a:pt x="21367" y="4035"/>
                    </a:cubicBezTo>
                    <a:lnTo>
                      <a:pt x="16205" y="21461"/>
                    </a:lnTo>
                    <a:cubicBezTo>
                      <a:pt x="14444" y="20963"/>
                      <a:pt x="12636" y="20716"/>
                      <a:pt x="10822" y="20725"/>
                    </a:cubicBezTo>
                    <a:cubicBezTo>
                      <a:pt x="8966" y="20734"/>
                      <a:pt x="7117" y="21012"/>
                      <a:pt x="5321" y="21551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lIns="35719" tIns="35719" rIns="35719" bIns="35719" anchor="ctr"/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 sz="140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4" name="Shape 1524">
                <a:extLst>
                  <a:ext uri="{FF2B5EF4-FFF2-40B4-BE49-F238E27FC236}">
                    <a16:creationId xmlns:a16="http://schemas.microsoft.com/office/drawing/2014/main" id="{8EB97147-AB3D-6C1B-7FA8-64E30604B6B3}"/>
                  </a:ext>
                </a:extLst>
              </p:cNvPr>
              <p:cNvSpPr/>
              <p:nvPr/>
            </p:nvSpPr>
            <p:spPr>
              <a:xfrm rot="959494">
                <a:off x="4791616" y="3343970"/>
                <a:ext cx="240560" cy="24514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46" h="21549" extrusionOk="0">
                    <a:moveTo>
                      <a:pt x="0" y="15384"/>
                    </a:moveTo>
                    <a:lnTo>
                      <a:pt x="4819" y="1048"/>
                    </a:lnTo>
                    <a:cubicBezTo>
                      <a:pt x="4980" y="591"/>
                      <a:pt x="5349" y="233"/>
                      <a:pt x="5817" y="80"/>
                    </a:cubicBezTo>
                    <a:cubicBezTo>
                      <a:pt x="6217" y="-51"/>
                      <a:pt x="6654" y="-19"/>
                      <a:pt x="7030" y="168"/>
                    </a:cubicBezTo>
                    <a:cubicBezTo>
                      <a:pt x="9784" y="1296"/>
                      <a:pt x="12393" y="2740"/>
                      <a:pt x="14800" y="4471"/>
                    </a:cubicBezTo>
                    <a:cubicBezTo>
                      <a:pt x="17193" y="6191"/>
                      <a:pt x="19371" y="8183"/>
                      <a:pt x="21289" y="10404"/>
                    </a:cubicBezTo>
                    <a:cubicBezTo>
                      <a:pt x="21521" y="10785"/>
                      <a:pt x="21600" y="11238"/>
                      <a:pt x="21509" y="11674"/>
                    </a:cubicBezTo>
                    <a:cubicBezTo>
                      <a:pt x="21414" y="12133"/>
                      <a:pt x="21138" y="12536"/>
                      <a:pt x="20741" y="12797"/>
                    </a:cubicBezTo>
                    <a:lnTo>
                      <a:pt x="8469" y="21549"/>
                    </a:lnTo>
                    <a:cubicBezTo>
                      <a:pt x="7298" y="20290"/>
                      <a:pt x="6007" y="19143"/>
                      <a:pt x="4615" y="18122"/>
                    </a:cubicBezTo>
                    <a:cubicBezTo>
                      <a:pt x="3172" y="17064"/>
                      <a:pt x="1626" y="16146"/>
                      <a:pt x="0" y="15384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lIns="35719" tIns="35719" rIns="35719" bIns="35719" anchor="ctr"/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 sz="140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5" name="Shape 1526">
                <a:extLst>
                  <a:ext uri="{FF2B5EF4-FFF2-40B4-BE49-F238E27FC236}">
                    <a16:creationId xmlns:a16="http://schemas.microsoft.com/office/drawing/2014/main" id="{E1726888-38A5-C954-A042-50F16B534ED4}"/>
                  </a:ext>
                </a:extLst>
              </p:cNvPr>
              <p:cNvSpPr/>
              <p:nvPr/>
            </p:nvSpPr>
            <p:spPr>
              <a:xfrm rot="959494">
                <a:off x="4855672" y="3523196"/>
                <a:ext cx="227440" cy="2156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74" h="21500" extrusionOk="0">
                    <a:moveTo>
                      <a:pt x="0" y="10505"/>
                    </a:moveTo>
                    <a:lnTo>
                      <a:pt x="13149" y="461"/>
                    </a:lnTo>
                    <a:cubicBezTo>
                      <a:pt x="13590" y="51"/>
                      <a:pt x="14197" y="-98"/>
                      <a:pt x="14765" y="65"/>
                    </a:cubicBezTo>
                    <a:cubicBezTo>
                      <a:pt x="15103" y="161"/>
                      <a:pt x="15405" y="366"/>
                      <a:pt x="15629" y="650"/>
                    </a:cubicBezTo>
                    <a:cubicBezTo>
                      <a:pt x="17404" y="3553"/>
                      <a:pt x="18813" y="6687"/>
                      <a:pt x="19819" y="9972"/>
                    </a:cubicBezTo>
                    <a:cubicBezTo>
                      <a:pt x="20789" y="13140"/>
                      <a:pt x="21377" y="16423"/>
                      <a:pt x="21570" y="19745"/>
                    </a:cubicBezTo>
                    <a:cubicBezTo>
                      <a:pt x="21600" y="20166"/>
                      <a:pt x="21474" y="20582"/>
                      <a:pt x="21217" y="20907"/>
                    </a:cubicBezTo>
                    <a:cubicBezTo>
                      <a:pt x="20919" y="21284"/>
                      <a:pt x="20476" y="21502"/>
                      <a:pt x="20009" y="21500"/>
                    </a:cubicBezTo>
                    <a:lnTo>
                      <a:pt x="3280" y="21500"/>
                    </a:lnTo>
                    <a:cubicBezTo>
                      <a:pt x="3110" y="19615"/>
                      <a:pt x="2756" y="17753"/>
                      <a:pt x="2225" y="15943"/>
                    </a:cubicBezTo>
                    <a:cubicBezTo>
                      <a:pt x="1670" y="14052"/>
                      <a:pt x="924" y="12229"/>
                      <a:pt x="0" y="10505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lIns="35719" tIns="35719" rIns="35719" bIns="35719" anchor="ctr"/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 sz="14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6" name="Shape 1528">
                <a:extLst>
                  <a:ext uri="{FF2B5EF4-FFF2-40B4-BE49-F238E27FC236}">
                    <a16:creationId xmlns:a16="http://schemas.microsoft.com/office/drawing/2014/main" id="{862083B0-79A6-DEFD-8A93-BF1B23027A49}"/>
                  </a:ext>
                </a:extLst>
              </p:cNvPr>
              <p:cNvSpPr/>
              <p:nvPr/>
            </p:nvSpPr>
            <p:spPr>
              <a:xfrm rot="11759494">
                <a:off x="4787315" y="3748689"/>
                <a:ext cx="231257" cy="21626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32" h="21535" extrusionOk="0">
                    <a:moveTo>
                      <a:pt x="18209" y="21535"/>
                    </a:moveTo>
                    <a:lnTo>
                      <a:pt x="1798" y="21535"/>
                    </a:lnTo>
                    <a:cubicBezTo>
                      <a:pt x="1340" y="21484"/>
                      <a:pt x="912" y="21264"/>
                      <a:pt x="588" y="20915"/>
                    </a:cubicBezTo>
                    <a:cubicBezTo>
                      <a:pt x="142" y="20433"/>
                      <a:pt x="-68" y="19757"/>
                      <a:pt x="20" y="19086"/>
                    </a:cubicBezTo>
                    <a:cubicBezTo>
                      <a:pt x="363" y="15985"/>
                      <a:pt x="1002" y="12929"/>
                      <a:pt x="1927" y="9968"/>
                    </a:cubicBezTo>
                    <a:cubicBezTo>
                      <a:pt x="2893" y="6874"/>
                      <a:pt x="4167" y="3901"/>
                      <a:pt x="5726" y="1097"/>
                    </a:cubicBezTo>
                    <a:cubicBezTo>
                      <a:pt x="6010" y="539"/>
                      <a:pt x="6516" y="148"/>
                      <a:pt x="7101" y="34"/>
                    </a:cubicBezTo>
                    <a:cubicBezTo>
                      <a:pt x="7607" y="-65"/>
                      <a:pt x="8129" y="54"/>
                      <a:pt x="8553" y="364"/>
                    </a:cubicBezTo>
                    <a:lnTo>
                      <a:pt x="21532" y="10578"/>
                    </a:lnTo>
                    <a:cubicBezTo>
                      <a:pt x="20480" y="12212"/>
                      <a:pt x="19659" y="14003"/>
                      <a:pt x="19095" y="15894"/>
                    </a:cubicBezTo>
                    <a:cubicBezTo>
                      <a:pt x="18551" y="17720"/>
                      <a:pt x="18252" y="19619"/>
                      <a:pt x="18209" y="21535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lIns="35719" tIns="35719" rIns="35719" bIns="35719" anchor="ctr"/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 sz="14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7" name="Shape 1530">
                <a:extLst>
                  <a:ext uri="{FF2B5EF4-FFF2-40B4-BE49-F238E27FC236}">
                    <a16:creationId xmlns:a16="http://schemas.microsoft.com/office/drawing/2014/main" id="{E36ECC0A-E985-8DBA-3DA5-2B9AFA64439C}"/>
                  </a:ext>
                </a:extLst>
              </p:cNvPr>
              <p:cNvSpPr/>
              <p:nvPr/>
            </p:nvSpPr>
            <p:spPr>
              <a:xfrm rot="11759494">
                <a:off x="4647298" y="3844442"/>
                <a:ext cx="240206" cy="24445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23" h="21493" extrusionOk="0">
                    <a:moveTo>
                      <a:pt x="13243" y="21493"/>
                    </a:moveTo>
                    <a:lnTo>
                      <a:pt x="545" y="12447"/>
                    </a:lnTo>
                    <a:cubicBezTo>
                      <a:pt x="270" y="12214"/>
                      <a:pt x="85" y="11894"/>
                      <a:pt x="23" y="11541"/>
                    </a:cubicBezTo>
                    <a:cubicBezTo>
                      <a:pt x="-77" y="10970"/>
                      <a:pt x="149" y="10390"/>
                      <a:pt x="611" y="10030"/>
                    </a:cubicBezTo>
                    <a:cubicBezTo>
                      <a:pt x="2446" y="7810"/>
                      <a:pt x="4568" y="5835"/>
                      <a:pt x="6925" y="4156"/>
                    </a:cubicBezTo>
                    <a:cubicBezTo>
                      <a:pt x="9246" y="2501"/>
                      <a:pt x="11776" y="1147"/>
                      <a:pt x="14450" y="127"/>
                    </a:cubicBezTo>
                    <a:cubicBezTo>
                      <a:pt x="15067" y="-107"/>
                      <a:pt x="15764" y="-13"/>
                      <a:pt x="16295" y="375"/>
                    </a:cubicBezTo>
                    <a:cubicBezTo>
                      <a:pt x="16559" y="569"/>
                      <a:pt x="16766" y="827"/>
                      <a:pt x="16895" y="1125"/>
                    </a:cubicBezTo>
                    <a:lnTo>
                      <a:pt x="21523" y="15548"/>
                    </a:lnTo>
                    <a:cubicBezTo>
                      <a:pt x="19990" y="16195"/>
                      <a:pt x="18533" y="17005"/>
                      <a:pt x="17179" y="17962"/>
                    </a:cubicBezTo>
                    <a:cubicBezTo>
                      <a:pt x="15731" y="18985"/>
                      <a:pt x="14410" y="20170"/>
                      <a:pt x="13243" y="21493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lIns="35719" tIns="35719" rIns="35719" bIns="35719" anchor="ctr"/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 sz="140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8" name="Shape 1532">
                <a:extLst>
                  <a:ext uri="{FF2B5EF4-FFF2-40B4-BE49-F238E27FC236}">
                    <a16:creationId xmlns:a16="http://schemas.microsoft.com/office/drawing/2014/main" id="{6DF264CF-9CC6-0571-0A6E-930C4E23A1AD}"/>
                  </a:ext>
                </a:extLst>
              </p:cNvPr>
              <p:cNvSpPr/>
              <p:nvPr/>
            </p:nvSpPr>
            <p:spPr>
              <a:xfrm rot="11759494">
                <a:off x="4448035" y="3861936"/>
                <a:ext cx="226710" cy="19867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11" h="21551" extrusionOk="0">
                    <a:moveTo>
                      <a:pt x="5321" y="21551"/>
                    </a:moveTo>
                    <a:lnTo>
                      <a:pt x="108" y="3796"/>
                    </a:lnTo>
                    <a:cubicBezTo>
                      <a:pt x="-50" y="3333"/>
                      <a:pt x="-35" y="2816"/>
                      <a:pt x="150" y="2366"/>
                    </a:cubicBezTo>
                    <a:cubicBezTo>
                      <a:pt x="377" y="1816"/>
                      <a:pt x="828" y="1430"/>
                      <a:pt x="1354" y="1336"/>
                    </a:cubicBezTo>
                    <a:cubicBezTo>
                      <a:pt x="4320" y="499"/>
                      <a:pt x="7361" y="52"/>
                      <a:pt x="10416" y="4"/>
                    </a:cubicBezTo>
                    <a:cubicBezTo>
                      <a:pt x="13750" y="-49"/>
                      <a:pt x="17076" y="372"/>
                      <a:pt x="20319" y="1259"/>
                    </a:cubicBezTo>
                    <a:cubicBezTo>
                      <a:pt x="20901" y="1512"/>
                      <a:pt x="21332" y="2082"/>
                      <a:pt x="21468" y="2776"/>
                    </a:cubicBezTo>
                    <a:cubicBezTo>
                      <a:pt x="21550" y="3197"/>
                      <a:pt x="21515" y="3637"/>
                      <a:pt x="21367" y="4035"/>
                    </a:cubicBezTo>
                    <a:lnTo>
                      <a:pt x="16205" y="21461"/>
                    </a:lnTo>
                    <a:cubicBezTo>
                      <a:pt x="14444" y="20963"/>
                      <a:pt x="12636" y="20716"/>
                      <a:pt x="10822" y="20725"/>
                    </a:cubicBezTo>
                    <a:cubicBezTo>
                      <a:pt x="8966" y="20734"/>
                      <a:pt x="7117" y="21012"/>
                      <a:pt x="5321" y="21551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lIns="35719" tIns="35719" rIns="35719" bIns="35719" anchor="ctr"/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 sz="140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9" name="Shape 1534">
                <a:extLst>
                  <a:ext uri="{FF2B5EF4-FFF2-40B4-BE49-F238E27FC236}">
                    <a16:creationId xmlns:a16="http://schemas.microsoft.com/office/drawing/2014/main" id="{DCEFE0D9-E99E-7E43-E080-84213C785E1E}"/>
                  </a:ext>
                </a:extLst>
              </p:cNvPr>
              <p:cNvSpPr/>
              <p:nvPr/>
            </p:nvSpPr>
            <p:spPr>
              <a:xfrm rot="11759494">
                <a:off x="4264226" y="3734226"/>
                <a:ext cx="240560" cy="24514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46" h="21549" extrusionOk="0">
                    <a:moveTo>
                      <a:pt x="0" y="15384"/>
                    </a:moveTo>
                    <a:lnTo>
                      <a:pt x="4819" y="1048"/>
                    </a:lnTo>
                    <a:cubicBezTo>
                      <a:pt x="4980" y="591"/>
                      <a:pt x="5349" y="233"/>
                      <a:pt x="5817" y="80"/>
                    </a:cubicBezTo>
                    <a:cubicBezTo>
                      <a:pt x="6217" y="-51"/>
                      <a:pt x="6654" y="-19"/>
                      <a:pt x="7030" y="168"/>
                    </a:cubicBezTo>
                    <a:cubicBezTo>
                      <a:pt x="9784" y="1296"/>
                      <a:pt x="12393" y="2740"/>
                      <a:pt x="14800" y="4471"/>
                    </a:cubicBezTo>
                    <a:cubicBezTo>
                      <a:pt x="17193" y="6191"/>
                      <a:pt x="19371" y="8183"/>
                      <a:pt x="21289" y="10404"/>
                    </a:cubicBezTo>
                    <a:cubicBezTo>
                      <a:pt x="21521" y="10785"/>
                      <a:pt x="21600" y="11238"/>
                      <a:pt x="21509" y="11674"/>
                    </a:cubicBezTo>
                    <a:cubicBezTo>
                      <a:pt x="21414" y="12133"/>
                      <a:pt x="21138" y="12536"/>
                      <a:pt x="20741" y="12797"/>
                    </a:cubicBezTo>
                    <a:lnTo>
                      <a:pt x="8469" y="21549"/>
                    </a:lnTo>
                    <a:cubicBezTo>
                      <a:pt x="7298" y="20290"/>
                      <a:pt x="6007" y="19143"/>
                      <a:pt x="4615" y="18122"/>
                    </a:cubicBezTo>
                    <a:cubicBezTo>
                      <a:pt x="3172" y="17064"/>
                      <a:pt x="1626" y="16146"/>
                      <a:pt x="0" y="15384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lIns="35719" tIns="35719" rIns="35719" bIns="35719" anchor="ctr"/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 sz="140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20" name="Shape 1536">
                <a:extLst>
                  <a:ext uri="{FF2B5EF4-FFF2-40B4-BE49-F238E27FC236}">
                    <a16:creationId xmlns:a16="http://schemas.microsoft.com/office/drawing/2014/main" id="{A15DA7C8-DA75-A3DA-CCAF-21BBB803BFB7}"/>
                  </a:ext>
                </a:extLst>
              </p:cNvPr>
              <p:cNvSpPr/>
              <p:nvPr/>
            </p:nvSpPr>
            <p:spPr>
              <a:xfrm rot="11759494">
                <a:off x="4213290" y="3584528"/>
                <a:ext cx="227440" cy="2156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74" h="21500" extrusionOk="0">
                    <a:moveTo>
                      <a:pt x="0" y="10505"/>
                    </a:moveTo>
                    <a:lnTo>
                      <a:pt x="13149" y="461"/>
                    </a:lnTo>
                    <a:cubicBezTo>
                      <a:pt x="13590" y="51"/>
                      <a:pt x="14197" y="-98"/>
                      <a:pt x="14765" y="65"/>
                    </a:cubicBezTo>
                    <a:cubicBezTo>
                      <a:pt x="15103" y="161"/>
                      <a:pt x="15405" y="366"/>
                      <a:pt x="15629" y="650"/>
                    </a:cubicBezTo>
                    <a:cubicBezTo>
                      <a:pt x="17404" y="3553"/>
                      <a:pt x="18813" y="6687"/>
                      <a:pt x="19819" y="9972"/>
                    </a:cubicBezTo>
                    <a:cubicBezTo>
                      <a:pt x="20789" y="13140"/>
                      <a:pt x="21377" y="16423"/>
                      <a:pt x="21570" y="19745"/>
                    </a:cubicBezTo>
                    <a:cubicBezTo>
                      <a:pt x="21600" y="20166"/>
                      <a:pt x="21474" y="20582"/>
                      <a:pt x="21217" y="20907"/>
                    </a:cubicBezTo>
                    <a:cubicBezTo>
                      <a:pt x="20919" y="21284"/>
                      <a:pt x="20476" y="21502"/>
                      <a:pt x="20009" y="21500"/>
                    </a:cubicBezTo>
                    <a:lnTo>
                      <a:pt x="3280" y="21500"/>
                    </a:lnTo>
                    <a:cubicBezTo>
                      <a:pt x="3110" y="19615"/>
                      <a:pt x="2756" y="17753"/>
                      <a:pt x="2225" y="15943"/>
                    </a:cubicBezTo>
                    <a:cubicBezTo>
                      <a:pt x="1670" y="14052"/>
                      <a:pt x="924" y="12229"/>
                      <a:pt x="0" y="10505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lIns="35719" tIns="35719" rIns="35719" bIns="35719" anchor="ctr"/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 sz="14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70A64045-F531-F4FF-79C5-73BE1316C5AB}"/>
                </a:ext>
              </a:extLst>
            </p:cNvPr>
            <p:cNvSpPr/>
            <p:nvPr/>
          </p:nvSpPr>
          <p:spPr bwMode="auto">
            <a:xfrm>
              <a:off x="4336903" y="3350374"/>
              <a:ext cx="622596" cy="622594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100%</a:t>
              </a:r>
            </a:p>
          </p:txBody>
        </p:sp>
      </p:grpSp>
      <p:sp>
        <p:nvSpPr>
          <p:cNvPr id="69" name="Rectangle 68">
            <a:extLst>
              <a:ext uri="{FF2B5EF4-FFF2-40B4-BE49-F238E27FC236}">
                <a16:creationId xmlns:a16="http://schemas.microsoft.com/office/drawing/2014/main" id="{1DDE2672-6130-F6B8-63EC-4528596A1AAB}"/>
              </a:ext>
            </a:extLst>
          </p:cNvPr>
          <p:cNvSpPr/>
          <p:nvPr/>
        </p:nvSpPr>
        <p:spPr>
          <a:xfrm>
            <a:off x="1928277" y="2917098"/>
            <a:ext cx="2944552" cy="215444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en-US" sz="1400" b="1" dirty="0">
                <a:solidFill>
                  <a:schemeClr val="accent2"/>
                </a:solidFill>
                <a:latin typeface="Roboto (Body)"/>
              </a:rPr>
              <a:t>Systematic literature review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A3616229-8558-26A7-66E9-B485F8224D22}"/>
              </a:ext>
            </a:extLst>
          </p:cNvPr>
          <p:cNvSpPr txBox="1">
            <a:spLocks/>
          </p:cNvSpPr>
          <p:nvPr/>
        </p:nvSpPr>
        <p:spPr>
          <a:xfrm>
            <a:off x="560400" y="555600"/>
            <a:ext cx="11376000" cy="864000"/>
          </a:xfr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 baseline="0">
                <a:solidFill>
                  <a:srgbClr val="0C406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dirty="0"/>
              <a:t>WP 4 Progress 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4422F76B-ACF7-BF2C-E8C1-4B42BFA5ED2B}"/>
              </a:ext>
            </a:extLst>
          </p:cNvPr>
          <p:cNvGrpSpPr/>
          <p:nvPr/>
        </p:nvGrpSpPr>
        <p:grpSpPr>
          <a:xfrm>
            <a:off x="2681724" y="3612047"/>
            <a:ext cx="1437657" cy="1413140"/>
            <a:chOff x="4213290" y="3234444"/>
            <a:chExt cx="869822" cy="854454"/>
          </a:xfrm>
        </p:grpSpPr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5AD6844B-8F01-AE47-70CF-AFE82C4D2CB9}"/>
                </a:ext>
              </a:extLst>
            </p:cNvPr>
            <p:cNvGrpSpPr/>
            <p:nvPr/>
          </p:nvGrpSpPr>
          <p:grpSpPr>
            <a:xfrm>
              <a:off x="4213290" y="3234444"/>
              <a:ext cx="869822" cy="854454"/>
              <a:chOff x="4213290" y="3234444"/>
              <a:chExt cx="869822" cy="854454"/>
            </a:xfrm>
          </p:grpSpPr>
          <p:sp>
            <p:nvSpPr>
              <p:cNvPr id="48" name="Shape 1518">
                <a:extLst>
                  <a:ext uri="{FF2B5EF4-FFF2-40B4-BE49-F238E27FC236}">
                    <a16:creationId xmlns:a16="http://schemas.microsoft.com/office/drawing/2014/main" id="{349BB12E-B905-28A8-AD77-C08D11C1BABF}"/>
                  </a:ext>
                </a:extLst>
              </p:cNvPr>
              <p:cNvSpPr/>
              <p:nvPr/>
            </p:nvSpPr>
            <p:spPr>
              <a:xfrm rot="959494">
                <a:off x="4277830" y="3358386"/>
                <a:ext cx="231257" cy="21626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32" h="21535" extrusionOk="0">
                    <a:moveTo>
                      <a:pt x="18209" y="21535"/>
                    </a:moveTo>
                    <a:lnTo>
                      <a:pt x="1798" y="21535"/>
                    </a:lnTo>
                    <a:cubicBezTo>
                      <a:pt x="1340" y="21484"/>
                      <a:pt x="912" y="21264"/>
                      <a:pt x="588" y="20915"/>
                    </a:cubicBezTo>
                    <a:cubicBezTo>
                      <a:pt x="142" y="20433"/>
                      <a:pt x="-68" y="19757"/>
                      <a:pt x="20" y="19086"/>
                    </a:cubicBezTo>
                    <a:cubicBezTo>
                      <a:pt x="363" y="15985"/>
                      <a:pt x="1002" y="12929"/>
                      <a:pt x="1927" y="9968"/>
                    </a:cubicBezTo>
                    <a:cubicBezTo>
                      <a:pt x="2893" y="6874"/>
                      <a:pt x="4167" y="3901"/>
                      <a:pt x="5726" y="1097"/>
                    </a:cubicBezTo>
                    <a:cubicBezTo>
                      <a:pt x="6010" y="539"/>
                      <a:pt x="6516" y="148"/>
                      <a:pt x="7101" y="34"/>
                    </a:cubicBezTo>
                    <a:cubicBezTo>
                      <a:pt x="7607" y="-65"/>
                      <a:pt x="8129" y="54"/>
                      <a:pt x="8553" y="364"/>
                    </a:cubicBezTo>
                    <a:lnTo>
                      <a:pt x="21532" y="10578"/>
                    </a:lnTo>
                    <a:cubicBezTo>
                      <a:pt x="20480" y="12212"/>
                      <a:pt x="19659" y="14003"/>
                      <a:pt x="19095" y="15894"/>
                    </a:cubicBezTo>
                    <a:cubicBezTo>
                      <a:pt x="18551" y="17720"/>
                      <a:pt x="18252" y="19619"/>
                      <a:pt x="18209" y="21535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12700">
                <a:miter lim="400000"/>
              </a:ln>
            </p:spPr>
            <p:txBody>
              <a:bodyPr lIns="35719" tIns="35719" rIns="35719" bIns="35719" anchor="ctr"/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 sz="140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49" name="Shape 1520">
                <a:extLst>
                  <a:ext uri="{FF2B5EF4-FFF2-40B4-BE49-F238E27FC236}">
                    <a16:creationId xmlns:a16="http://schemas.microsoft.com/office/drawing/2014/main" id="{4DB08BF5-E4CB-EB90-97BB-FD9ADAB3671B}"/>
                  </a:ext>
                </a:extLst>
              </p:cNvPr>
              <p:cNvSpPr/>
              <p:nvPr/>
            </p:nvSpPr>
            <p:spPr>
              <a:xfrm rot="959494">
                <a:off x="4408898" y="3234444"/>
                <a:ext cx="240206" cy="24445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23" h="21493" extrusionOk="0">
                    <a:moveTo>
                      <a:pt x="13243" y="21493"/>
                    </a:moveTo>
                    <a:lnTo>
                      <a:pt x="545" y="12447"/>
                    </a:lnTo>
                    <a:cubicBezTo>
                      <a:pt x="270" y="12214"/>
                      <a:pt x="85" y="11894"/>
                      <a:pt x="23" y="11541"/>
                    </a:cubicBezTo>
                    <a:cubicBezTo>
                      <a:pt x="-77" y="10970"/>
                      <a:pt x="149" y="10390"/>
                      <a:pt x="611" y="10030"/>
                    </a:cubicBezTo>
                    <a:cubicBezTo>
                      <a:pt x="2446" y="7810"/>
                      <a:pt x="4568" y="5835"/>
                      <a:pt x="6925" y="4156"/>
                    </a:cubicBezTo>
                    <a:cubicBezTo>
                      <a:pt x="9246" y="2501"/>
                      <a:pt x="11776" y="1147"/>
                      <a:pt x="14450" y="127"/>
                    </a:cubicBezTo>
                    <a:cubicBezTo>
                      <a:pt x="15067" y="-107"/>
                      <a:pt x="15764" y="-13"/>
                      <a:pt x="16295" y="375"/>
                    </a:cubicBezTo>
                    <a:cubicBezTo>
                      <a:pt x="16559" y="569"/>
                      <a:pt x="16766" y="827"/>
                      <a:pt x="16895" y="1125"/>
                    </a:cubicBezTo>
                    <a:lnTo>
                      <a:pt x="21523" y="15548"/>
                    </a:lnTo>
                    <a:cubicBezTo>
                      <a:pt x="19990" y="16195"/>
                      <a:pt x="18533" y="17005"/>
                      <a:pt x="17179" y="17962"/>
                    </a:cubicBezTo>
                    <a:cubicBezTo>
                      <a:pt x="15731" y="18985"/>
                      <a:pt x="14410" y="20170"/>
                      <a:pt x="13243" y="21493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12700">
                <a:miter lim="400000"/>
              </a:ln>
            </p:spPr>
            <p:txBody>
              <a:bodyPr lIns="35719" tIns="35719" rIns="35719" bIns="35719" anchor="ctr"/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 sz="140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50" name="Shape 1522">
                <a:extLst>
                  <a:ext uri="{FF2B5EF4-FFF2-40B4-BE49-F238E27FC236}">
                    <a16:creationId xmlns:a16="http://schemas.microsoft.com/office/drawing/2014/main" id="{B7558C5D-BDDA-B299-23BB-A8E2AED9167E}"/>
                  </a:ext>
                </a:extLst>
              </p:cNvPr>
              <p:cNvSpPr/>
              <p:nvPr/>
            </p:nvSpPr>
            <p:spPr>
              <a:xfrm rot="959494">
                <a:off x="4621657" y="3262728"/>
                <a:ext cx="226710" cy="19867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11" h="21551" extrusionOk="0">
                    <a:moveTo>
                      <a:pt x="5321" y="21551"/>
                    </a:moveTo>
                    <a:lnTo>
                      <a:pt x="108" y="3796"/>
                    </a:lnTo>
                    <a:cubicBezTo>
                      <a:pt x="-50" y="3333"/>
                      <a:pt x="-35" y="2816"/>
                      <a:pt x="150" y="2366"/>
                    </a:cubicBezTo>
                    <a:cubicBezTo>
                      <a:pt x="377" y="1816"/>
                      <a:pt x="828" y="1430"/>
                      <a:pt x="1354" y="1336"/>
                    </a:cubicBezTo>
                    <a:cubicBezTo>
                      <a:pt x="4320" y="499"/>
                      <a:pt x="7361" y="52"/>
                      <a:pt x="10416" y="4"/>
                    </a:cubicBezTo>
                    <a:cubicBezTo>
                      <a:pt x="13750" y="-49"/>
                      <a:pt x="17076" y="372"/>
                      <a:pt x="20319" y="1259"/>
                    </a:cubicBezTo>
                    <a:cubicBezTo>
                      <a:pt x="20901" y="1512"/>
                      <a:pt x="21332" y="2082"/>
                      <a:pt x="21468" y="2776"/>
                    </a:cubicBezTo>
                    <a:cubicBezTo>
                      <a:pt x="21550" y="3197"/>
                      <a:pt x="21515" y="3637"/>
                      <a:pt x="21367" y="4035"/>
                    </a:cubicBezTo>
                    <a:lnTo>
                      <a:pt x="16205" y="21461"/>
                    </a:lnTo>
                    <a:cubicBezTo>
                      <a:pt x="14444" y="20963"/>
                      <a:pt x="12636" y="20716"/>
                      <a:pt x="10822" y="20725"/>
                    </a:cubicBezTo>
                    <a:cubicBezTo>
                      <a:pt x="8966" y="20734"/>
                      <a:pt x="7117" y="21012"/>
                      <a:pt x="5321" y="2155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>
                <a:miter lim="400000"/>
              </a:ln>
            </p:spPr>
            <p:txBody>
              <a:bodyPr lIns="35719" tIns="35719" rIns="35719" bIns="35719" anchor="ctr"/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 sz="140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51" name="Shape 1524">
                <a:extLst>
                  <a:ext uri="{FF2B5EF4-FFF2-40B4-BE49-F238E27FC236}">
                    <a16:creationId xmlns:a16="http://schemas.microsoft.com/office/drawing/2014/main" id="{80B6C26E-6DD6-F7E1-691C-A44FE2EE4423}"/>
                  </a:ext>
                </a:extLst>
              </p:cNvPr>
              <p:cNvSpPr/>
              <p:nvPr/>
            </p:nvSpPr>
            <p:spPr>
              <a:xfrm rot="959494">
                <a:off x="4791616" y="3343970"/>
                <a:ext cx="240560" cy="24514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46" h="21549" extrusionOk="0">
                    <a:moveTo>
                      <a:pt x="0" y="15384"/>
                    </a:moveTo>
                    <a:lnTo>
                      <a:pt x="4819" y="1048"/>
                    </a:lnTo>
                    <a:cubicBezTo>
                      <a:pt x="4980" y="591"/>
                      <a:pt x="5349" y="233"/>
                      <a:pt x="5817" y="80"/>
                    </a:cubicBezTo>
                    <a:cubicBezTo>
                      <a:pt x="6217" y="-51"/>
                      <a:pt x="6654" y="-19"/>
                      <a:pt x="7030" y="168"/>
                    </a:cubicBezTo>
                    <a:cubicBezTo>
                      <a:pt x="9784" y="1296"/>
                      <a:pt x="12393" y="2740"/>
                      <a:pt x="14800" y="4471"/>
                    </a:cubicBezTo>
                    <a:cubicBezTo>
                      <a:pt x="17193" y="6191"/>
                      <a:pt x="19371" y="8183"/>
                      <a:pt x="21289" y="10404"/>
                    </a:cubicBezTo>
                    <a:cubicBezTo>
                      <a:pt x="21521" y="10785"/>
                      <a:pt x="21600" y="11238"/>
                      <a:pt x="21509" y="11674"/>
                    </a:cubicBezTo>
                    <a:cubicBezTo>
                      <a:pt x="21414" y="12133"/>
                      <a:pt x="21138" y="12536"/>
                      <a:pt x="20741" y="12797"/>
                    </a:cubicBezTo>
                    <a:lnTo>
                      <a:pt x="8469" y="21549"/>
                    </a:lnTo>
                    <a:cubicBezTo>
                      <a:pt x="7298" y="20290"/>
                      <a:pt x="6007" y="19143"/>
                      <a:pt x="4615" y="18122"/>
                    </a:cubicBezTo>
                    <a:cubicBezTo>
                      <a:pt x="3172" y="17064"/>
                      <a:pt x="1626" y="16146"/>
                      <a:pt x="0" y="15384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>
                <a:miter lim="400000"/>
              </a:ln>
            </p:spPr>
            <p:txBody>
              <a:bodyPr lIns="35719" tIns="35719" rIns="35719" bIns="35719" anchor="ctr"/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 sz="14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52" name="Shape 1526">
                <a:extLst>
                  <a:ext uri="{FF2B5EF4-FFF2-40B4-BE49-F238E27FC236}">
                    <a16:creationId xmlns:a16="http://schemas.microsoft.com/office/drawing/2014/main" id="{4E97A8F6-2F90-64CB-1432-D49442D0F899}"/>
                  </a:ext>
                </a:extLst>
              </p:cNvPr>
              <p:cNvSpPr/>
              <p:nvPr/>
            </p:nvSpPr>
            <p:spPr>
              <a:xfrm rot="959494">
                <a:off x="4855672" y="3523196"/>
                <a:ext cx="227440" cy="2156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74" h="21500" extrusionOk="0">
                    <a:moveTo>
                      <a:pt x="0" y="10505"/>
                    </a:moveTo>
                    <a:lnTo>
                      <a:pt x="13149" y="461"/>
                    </a:lnTo>
                    <a:cubicBezTo>
                      <a:pt x="13590" y="51"/>
                      <a:pt x="14197" y="-98"/>
                      <a:pt x="14765" y="65"/>
                    </a:cubicBezTo>
                    <a:cubicBezTo>
                      <a:pt x="15103" y="161"/>
                      <a:pt x="15405" y="366"/>
                      <a:pt x="15629" y="650"/>
                    </a:cubicBezTo>
                    <a:cubicBezTo>
                      <a:pt x="17404" y="3553"/>
                      <a:pt x="18813" y="6687"/>
                      <a:pt x="19819" y="9972"/>
                    </a:cubicBezTo>
                    <a:cubicBezTo>
                      <a:pt x="20789" y="13140"/>
                      <a:pt x="21377" y="16423"/>
                      <a:pt x="21570" y="19745"/>
                    </a:cubicBezTo>
                    <a:cubicBezTo>
                      <a:pt x="21600" y="20166"/>
                      <a:pt x="21474" y="20582"/>
                      <a:pt x="21217" y="20907"/>
                    </a:cubicBezTo>
                    <a:cubicBezTo>
                      <a:pt x="20919" y="21284"/>
                      <a:pt x="20476" y="21502"/>
                      <a:pt x="20009" y="21500"/>
                    </a:cubicBezTo>
                    <a:lnTo>
                      <a:pt x="3280" y="21500"/>
                    </a:lnTo>
                    <a:cubicBezTo>
                      <a:pt x="3110" y="19615"/>
                      <a:pt x="2756" y="17753"/>
                      <a:pt x="2225" y="15943"/>
                    </a:cubicBezTo>
                    <a:cubicBezTo>
                      <a:pt x="1670" y="14052"/>
                      <a:pt x="924" y="12229"/>
                      <a:pt x="0" y="10505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12700">
                <a:miter lim="400000"/>
              </a:ln>
            </p:spPr>
            <p:txBody>
              <a:bodyPr lIns="35719" tIns="35719" rIns="35719" bIns="35719" anchor="ctr"/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 sz="14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53" name="Shape 1528">
                <a:extLst>
                  <a:ext uri="{FF2B5EF4-FFF2-40B4-BE49-F238E27FC236}">
                    <a16:creationId xmlns:a16="http://schemas.microsoft.com/office/drawing/2014/main" id="{7C8298B6-686D-C085-AD52-621D83D42FD0}"/>
                  </a:ext>
                </a:extLst>
              </p:cNvPr>
              <p:cNvSpPr/>
              <p:nvPr/>
            </p:nvSpPr>
            <p:spPr>
              <a:xfrm rot="11759494">
                <a:off x="4787315" y="3748689"/>
                <a:ext cx="231257" cy="21626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32" h="21535" extrusionOk="0">
                    <a:moveTo>
                      <a:pt x="18209" y="21535"/>
                    </a:moveTo>
                    <a:lnTo>
                      <a:pt x="1798" y="21535"/>
                    </a:lnTo>
                    <a:cubicBezTo>
                      <a:pt x="1340" y="21484"/>
                      <a:pt x="912" y="21264"/>
                      <a:pt x="588" y="20915"/>
                    </a:cubicBezTo>
                    <a:cubicBezTo>
                      <a:pt x="142" y="20433"/>
                      <a:pt x="-68" y="19757"/>
                      <a:pt x="20" y="19086"/>
                    </a:cubicBezTo>
                    <a:cubicBezTo>
                      <a:pt x="363" y="15985"/>
                      <a:pt x="1002" y="12929"/>
                      <a:pt x="1927" y="9968"/>
                    </a:cubicBezTo>
                    <a:cubicBezTo>
                      <a:pt x="2893" y="6874"/>
                      <a:pt x="4167" y="3901"/>
                      <a:pt x="5726" y="1097"/>
                    </a:cubicBezTo>
                    <a:cubicBezTo>
                      <a:pt x="6010" y="539"/>
                      <a:pt x="6516" y="148"/>
                      <a:pt x="7101" y="34"/>
                    </a:cubicBezTo>
                    <a:cubicBezTo>
                      <a:pt x="7607" y="-65"/>
                      <a:pt x="8129" y="54"/>
                      <a:pt x="8553" y="364"/>
                    </a:cubicBezTo>
                    <a:lnTo>
                      <a:pt x="21532" y="10578"/>
                    </a:lnTo>
                    <a:cubicBezTo>
                      <a:pt x="20480" y="12212"/>
                      <a:pt x="19659" y="14003"/>
                      <a:pt x="19095" y="15894"/>
                    </a:cubicBezTo>
                    <a:cubicBezTo>
                      <a:pt x="18551" y="17720"/>
                      <a:pt x="18252" y="19619"/>
                      <a:pt x="18209" y="21535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12700">
                <a:miter lim="400000"/>
              </a:ln>
            </p:spPr>
            <p:txBody>
              <a:bodyPr lIns="35719" tIns="35719" rIns="35719" bIns="35719" anchor="ctr"/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 sz="14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54" name="Shape 1530">
                <a:extLst>
                  <a:ext uri="{FF2B5EF4-FFF2-40B4-BE49-F238E27FC236}">
                    <a16:creationId xmlns:a16="http://schemas.microsoft.com/office/drawing/2014/main" id="{E3530736-1AFF-EF0B-AD5E-5EFD54299E3B}"/>
                  </a:ext>
                </a:extLst>
              </p:cNvPr>
              <p:cNvSpPr/>
              <p:nvPr/>
            </p:nvSpPr>
            <p:spPr>
              <a:xfrm rot="11759494">
                <a:off x="4647298" y="3844442"/>
                <a:ext cx="240206" cy="24445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23" h="21493" extrusionOk="0">
                    <a:moveTo>
                      <a:pt x="13243" y="21493"/>
                    </a:moveTo>
                    <a:lnTo>
                      <a:pt x="545" y="12447"/>
                    </a:lnTo>
                    <a:cubicBezTo>
                      <a:pt x="270" y="12214"/>
                      <a:pt x="85" y="11894"/>
                      <a:pt x="23" y="11541"/>
                    </a:cubicBezTo>
                    <a:cubicBezTo>
                      <a:pt x="-77" y="10970"/>
                      <a:pt x="149" y="10390"/>
                      <a:pt x="611" y="10030"/>
                    </a:cubicBezTo>
                    <a:cubicBezTo>
                      <a:pt x="2446" y="7810"/>
                      <a:pt x="4568" y="5835"/>
                      <a:pt x="6925" y="4156"/>
                    </a:cubicBezTo>
                    <a:cubicBezTo>
                      <a:pt x="9246" y="2501"/>
                      <a:pt x="11776" y="1147"/>
                      <a:pt x="14450" y="127"/>
                    </a:cubicBezTo>
                    <a:cubicBezTo>
                      <a:pt x="15067" y="-107"/>
                      <a:pt x="15764" y="-13"/>
                      <a:pt x="16295" y="375"/>
                    </a:cubicBezTo>
                    <a:cubicBezTo>
                      <a:pt x="16559" y="569"/>
                      <a:pt x="16766" y="827"/>
                      <a:pt x="16895" y="1125"/>
                    </a:cubicBezTo>
                    <a:lnTo>
                      <a:pt x="21523" y="15548"/>
                    </a:lnTo>
                    <a:cubicBezTo>
                      <a:pt x="19990" y="16195"/>
                      <a:pt x="18533" y="17005"/>
                      <a:pt x="17179" y="17962"/>
                    </a:cubicBezTo>
                    <a:cubicBezTo>
                      <a:pt x="15731" y="18985"/>
                      <a:pt x="14410" y="20170"/>
                      <a:pt x="13243" y="21493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12700">
                <a:miter lim="400000"/>
              </a:ln>
            </p:spPr>
            <p:txBody>
              <a:bodyPr lIns="35719" tIns="35719" rIns="35719" bIns="35719" anchor="ctr"/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 sz="140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55" name="Shape 1532">
                <a:extLst>
                  <a:ext uri="{FF2B5EF4-FFF2-40B4-BE49-F238E27FC236}">
                    <a16:creationId xmlns:a16="http://schemas.microsoft.com/office/drawing/2014/main" id="{FB22C4D0-0BA9-113A-A13A-A251E35314EA}"/>
                  </a:ext>
                </a:extLst>
              </p:cNvPr>
              <p:cNvSpPr/>
              <p:nvPr/>
            </p:nvSpPr>
            <p:spPr>
              <a:xfrm rot="11759494">
                <a:off x="4448035" y="3861936"/>
                <a:ext cx="226710" cy="19867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11" h="21551" extrusionOk="0">
                    <a:moveTo>
                      <a:pt x="5321" y="21551"/>
                    </a:moveTo>
                    <a:lnTo>
                      <a:pt x="108" y="3796"/>
                    </a:lnTo>
                    <a:cubicBezTo>
                      <a:pt x="-50" y="3333"/>
                      <a:pt x="-35" y="2816"/>
                      <a:pt x="150" y="2366"/>
                    </a:cubicBezTo>
                    <a:cubicBezTo>
                      <a:pt x="377" y="1816"/>
                      <a:pt x="828" y="1430"/>
                      <a:pt x="1354" y="1336"/>
                    </a:cubicBezTo>
                    <a:cubicBezTo>
                      <a:pt x="4320" y="499"/>
                      <a:pt x="7361" y="52"/>
                      <a:pt x="10416" y="4"/>
                    </a:cubicBezTo>
                    <a:cubicBezTo>
                      <a:pt x="13750" y="-49"/>
                      <a:pt x="17076" y="372"/>
                      <a:pt x="20319" y="1259"/>
                    </a:cubicBezTo>
                    <a:cubicBezTo>
                      <a:pt x="20901" y="1512"/>
                      <a:pt x="21332" y="2082"/>
                      <a:pt x="21468" y="2776"/>
                    </a:cubicBezTo>
                    <a:cubicBezTo>
                      <a:pt x="21550" y="3197"/>
                      <a:pt x="21515" y="3637"/>
                      <a:pt x="21367" y="4035"/>
                    </a:cubicBezTo>
                    <a:lnTo>
                      <a:pt x="16205" y="21461"/>
                    </a:lnTo>
                    <a:cubicBezTo>
                      <a:pt x="14444" y="20963"/>
                      <a:pt x="12636" y="20716"/>
                      <a:pt x="10822" y="20725"/>
                    </a:cubicBezTo>
                    <a:cubicBezTo>
                      <a:pt x="8966" y="20734"/>
                      <a:pt x="7117" y="21012"/>
                      <a:pt x="5321" y="21551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12700">
                <a:miter lim="400000"/>
              </a:ln>
            </p:spPr>
            <p:txBody>
              <a:bodyPr lIns="35719" tIns="35719" rIns="35719" bIns="35719" anchor="ctr"/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 sz="140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56" name="Shape 1534">
                <a:extLst>
                  <a:ext uri="{FF2B5EF4-FFF2-40B4-BE49-F238E27FC236}">
                    <a16:creationId xmlns:a16="http://schemas.microsoft.com/office/drawing/2014/main" id="{BB5F23F9-4572-D879-66E3-3F394408A099}"/>
                  </a:ext>
                </a:extLst>
              </p:cNvPr>
              <p:cNvSpPr/>
              <p:nvPr/>
            </p:nvSpPr>
            <p:spPr>
              <a:xfrm rot="11759494">
                <a:off x="4264226" y="3734226"/>
                <a:ext cx="240560" cy="24514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46" h="21549" extrusionOk="0">
                    <a:moveTo>
                      <a:pt x="0" y="15384"/>
                    </a:moveTo>
                    <a:lnTo>
                      <a:pt x="4819" y="1048"/>
                    </a:lnTo>
                    <a:cubicBezTo>
                      <a:pt x="4980" y="591"/>
                      <a:pt x="5349" y="233"/>
                      <a:pt x="5817" y="80"/>
                    </a:cubicBezTo>
                    <a:cubicBezTo>
                      <a:pt x="6217" y="-51"/>
                      <a:pt x="6654" y="-19"/>
                      <a:pt x="7030" y="168"/>
                    </a:cubicBezTo>
                    <a:cubicBezTo>
                      <a:pt x="9784" y="1296"/>
                      <a:pt x="12393" y="2740"/>
                      <a:pt x="14800" y="4471"/>
                    </a:cubicBezTo>
                    <a:cubicBezTo>
                      <a:pt x="17193" y="6191"/>
                      <a:pt x="19371" y="8183"/>
                      <a:pt x="21289" y="10404"/>
                    </a:cubicBezTo>
                    <a:cubicBezTo>
                      <a:pt x="21521" y="10785"/>
                      <a:pt x="21600" y="11238"/>
                      <a:pt x="21509" y="11674"/>
                    </a:cubicBezTo>
                    <a:cubicBezTo>
                      <a:pt x="21414" y="12133"/>
                      <a:pt x="21138" y="12536"/>
                      <a:pt x="20741" y="12797"/>
                    </a:cubicBezTo>
                    <a:lnTo>
                      <a:pt x="8469" y="21549"/>
                    </a:lnTo>
                    <a:cubicBezTo>
                      <a:pt x="7298" y="20290"/>
                      <a:pt x="6007" y="19143"/>
                      <a:pt x="4615" y="18122"/>
                    </a:cubicBezTo>
                    <a:cubicBezTo>
                      <a:pt x="3172" y="17064"/>
                      <a:pt x="1626" y="16146"/>
                      <a:pt x="0" y="15384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12700">
                <a:miter lim="400000"/>
              </a:ln>
            </p:spPr>
            <p:txBody>
              <a:bodyPr lIns="35719" tIns="35719" rIns="35719" bIns="35719" anchor="ctr"/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 sz="140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57" name="Shape 1536">
                <a:extLst>
                  <a:ext uri="{FF2B5EF4-FFF2-40B4-BE49-F238E27FC236}">
                    <a16:creationId xmlns:a16="http://schemas.microsoft.com/office/drawing/2014/main" id="{15C361F0-8793-320D-F67B-621589CB1C7A}"/>
                  </a:ext>
                </a:extLst>
              </p:cNvPr>
              <p:cNvSpPr/>
              <p:nvPr/>
            </p:nvSpPr>
            <p:spPr>
              <a:xfrm rot="11759494">
                <a:off x="4213290" y="3584528"/>
                <a:ext cx="227440" cy="2156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74" h="21500" extrusionOk="0">
                    <a:moveTo>
                      <a:pt x="0" y="10505"/>
                    </a:moveTo>
                    <a:lnTo>
                      <a:pt x="13149" y="461"/>
                    </a:lnTo>
                    <a:cubicBezTo>
                      <a:pt x="13590" y="51"/>
                      <a:pt x="14197" y="-98"/>
                      <a:pt x="14765" y="65"/>
                    </a:cubicBezTo>
                    <a:cubicBezTo>
                      <a:pt x="15103" y="161"/>
                      <a:pt x="15405" y="366"/>
                      <a:pt x="15629" y="650"/>
                    </a:cubicBezTo>
                    <a:cubicBezTo>
                      <a:pt x="17404" y="3553"/>
                      <a:pt x="18813" y="6687"/>
                      <a:pt x="19819" y="9972"/>
                    </a:cubicBezTo>
                    <a:cubicBezTo>
                      <a:pt x="20789" y="13140"/>
                      <a:pt x="21377" y="16423"/>
                      <a:pt x="21570" y="19745"/>
                    </a:cubicBezTo>
                    <a:cubicBezTo>
                      <a:pt x="21600" y="20166"/>
                      <a:pt x="21474" y="20582"/>
                      <a:pt x="21217" y="20907"/>
                    </a:cubicBezTo>
                    <a:cubicBezTo>
                      <a:pt x="20919" y="21284"/>
                      <a:pt x="20476" y="21502"/>
                      <a:pt x="20009" y="21500"/>
                    </a:cubicBezTo>
                    <a:lnTo>
                      <a:pt x="3280" y="21500"/>
                    </a:lnTo>
                    <a:cubicBezTo>
                      <a:pt x="3110" y="19615"/>
                      <a:pt x="2756" y="17753"/>
                      <a:pt x="2225" y="15943"/>
                    </a:cubicBezTo>
                    <a:cubicBezTo>
                      <a:pt x="1670" y="14052"/>
                      <a:pt x="924" y="12229"/>
                      <a:pt x="0" y="10505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12700">
                <a:miter lim="400000"/>
              </a:ln>
            </p:spPr>
            <p:txBody>
              <a:bodyPr lIns="35719" tIns="35719" rIns="35719" bIns="35719" anchor="ctr"/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 sz="14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468B2A19-ECF1-A1B2-9D39-3DF623712B43}"/>
                </a:ext>
              </a:extLst>
            </p:cNvPr>
            <p:cNvSpPr/>
            <p:nvPr/>
          </p:nvSpPr>
          <p:spPr bwMode="auto">
            <a:xfrm>
              <a:off x="4336903" y="3350374"/>
              <a:ext cx="622596" cy="622594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20%</a:t>
              </a:r>
            </a:p>
          </p:txBody>
        </p:sp>
      </p:grpSp>
      <p:sp>
        <p:nvSpPr>
          <p:cNvPr id="58" name="Rectangle 57">
            <a:extLst>
              <a:ext uri="{FF2B5EF4-FFF2-40B4-BE49-F238E27FC236}">
                <a16:creationId xmlns:a16="http://schemas.microsoft.com/office/drawing/2014/main" id="{24545AFA-A8B5-B809-B32E-9EB5EA3F36DA}"/>
              </a:ext>
            </a:extLst>
          </p:cNvPr>
          <p:cNvSpPr/>
          <p:nvPr/>
        </p:nvSpPr>
        <p:spPr>
          <a:xfrm>
            <a:off x="1846392" y="5321621"/>
            <a:ext cx="2944552" cy="215444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lvl="0" algn="ctr"/>
            <a:r>
              <a:rPr lang="en-GB" altLang="zh-CN" sz="1400" b="1" dirty="0">
                <a:solidFill>
                  <a:schemeClr val="accent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Stakeholder consultation workshop</a:t>
            </a:r>
            <a:endParaRPr lang="zh-CN" altLang="en-US" sz="1400" b="1" dirty="0">
              <a:solidFill>
                <a:schemeClr val="accent1"/>
              </a:solidFill>
              <a:latin typeface="Roboto" panose="02000000000000000000" pitchFamily="2" charset="0"/>
              <a:ea typeface="微软雅黑" panose="020B0503020204020204" pitchFamily="34" charset="-122"/>
              <a:cs typeface="Roboto" panose="02000000000000000000" pitchFamily="2" charset="0"/>
            </a:endParaRPr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1CE89E0D-6C3A-D7F2-D8D2-B6AF36D189CD}"/>
              </a:ext>
            </a:extLst>
          </p:cNvPr>
          <p:cNvGrpSpPr/>
          <p:nvPr/>
        </p:nvGrpSpPr>
        <p:grpSpPr>
          <a:xfrm>
            <a:off x="6662783" y="1165532"/>
            <a:ext cx="1437657" cy="1413140"/>
            <a:chOff x="4213290" y="3234444"/>
            <a:chExt cx="869822" cy="854454"/>
          </a:xfrm>
        </p:grpSpPr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325DEA29-5F9C-201B-2992-9F18B5417699}"/>
                </a:ext>
              </a:extLst>
            </p:cNvPr>
            <p:cNvGrpSpPr/>
            <p:nvPr/>
          </p:nvGrpSpPr>
          <p:grpSpPr>
            <a:xfrm>
              <a:off x="4213290" y="3234444"/>
              <a:ext cx="869822" cy="854454"/>
              <a:chOff x="4213290" y="3234444"/>
              <a:chExt cx="869822" cy="854454"/>
            </a:xfrm>
          </p:grpSpPr>
          <p:sp>
            <p:nvSpPr>
              <p:cNvPr id="62" name="Shape 1518">
                <a:extLst>
                  <a:ext uri="{FF2B5EF4-FFF2-40B4-BE49-F238E27FC236}">
                    <a16:creationId xmlns:a16="http://schemas.microsoft.com/office/drawing/2014/main" id="{5B8D2E02-CDAA-9F4C-2AE8-E300EE21925F}"/>
                  </a:ext>
                </a:extLst>
              </p:cNvPr>
              <p:cNvSpPr/>
              <p:nvPr/>
            </p:nvSpPr>
            <p:spPr>
              <a:xfrm rot="959494">
                <a:off x="4277830" y="3358386"/>
                <a:ext cx="231257" cy="21626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32" h="21535" extrusionOk="0">
                    <a:moveTo>
                      <a:pt x="18209" y="21535"/>
                    </a:moveTo>
                    <a:lnTo>
                      <a:pt x="1798" y="21535"/>
                    </a:lnTo>
                    <a:cubicBezTo>
                      <a:pt x="1340" y="21484"/>
                      <a:pt x="912" y="21264"/>
                      <a:pt x="588" y="20915"/>
                    </a:cubicBezTo>
                    <a:cubicBezTo>
                      <a:pt x="142" y="20433"/>
                      <a:pt x="-68" y="19757"/>
                      <a:pt x="20" y="19086"/>
                    </a:cubicBezTo>
                    <a:cubicBezTo>
                      <a:pt x="363" y="15985"/>
                      <a:pt x="1002" y="12929"/>
                      <a:pt x="1927" y="9968"/>
                    </a:cubicBezTo>
                    <a:cubicBezTo>
                      <a:pt x="2893" y="6874"/>
                      <a:pt x="4167" y="3901"/>
                      <a:pt x="5726" y="1097"/>
                    </a:cubicBezTo>
                    <a:cubicBezTo>
                      <a:pt x="6010" y="539"/>
                      <a:pt x="6516" y="148"/>
                      <a:pt x="7101" y="34"/>
                    </a:cubicBezTo>
                    <a:cubicBezTo>
                      <a:pt x="7607" y="-65"/>
                      <a:pt x="8129" y="54"/>
                      <a:pt x="8553" y="364"/>
                    </a:cubicBezTo>
                    <a:lnTo>
                      <a:pt x="21532" y="10578"/>
                    </a:lnTo>
                    <a:cubicBezTo>
                      <a:pt x="20480" y="12212"/>
                      <a:pt x="19659" y="14003"/>
                      <a:pt x="19095" y="15894"/>
                    </a:cubicBezTo>
                    <a:cubicBezTo>
                      <a:pt x="18551" y="17720"/>
                      <a:pt x="18252" y="19619"/>
                      <a:pt x="18209" y="21535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lIns="35719" tIns="35719" rIns="35719" bIns="35719" anchor="ctr"/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 sz="140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63" name="Shape 1520">
                <a:extLst>
                  <a:ext uri="{FF2B5EF4-FFF2-40B4-BE49-F238E27FC236}">
                    <a16:creationId xmlns:a16="http://schemas.microsoft.com/office/drawing/2014/main" id="{1AE1F771-B2E6-E86F-9A81-7B59F4551E0F}"/>
                  </a:ext>
                </a:extLst>
              </p:cNvPr>
              <p:cNvSpPr/>
              <p:nvPr/>
            </p:nvSpPr>
            <p:spPr>
              <a:xfrm rot="959494">
                <a:off x="4408898" y="3234444"/>
                <a:ext cx="240206" cy="24445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23" h="21493" extrusionOk="0">
                    <a:moveTo>
                      <a:pt x="13243" y="21493"/>
                    </a:moveTo>
                    <a:lnTo>
                      <a:pt x="545" y="12447"/>
                    </a:lnTo>
                    <a:cubicBezTo>
                      <a:pt x="270" y="12214"/>
                      <a:pt x="85" y="11894"/>
                      <a:pt x="23" y="11541"/>
                    </a:cubicBezTo>
                    <a:cubicBezTo>
                      <a:pt x="-77" y="10970"/>
                      <a:pt x="149" y="10390"/>
                      <a:pt x="611" y="10030"/>
                    </a:cubicBezTo>
                    <a:cubicBezTo>
                      <a:pt x="2446" y="7810"/>
                      <a:pt x="4568" y="5835"/>
                      <a:pt x="6925" y="4156"/>
                    </a:cubicBezTo>
                    <a:cubicBezTo>
                      <a:pt x="9246" y="2501"/>
                      <a:pt x="11776" y="1147"/>
                      <a:pt x="14450" y="127"/>
                    </a:cubicBezTo>
                    <a:cubicBezTo>
                      <a:pt x="15067" y="-107"/>
                      <a:pt x="15764" y="-13"/>
                      <a:pt x="16295" y="375"/>
                    </a:cubicBezTo>
                    <a:cubicBezTo>
                      <a:pt x="16559" y="569"/>
                      <a:pt x="16766" y="827"/>
                      <a:pt x="16895" y="1125"/>
                    </a:cubicBezTo>
                    <a:lnTo>
                      <a:pt x="21523" y="15548"/>
                    </a:lnTo>
                    <a:cubicBezTo>
                      <a:pt x="19990" y="16195"/>
                      <a:pt x="18533" y="17005"/>
                      <a:pt x="17179" y="17962"/>
                    </a:cubicBezTo>
                    <a:cubicBezTo>
                      <a:pt x="15731" y="18985"/>
                      <a:pt x="14410" y="20170"/>
                      <a:pt x="13243" y="21493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lIns="35719" tIns="35719" rIns="35719" bIns="35719" anchor="ctr"/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 sz="140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64" name="Shape 1522">
                <a:extLst>
                  <a:ext uri="{FF2B5EF4-FFF2-40B4-BE49-F238E27FC236}">
                    <a16:creationId xmlns:a16="http://schemas.microsoft.com/office/drawing/2014/main" id="{0807A636-D780-A51C-08DD-3355A370B531}"/>
                  </a:ext>
                </a:extLst>
              </p:cNvPr>
              <p:cNvSpPr/>
              <p:nvPr/>
            </p:nvSpPr>
            <p:spPr>
              <a:xfrm rot="959494">
                <a:off x="4621657" y="3262728"/>
                <a:ext cx="226710" cy="19867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11" h="21551" extrusionOk="0">
                    <a:moveTo>
                      <a:pt x="5321" y="21551"/>
                    </a:moveTo>
                    <a:lnTo>
                      <a:pt x="108" y="3796"/>
                    </a:lnTo>
                    <a:cubicBezTo>
                      <a:pt x="-50" y="3333"/>
                      <a:pt x="-35" y="2816"/>
                      <a:pt x="150" y="2366"/>
                    </a:cubicBezTo>
                    <a:cubicBezTo>
                      <a:pt x="377" y="1816"/>
                      <a:pt x="828" y="1430"/>
                      <a:pt x="1354" y="1336"/>
                    </a:cubicBezTo>
                    <a:cubicBezTo>
                      <a:pt x="4320" y="499"/>
                      <a:pt x="7361" y="52"/>
                      <a:pt x="10416" y="4"/>
                    </a:cubicBezTo>
                    <a:cubicBezTo>
                      <a:pt x="13750" y="-49"/>
                      <a:pt x="17076" y="372"/>
                      <a:pt x="20319" y="1259"/>
                    </a:cubicBezTo>
                    <a:cubicBezTo>
                      <a:pt x="20901" y="1512"/>
                      <a:pt x="21332" y="2082"/>
                      <a:pt x="21468" y="2776"/>
                    </a:cubicBezTo>
                    <a:cubicBezTo>
                      <a:pt x="21550" y="3197"/>
                      <a:pt x="21515" y="3637"/>
                      <a:pt x="21367" y="4035"/>
                    </a:cubicBezTo>
                    <a:lnTo>
                      <a:pt x="16205" y="21461"/>
                    </a:lnTo>
                    <a:cubicBezTo>
                      <a:pt x="14444" y="20963"/>
                      <a:pt x="12636" y="20716"/>
                      <a:pt x="10822" y="20725"/>
                    </a:cubicBezTo>
                    <a:cubicBezTo>
                      <a:pt x="8966" y="20734"/>
                      <a:pt x="7117" y="21012"/>
                      <a:pt x="5321" y="21551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lIns="35719" tIns="35719" rIns="35719" bIns="35719" anchor="ctr"/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 sz="140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65" name="Shape 1524">
                <a:extLst>
                  <a:ext uri="{FF2B5EF4-FFF2-40B4-BE49-F238E27FC236}">
                    <a16:creationId xmlns:a16="http://schemas.microsoft.com/office/drawing/2014/main" id="{3BEC8D34-0764-492C-9672-A69B18DEC50C}"/>
                  </a:ext>
                </a:extLst>
              </p:cNvPr>
              <p:cNvSpPr/>
              <p:nvPr/>
            </p:nvSpPr>
            <p:spPr>
              <a:xfrm rot="959494">
                <a:off x="4791616" y="3343970"/>
                <a:ext cx="240560" cy="24514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46" h="21549" extrusionOk="0">
                    <a:moveTo>
                      <a:pt x="0" y="15384"/>
                    </a:moveTo>
                    <a:lnTo>
                      <a:pt x="4819" y="1048"/>
                    </a:lnTo>
                    <a:cubicBezTo>
                      <a:pt x="4980" y="591"/>
                      <a:pt x="5349" y="233"/>
                      <a:pt x="5817" y="80"/>
                    </a:cubicBezTo>
                    <a:cubicBezTo>
                      <a:pt x="6217" y="-51"/>
                      <a:pt x="6654" y="-19"/>
                      <a:pt x="7030" y="168"/>
                    </a:cubicBezTo>
                    <a:cubicBezTo>
                      <a:pt x="9784" y="1296"/>
                      <a:pt x="12393" y="2740"/>
                      <a:pt x="14800" y="4471"/>
                    </a:cubicBezTo>
                    <a:cubicBezTo>
                      <a:pt x="17193" y="6191"/>
                      <a:pt x="19371" y="8183"/>
                      <a:pt x="21289" y="10404"/>
                    </a:cubicBezTo>
                    <a:cubicBezTo>
                      <a:pt x="21521" y="10785"/>
                      <a:pt x="21600" y="11238"/>
                      <a:pt x="21509" y="11674"/>
                    </a:cubicBezTo>
                    <a:cubicBezTo>
                      <a:pt x="21414" y="12133"/>
                      <a:pt x="21138" y="12536"/>
                      <a:pt x="20741" y="12797"/>
                    </a:cubicBezTo>
                    <a:lnTo>
                      <a:pt x="8469" y="21549"/>
                    </a:lnTo>
                    <a:cubicBezTo>
                      <a:pt x="7298" y="20290"/>
                      <a:pt x="6007" y="19143"/>
                      <a:pt x="4615" y="18122"/>
                    </a:cubicBezTo>
                    <a:cubicBezTo>
                      <a:pt x="3172" y="17064"/>
                      <a:pt x="1626" y="16146"/>
                      <a:pt x="0" y="15384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lIns="35719" tIns="35719" rIns="35719" bIns="35719" anchor="ctr"/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 sz="140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66" name="Shape 1526">
                <a:extLst>
                  <a:ext uri="{FF2B5EF4-FFF2-40B4-BE49-F238E27FC236}">
                    <a16:creationId xmlns:a16="http://schemas.microsoft.com/office/drawing/2014/main" id="{0B30E740-1315-11DD-C9DE-05349FB1313C}"/>
                  </a:ext>
                </a:extLst>
              </p:cNvPr>
              <p:cNvSpPr/>
              <p:nvPr/>
            </p:nvSpPr>
            <p:spPr>
              <a:xfrm rot="959494">
                <a:off x="4855672" y="3523196"/>
                <a:ext cx="227440" cy="2156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74" h="21500" extrusionOk="0">
                    <a:moveTo>
                      <a:pt x="0" y="10505"/>
                    </a:moveTo>
                    <a:lnTo>
                      <a:pt x="13149" y="461"/>
                    </a:lnTo>
                    <a:cubicBezTo>
                      <a:pt x="13590" y="51"/>
                      <a:pt x="14197" y="-98"/>
                      <a:pt x="14765" y="65"/>
                    </a:cubicBezTo>
                    <a:cubicBezTo>
                      <a:pt x="15103" y="161"/>
                      <a:pt x="15405" y="366"/>
                      <a:pt x="15629" y="650"/>
                    </a:cubicBezTo>
                    <a:cubicBezTo>
                      <a:pt x="17404" y="3553"/>
                      <a:pt x="18813" y="6687"/>
                      <a:pt x="19819" y="9972"/>
                    </a:cubicBezTo>
                    <a:cubicBezTo>
                      <a:pt x="20789" y="13140"/>
                      <a:pt x="21377" y="16423"/>
                      <a:pt x="21570" y="19745"/>
                    </a:cubicBezTo>
                    <a:cubicBezTo>
                      <a:pt x="21600" y="20166"/>
                      <a:pt x="21474" y="20582"/>
                      <a:pt x="21217" y="20907"/>
                    </a:cubicBezTo>
                    <a:cubicBezTo>
                      <a:pt x="20919" y="21284"/>
                      <a:pt x="20476" y="21502"/>
                      <a:pt x="20009" y="21500"/>
                    </a:cubicBezTo>
                    <a:lnTo>
                      <a:pt x="3280" y="21500"/>
                    </a:lnTo>
                    <a:cubicBezTo>
                      <a:pt x="3110" y="19615"/>
                      <a:pt x="2756" y="17753"/>
                      <a:pt x="2225" y="15943"/>
                    </a:cubicBezTo>
                    <a:cubicBezTo>
                      <a:pt x="1670" y="14052"/>
                      <a:pt x="924" y="12229"/>
                      <a:pt x="0" y="10505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lIns="35719" tIns="35719" rIns="35719" bIns="35719" anchor="ctr"/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 sz="14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67" name="Shape 1528">
                <a:extLst>
                  <a:ext uri="{FF2B5EF4-FFF2-40B4-BE49-F238E27FC236}">
                    <a16:creationId xmlns:a16="http://schemas.microsoft.com/office/drawing/2014/main" id="{B692DEA7-FFD0-C988-8405-D87B205A19C7}"/>
                  </a:ext>
                </a:extLst>
              </p:cNvPr>
              <p:cNvSpPr/>
              <p:nvPr/>
            </p:nvSpPr>
            <p:spPr>
              <a:xfrm rot="11759494">
                <a:off x="4787315" y="3748689"/>
                <a:ext cx="231257" cy="21626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32" h="21535" extrusionOk="0">
                    <a:moveTo>
                      <a:pt x="18209" y="21535"/>
                    </a:moveTo>
                    <a:lnTo>
                      <a:pt x="1798" y="21535"/>
                    </a:lnTo>
                    <a:cubicBezTo>
                      <a:pt x="1340" y="21484"/>
                      <a:pt x="912" y="21264"/>
                      <a:pt x="588" y="20915"/>
                    </a:cubicBezTo>
                    <a:cubicBezTo>
                      <a:pt x="142" y="20433"/>
                      <a:pt x="-68" y="19757"/>
                      <a:pt x="20" y="19086"/>
                    </a:cubicBezTo>
                    <a:cubicBezTo>
                      <a:pt x="363" y="15985"/>
                      <a:pt x="1002" y="12929"/>
                      <a:pt x="1927" y="9968"/>
                    </a:cubicBezTo>
                    <a:cubicBezTo>
                      <a:pt x="2893" y="6874"/>
                      <a:pt x="4167" y="3901"/>
                      <a:pt x="5726" y="1097"/>
                    </a:cubicBezTo>
                    <a:cubicBezTo>
                      <a:pt x="6010" y="539"/>
                      <a:pt x="6516" y="148"/>
                      <a:pt x="7101" y="34"/>
                    </a:cubicBezTo>
                    <a:cubicBezTo>
                      <a:pt x="7607" y="-65"/>
                      <a:pt x="8129" y="54"/>
                      <a:pt x="8553" y="364"/>
                    </a:cubicBezTo>
                    <a:lnTo>
                      <a:pt x="21532" y="10578"/>
                    </a:lnTo>
                    <a:cubicBezTo>
                      <a:pt x="20480" y="12212"/>
                      <a:pt x="19659" y="14003"/>
                      <a:pt x="19095" y="15894"/>
                    </a:cubicBezTo>
                    <a:cubicBezTo>
                      <a:pt x="18551" y="17720"/>
                      <a:pt x="18252" y="19619"/>
                      <a:pt x="18209" y="21535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lIns="35719" tIns="35719" rIns="35719" bIns="35719" anchor="ctr"/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 sz="14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68" name="Shape 1530">
                <a:extLst>
                  <a:ext uri="{FF2B5EF4-FFF2-40B4-BE49-F238E27FC236}">
                    <a16:creationId xmlns:a16="http://schemas.microsoft.com/office/drawing/2014/main" id="{EFBFE066-FCE3-7DC4-A87C-E1DEF8B26618}"/>
                  </a:ext>
                </a:extLst>
              </p:cNvPr>
              <p:cNvSpPr/>
              <p:nvPr/>
            </p:nvSpPr>
            <p:spPr>
              <a:xfrm rot="11759494">
                <a:off x="4647298" y="3844442"/>
                <a:ext cx="240206" cy="24445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23" h="21493" extrusionOk="0">
                    <a:moveTo>
                      <a:pt x="13243" y="21493"/>
                    </a:moveTo>
                    <a:lnTo>
                      <a:pt x="545" y="12447"/>
                    </a:lnTo>
                    <a:cubicBezTo>
                      <a:pt x="270" y="12214"/>
                      <a:pt x="85" y="11894"/>
                      <a:pt x="23" y="11541"/>
                    </a:cubicBezTo>
                    <a:cubicBezTo>
                      <a:pt x="-77" y="10970"/>
                      <a:pt x="149" y="10390"/>
                      <a:pt x="611" y="10030"/>
                    </a:cubicBezTo>
                    <a:cubicBezTo>
                      <a:pt x="2446" y="7810"/>
                      <a:pt x="4568" y="5835"/>
                      <a:pt x="6925" y="4156"/>
                    </a:cubicBezTo>
                    <a:cubicBezTo>
                      <a:pt x="9246" y="2501"/>
                      <a:pt x="11776" y="1147"/>
                      <a:pt x="14450" y="127"/>
                    </a:cubicBezTo>
                    <a:cubicBezTo>
                      <a:pt x="15067" y="-107"/>
                      <a:pt x="15764" y="-13"/>
                      <a:pt x="16295" y="375"/>
                    </a:cubicBezTo>
                    <a:cubicBezTo>
                      <a:pt x="16559" y="569"/>
                      <a:pt x="16766" y="827"/>
                      <a:pt x="16895" y="1125"/>
                    </a:cubicBezTo>
                    <a:lnTo>
                      <a:pt x="21523" y="15548"/>
                    </a:lnTo>
                    <a:cubicBezTo>
                      <a:pt x="19990" y="16195"/>
                      <a:pt x="18533" y="17005"/>
                      <a:pt x="17179" y="17962"/>
                    </a:cubicBezTo>
                    <a:cubicBezTo>
                      <a:pt x="15731" y="18985"/>
                      <a:pt x="14410" y="20170"/>
                      <a:pt x="13243" y="21493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lIns="35719" tIns="35719" rIns="35719" bIns="35719" anchor="ctr"/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 sz="140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70" name="Shape 1532">
                <a:extLst>
                  <a:ext uri="{FF2B5EF4-FFF2-40B4-BE49-F238E27FC236}">
                    <a16:creationId xmlns:a16="http://schemas.microsoft.com/office/drawing/2014/main" id="{9DD92ED7-953E-C85B-4355-4177AD4985AA}"/>
                  </a:ext>
                </a:extLst>
              </p:cNvPr>
              <p:cNvSpPr/>
              <p:nvPr/>
            </p:nvSpPr>
            <p:spPr>
              <a:xfrm rot="11759494">
                <a:off x="4448035" y="3861936"/>
                <a:ext cx="226710" cy="19867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11" h="21551" extrusionOk="0">
                    <a:moveTo>
                      <a:pt x="5321" y="21551"/>
                    </a:moveTo>
                    <a:lnTo>
                      <a:pt x="108" y="3796"/>
                    </a:lnTo>
                    <a:cubicBezTo>
                      <a:pt x="-50" y="3333"/>
                      <a:pt x="-35" y="2816"/>
                      <a:pt x="150" y="2366"/>
                    </a:cubicBezTo>
                    <a:cubicBezTo>
                      <a:pt x="377" y="1816"/>
                      <a:pt x="828" y="1430"/>
                      <a:pt x="1354" y="1336"/>
                    </a:cubicBezTo>
                    <a:cubicBezTo>
                      <a:pt x="4320" y="499"/>
                      <a:pt x="7361" y="52"/>
                      <a:pt x="10416" y="4"/>
                    </a:cubicBezTo>
                    <a:cubicBezTo>
                      <a:pt x="13750" y="-49"/>
                      <a:pt x="17076" y="372"/>
                      <a:pt x="20319" y="1259"/>
                    </a:cubicBezTo>
                    <a:cubicBezTo>
                      <a:pt x="20901" y="1512"/>
                      <a:pt x="21332" y="2082"/>
                      <a:pt x="21468" y="2776"/>
                    </a:cubicBezTo>
                    <a:cubicBezTo>
                      <a:pt x="21550" y="3197"/>
                      <a:pt x="21515" y="3637"/>
                      <a:pt x="21367" y="4035"/>
                    </a:cubicBezTo>
                    <a:lnTo>
                      <a:pt x="16205" y="21461"/>
                    </a:lnTo>
                    <a:cubicBezTo>
                      <a:pt x="14444" y="20963"/>
                      <a:pt x="12636" y="20716"/>
                      <a:pt x="10822" y="20725"/>
                    </a:cubicBezTo>
                    <a:cubicBezTo>
                      <a:pt x="8966" y="20734"/>
                      <a:pt x="7117" y="21012"/>
                      <a:pt x="5321" y="21551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lIns="35719" tIns="35719" rIns="35719" bIns="35719" anchor="ctr"/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 sz="140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71" name="Shape 1534">
                <a:extLst>
                  <a:ext uri="{FF2B5EF4-FFF2-40B4-BE49-F238E27FC236}">
                    <a16:creationId xmlns:a16="http://schemas.microsoft.com/office/drawing/2014/main" id="{8ECFF33F-2E06-DEE3-6397-6CAED2B6B34A}"/>
                  </a:ext>
                </a:extLst>
              </p:cNvPr>
              <p:cNvSpPr/>
              <p:nvPr/>
            </p:nvSpPr>
            <p:spPr>
              <a:xfrm rot="11759494">
                <a:off x="4264226" y="3734226"/>
                <a:ext cx="240560" cy="24514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46" h="21549" extrusionOk="0">
                    <a:moveTo>
                      <a:pt x="0" y="15384"/>
                    </a:moveTo>
                    <a:lnTo>
                      <a:pt x="4819" y="1048"/>
                    </a:lnTo>
                    <a:cubicBezTo>
                      <a:pt x="4980" y="591"/>
                      <a:pt x="5349" y="233"/>
                      <a:pt x="5817" y="80"/>
                    </a:cubicBezTo>
                    <a:cubicBezTo>
                      <a:pt x="6217" y="-51"/>
                      <a:pt x="6654" y="-19"/>
                      <a:pt x="7030" y="168"/>
                    </a:cubicBezTo>
                    <a:cubicBezTo>
                      <a:pt x="9784" y="1296"/>
                      <a:pt x="12393" y="2740"/>
                      <a:pt x="14800" y="4471"/>
                    </a:cubicBezTo>
                    <a:cubicBezTo>
                      <a:pt x="17193" y="6191"/>
                      <a:pt x="19371" y="8183"/>
                      <a:pt x="21289" y="10404"/>
                    </a:cubicBezTo>
                    <a:cubicBezTo>
                      <a:pt x="21521" y="10785"/>
                      <a:pt x="21600" y="11238"/>
                      <a:pt x="21509" y="11674"/>
                    </a:cubicBezTo>
                    <a:cubicBezTo>
                      <a:pt x="21414" y="12133"/>
                      <a:pt x="21138" y="12536"/>
                      <a:pt x="20741" y="12797"/>
                    </a:cubicBezTo>
                    <a:lnTo>
                      <a:pt x="8469" y="21549"/>
                    </a:lnTo>
                    <a:cubicBezTo>
                      <a:pt x="7298" y="20290"/>
                      <a:pt x="6007" y="19143"/>
                      <a:pt x="4615" y="18122"/>
                    </a:cubicBezTo>
                    <a:cubicBezTo>
                      <a:pt x="3172" y="17064"/>
                      <a:pt x="1626" y="16146"/>
                      <a:pt x="0" y="15384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lIns="35719" tIns="35719" rIns="35719" bIns="35719" anchor="ctr"/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 sz="140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72" name="Shape 1536">
                <a:extLst>
                  <a:ext uri="{FF2B5EF4-FFF2-40B4-BE49-F238E27FC236}">
                    <a16:creationId xmlns:a16="http://schemas.microsoft.com/office/drawing/2014/main" id="{3A6EC34D-D9B8-F020-B29D-12F8F9606BB1}"/>
                  </a:ext>
                </a:extLst>
              </p:cNvPr>
              <p:cNvSpPr/>
              <p:nvPr/>
            </p:nvSpPr>
            <p:spPr>
              <a:xfrm rot="11759494">
                <a:off x="4213290" y="3584528"/>
                <a:ext cx="227440" cy="2156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74" h="21500" extrusionOk="0">
                    <a:moveTo>
                      <a:pt x="0" y="10505"/>
                    </a:moveTo>
                    <a:lnTo>
                      <a:pt x="13149" y="461"/>
                    </a:lnTo>
                    <a:cubicBezTo>
                      <a:pt x="13590" y="51"/>
                      <a:pt x="14197" y="-98"/>
                      <a:pt x="14765" y="65"/>
                    </a:cubicBezTo>
                    <a:cubicBezTo>
                      <a:pt x="15103" y="161"/>
                      <a:pt x="15405" y="366"/>
                      <a:pt x="15629" y="650"/>
                    </a:cubicBezTo>
                    <a:cubicBezTo>
                      <a:pt x="17404" y="3553"/>
                      <a:pt x="18813" y="6687"/>
                      <a:pt x="19819" y="9972"/>
                    </a:cubicBezTo>
                    <a:cubicBezTo>
                      <a:pt x="20789" y="13140"/>
                      <a:pt x="21377" y="16423"/>
                      <a:pt x="21570" y="19745"/>
                    </a:cubicBezTo>
                    <a:cubicBezTo>
                      <a:pt x="21600" y="20166"/>
                      <a:pt x="21474" y="20582"/>
                      <a:pt x="21217" y="20907"/>
                    </a:cubicBezTo>
                    <a:cubicBezTo>
                      <a:pt x="20919" y="21284"/>
                      <a:pt x="20476" y="21502"/>
                      <a:pt x="20009" y="21500"/>
                    </a:cubicBezTo>
                    <a:lnTo>
                      <a:pt x="3280" y="21500"/>
                    </a:lnTo>
                    <a:cubicBezTo>
                      <a:pt x="3110" y="19615"/>
                      <a:pt x="2756" y="17753"/>
                      <a:pt x="2225" y="15943"/>
                    </a:cubicBezTo>
                    <a:cubicBezTo>
                      <a:pt x="1670" y="14052"/>
                      <a:pt x="924" y="12229"/>
                      <a:pt x="0" y="10505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lIns="35719" tIns="35719" rIns="35719" bIns="35719" anchor="ctr"/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 sz="14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A0B87897-2354-528E-6C5C-F965DBE11387}"/>
                </a:ext>
              </a:extLst>
            </p:cNvPr>
            <p:cNvSpPr/>
            <p:nvPr/>
          </p:nvSpPr>
          <p:spPr bwMode="auto">
            <a:xfrm>
              <a:off x="4336903" y="3350374"/>
              <a:ext cx="622596" cy="622594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100%</a:t>
              </a:r>
            </a:p>
          </p:txBody>
        </p:sp>
      </p:grpSp>
      <p:sp>
        <p:nvSpPr>
          <p:cNvPr id="73" name="Rectangle 72">
            <a:extLst>
              <a:ext uri="{FF2B5EF4-FFF2-40B4-BE49-F238E27FC236}">
                <a16:creationId xmlns:a16="http://schemas.microsoft.com/office/drawing/2014/main" id="{78D95BBD-AE4E-6FDF-B6C1-4EA919173805}"/>
              </a:ext>
            </a:extLst>
          </p:cNvPr>
          <p:cNvSpPr/>
          <p:nvPr/>
        </p:nvSpPr>
        <p:spPr>
          <a:xfrm>
            <a:off x="5827451" y="2875106"/>
            <a:ext cx="2944552" cy="215444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lvl="0" algn="ctr"/>
            <a:r>
              <a:rPr lang="en-US" sz="1400" b="1" dirty="0">
                <a:solidFill>
                  <a:schemeClr val="accent4"/>
                </a:solidFill>
              </a:rPr>
              <a:t>Interviews </a:t>
            </a:r>
            <a:r>
              <a:rPr lang="en-US" sz="1400" b="1" dirty="0">
                <a:solidFill>
                  <a:schemeClr val="accent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with</a:t>
            </a:r>
            <a:r>
              <a:rPr lang="en-US" sz="1400" b="1" dirty="0">
                <a:solidFill>
                  <a:schemeClr val="accent4"/>
                </a:solidFill>
              </a:rPr>
              <a:t> key actors in FSC</a:t>
            </a:r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8D09914D-5420-638E-60BC-D08DB3D4FE1D}"/>
              </a:ext>
            </a:extLst>
          </p:cNvPr>
          <p:cNvGrpSpPr/>
          <p:nvPr/>
        </p:nvGrpSpPr>
        <p:grpSpPr>
          <a:xfrm>
            <a:off x="6666423" y="3566655"/>
            <a:ext cx="1437657" cy="1413140"/>
            <a:chOff x="4213290" y="3234444"/>
            <a:chExt cx="869822" cy="854454"/>
          </a:xfrm>
        </p:grpSpPr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id="{D0BF4E2A-21DE-FAE4-8267-716A7F20971C}"/>
                </a:ext>
              </a:extLst>
            </p:cNvPr>
            <p:cNvGrpSpPr/>
            <p:nvPr/>
          </p:nvGrpSpPr>
          <p:grpSpPr>
            <a:xfrm>
              <a:off x="4213290" y="3234444"/>
              <a:ext cx="869822" cy="854454"/>
              <a:chOff x="4213290" y="3234444"/>
              <a:chExt cx="869822" cy="854454"/>
            </a:xfrm>
          </p:grpSpPr>
          <p:sp>
            <p:nvSpPr>
              <p:cNvPr id="77" name="Shape 1518">
                <a:extLst>
                  <a:ext uri="{FF2B5EF4-FFF2-40B4-BE49-F238E27FC236}">
                    <a16:creationId xmlns:a16="http://schemas.microsoft.com/office/drawing/2014/main" id="{6B514181-5A1E-2650-982A-362EE2E3518C}"/>
                  </a:ext>
                </a:extLst>
              </p:cNvPr>
              <p:cNvSpPr/>
              <p:nvPr/>
            </p:nvSpPr>
            <p:spPr>
              <a:xfrm rot="959494">
                <a:off x="4277830" y="3358386"/>
                <a:ext cx="231257" cy="21626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32" h="21535" extrusionOk="0">
                    <a:moveTo>
                      <a:pt x="18209" y="21535"/>
                    </a:moveTo>
                    <a:lnTo>
                      <a:pt x="1798" y="21535"/>
                    </a:lnTo>
                    <a:cubicBezTo>
                      <a:pt x="1340" y="21484"/>
                      <a:pt x="912" y="21264"/>
                      <a:pt x="588" y="20915"/>
                    </a:cubicBezTo>
                    <a:cubicBezTo>
                      <a:pt x="142" y="20433"/>
                      <a:pt x="-68" y="19757"/>
                      <a:pt x="20" y="19086"/>
                    </a:cubicBezTo>
                    <a:cubicBezTo>
                      <a:pt x="363" y="15985"/>
                      <a:pt x="1002" y="12929"/>
                      <a:pt x="1927" y="9968"/>
                    </a:cubicBezTo>
                    <a:cubicBezTo>
                      <a:pt x="2893" y="6874"/>
                      <a:pt x="4167" y="3901"/>
                      <a:pt x="5726" y="1097"/>
                    </a:cubicBezTo>
                    <a:cubicBezTo>
                      <a:pt x="6010" y="539"/>
                      <a:pt x="6516" y="148"/>
                      <a:pt x="7101" y="34"/>
                    </a:cubicBezTo>
                    <a:cubicBezTo>
                      <a:pt x="7607" y="-65"/>
                      <a:pt x="8129" y="54"/>
                      <a:pt x="8553" y="364"/>
                    </a:cubicBezTo>
                    <a:lnTo>
                      <a:pt x="21532" y="10578"/>
                    </a:lnTo>
                    <a:cubicBezTo>
                      <a:pt x="20480" y="12212"/>
                      <a:pt x="19659" y="14003"/>
                      <a:pt x="19095" y="15894"/>
                    </a:cubicBezTo>
                    <a:cubicBezTo>
                      <a:pt x="18551" y="17720"/>
                      <a:pt x="18252" y="19619"/>
                      <a:pt x="18209" y="21535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12700">
                <a:miter lim="400000"/>
              </a:ln>
            </p:spPr>
            <p:txBody>
              <a:bodyPr lIns="35719" tIns="35719" rIns="35719" bIns="35719" anchor="ctr"/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 sz="140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78" name="Shape 1520">
                <a:extLst>
                  <a:ext uri="{FF2B5EF4-FFF2-40B4-BE49-F238E27FC236}">
                    <a16:creationId xmlns:a16="http://schemas.microsoft.com/office/drawing/2014/main" id="{422AF283-DCB4-473A-955A-82D42035CBC9}"/>
                  </a:ext>
                </a:extLst>
              </p:cNvPr>
              <p:cNvSpPr/>
              <p:nvPr/>
            </p:nvSpPr>
            <p:spPr>
              <a:xfrm rot="959494">
                <a:off x="4408898" y="3234444"/>
                <a:ext cx="240206" cy="24445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23" h="21493" extrusionOk="0">
                    <a:moveTo>
                      <a:pt x="13243" y="21493"/>
                    </a:moveTo>
                    <a:lnTo>
                      <a:pt x="545" y="12447"/>
                    </a:lnTo>
                    <a:cubicBezTo>
                      <a:pt x="270" y="12214"/>
                      <a:pt x="85" y="11894"/>
                      <a:pt x="23" y="11541"/>
                    </a:cubicBezTo>
                    <a:cubicBezTo>
                      <a:pt x="-77" y="10970"/>
                      <a:pt x="149" y="10390"/>
                      <a:pt x="611" y="10030"/>
                    </a:cubicBezTo>
                    <a:cubicBezTo>
                      <a:pt x="2446" y="7810"/>
                      <a:pt x="4568" y="5835"/>
                      <a:pt x="6925" y="4156"/>
                    </a:cubicBezTo>
                    <a:cubicBezTo>
                      <a:pt x="9246" y="2501"/>
                      <a:pt x="11776" y="1147"/>
                      <a:pt x="14450" y="127"/>
                    </a:cubicBezTo>
                    <a:cubicBezTo>
                      <a:pt x="15067" y="-107"/>
                      <a:pt x="15764" y="-13"/>
                      <a:pt x="16295" y="375"/>
                    </a:cubicBezTo>
                    <a:cubicBezTo>
                      <a:pt x="16559" y="569"/>
                      <a:pt x="16766" y="827"/>
                      <a:pt x="16895" y="1125"/>
                    </a:cubicBezTo>
                    <a:lnTo>
                      <a:pt x="21523" y="15548"/>
                    </a:lnTo>
                    <a:cubicBezTo>
                      <a:pt x="19990" y="16195"/>
                      <a:pt x="18533" y="17005"/>
                      <a:pt x="17179" y="17962"/>
                    </a:cubicBezTo>
                    <a:cubicBezTo>
                      <a:pt x="15731" y="18985"/>
                      <a:pt x="14410" y="20170"/>
                      <a:pt x="13243" y="21493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12700">
                <a:miter lim="400000"/>
              </a:ln>
            </p:spPr>
            <p:txBody>
              <a:bodyPr lIns="35719" tIns="35719" rIns="35719" bIns="35719" anchor="ctr"/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 sz="140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79" name="Shape 1522">
                <a:extLst>
                  <a:ext uri="{FF2B5EF4-FFF2-40B4-BE49-F238E27FC236}">
                    <a16:creationId xmlns:a16="http://schemas.microsoft.com/office/drawing/2014/main" id="{6777A80C-F3B2-1EC5-F296-1F25A1AC0E69}"/>
                  </a:ext>
                </a:extLst>
              </p:cNvPr>
              <p:cNvSpPr/>
              <p:nvPr/>
            </p:nvSpPr>
            <p:spPr>
              <a:xfrm rot="959494">
                <a:off x="4621657" y="3262728"/>
                <a:ext cx="226710" cy="19867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11" h="21551" extrusionOk="0">
                    <a:moveTo>
                      <a:pt x="5321" y="21551"/>
                    </a:moveTo>
                    <a:lnTo>
                      <a:pt x="108" y="3796"/>
                    </a:lnTo>
                    <a:cubicBezTo>
                      <a:pt x="-50" y="3333"/>
                      <a:pt x="-35" y="2816"/>
                      <a:pt x="150" y="2366"/>
                    </a:cubicBezTo>
                    <a:cubicBezTo>
                      <a:pt x="377" y="1816"/>
                      <a:pt x="828" y="1430"/>
                      <a:pt x="1354" y="1336"/>
                    </a:cubicBezTo>
                    <a:cubicBezTo>
                      <a:pt x="4320" y="499"/>
                      <a:pt x="7361" y="52"/>
                      <a:pt x="10416" y="4"/>
                    </a:cubicBezTo>
                    <a:cubicBezTo>
                      <a:pt x="13750" y="-49"/>
                      <a:pt x="17076" y="372"/>
                      <a:pt x="20319" y="1259"/>
                    </a:cubicBezTo>
                    <a:cubicBezTo>
                      <a:pt x="20901" y="1512"/>
                      <a:pt x="21332" y="2082"/>
                      <a:pt x="21468" y="2776"/>
                    </a:cubicBezTo>
                    <a:cubicBezTo>
                      <a:pt x="21550" y="3197"/>
                      <a:pt x="21515" y="3637"/>
                      <a:pt x="21367" y="4035"/>
                    </a:cubicBezTo>
                    <a:lnTo>
                      <a:pt x="16205" y="21461"/>
                    </a:lnTo>
                    <a:cubicBezTo>
                      <a:pt x="14444" y="20963"/>
                      <a:pt x="12636" y="20716"/>
                      <a:pt x="10822" y="20725"/>
                    </a:cubicBezTo>
                    <a:cubicBezTo>
                      <a:pt x="8966" y="20734"/>
                      <a:pt x="7117" y="21012"/>
                      <a:pt x="5321" y="21551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lIns="35719" tIns="35719" rIns="35719" bIns="35719" anchor="ctr"/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 sz="140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80" name="Shape 1524">
                <a:extLst>
                  <a:ext uri="{FF2B5EF4-FFF2-40B4-BE49-F238E27FC236}">
                    <a16:creationId xmlns:a16="http://schemas.microsoft.com/office/drawing/2014/main" id="{E5491176-7A51-53EE-7D76-096EEEB7C356}"/>
                  </a:ext>
                </a:extLst>
              </p:cNvPr>
              <p:cNvSpPr/>
              <p:nvPr/>
            </p:nvSpPr>
            <p:spPr>
              <a:xfrm rot="959494">
                <a:off x="4791616" y="3343970"/>
                <a:ext cx="240560" cy="24514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46" h="21549" extrusionOk="0">
                    <a:moveTo>
                      <a:pt x="0" y="15384"/>
                    </a:moveTo>
                    <a:lnTo>
                      <a:pt x="4819" y="1048"/>
                    </a:lnTo>
                    <a:cubicBezTo>
                      <a:pt x="4980" y="591"/>
                      <a:pt x="5349" y="233"/>
                      <a:pt x="5817" y="80"/>
                    </a:cubicBezTo>
                    <a:cubicBezTo>
                      <a:pt x="6217" y="-51"/>
                      <a:pt x="6654" y="-19"/>
                      <a:pt x="7030" y="168"/>
                    </a:cubicBezTo>
                    <a:cubicBezTo>
                      <a:pt x="9784" y="1296"/>
                      <a:pt x="12393" y="2740"/>
                      <a:pt x="14800" y="4471"/>
                    </a:cubicBezTo>
                    <a:cubicBezTo>
                      <a:pt x="17193" y="6191"/>
                      <a:pt x="19371" y="8183"/>
                      <a:pt x="21289" y="10404"/>
                    </a:cubicBezTo>
                    <a:cubicBezTo>
                      <a:pt x="21521" y="10785"/>
                      <a:pt x="21600" y="11238"/>
                      <a:pt x="21509" y="11674"/>
                    </a:cubicBezTo>
                    <a:cubicBezTo>
                      <a:pt x="21414" y="12133"/>
                      <a:pt x="21138" y="12536"/>
                      <a:pt x="20741" y="12797"/>
                    </a:cubicBezTo>
                    <a:lnTo>
                      <a:pt x="8469" y="21549"/>
                    </a:lnTo>
                    <a:cubicBezTo>
                      <a:pt x="7298" y="20290"/>
                      <a:pt x="6007" y="19143"/>
                      <a:pt x="4615" y="18122"/>
                    </a:cubicBezTo>
                    <a:cubicBezTo>
                      <a:pt x="3172" y="17064"/>
                      <a:pt x="1626" y="16146"/>
                      <a:pt x="0" y="15384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lIns="35719" tIns="35719" rIns="35719" bIns="35719" anchor="ctr"/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 sz="140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81" name="Shape 1526">
                <a:extLst>
                  <a:ext uri="{FF2B5EF4-FFF2-40B4-BE49-F238E27FC236}">
                    <a16:creationId xmlns:a16="http://schemas.microsoft.com/office/drawing/2014/main" id="{800AB1F9-791E-C7B2-F5AC-8E3BA772DB51}"/>
                  </a:ext>
                </a:extLst>
              </p:cNvPr>
              <p:cNvSpPr/>
              <p:nvPr/>
            </p:nvSpPr>
            <p:spPr>
              <a:xfrm rot="959494">
                <a:off x="4855672" y="3523196"/>
                <a:ext cx="227440" cy="2156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74" h="21500" extrusionOk="0">
                    <a:moveTo>
                      <a:pt x="0" y="10505"/>
                    </a:moveTo>
                    <a:lnTo>
                      <a:pt x="13149" y="461"/>
                    </a:lnTo>
                    <a:cubicBezTo>
                      <a:pt x="13590" y="51"/>
                      <a:pt x="14197" y="-98"/>
                      <a:pt x="14765" y="65"/>
                    </a:cubicBezTo>
                    <a:cubicBezTo>
                      <a:pt x="15103" y="161"/>
                      <a:pt x="15405" y="366"/>
                      <a:pt x="15629" y="650"/>
                    </a:cubicBezTo>
                    <a:cubicBezTo>
                      <a:pt x="17404" y="3553"/>
                      <a:pt x="18813" y="6687"/>
                      <a:pt x="19819" y="9972"/>
                    </a:cubicBezTo>
                    <a:cubicBezTo>
                      <a:pt x="20789" y="13140"/>
                      <a:pt x="21377" y="16423"/>
                      <a:pt x="21570" y="19745"/>
                    </a:cubicBezTo>
                    <a:cubicBezTo>
                      <a:pt x="21600" y="20166"/>
                      <a:pt x="21474" y="20582"/>
                      <a:pt x="21217" y="20907"/>
                    </a:cubicBezTo>
                    <a:cubicBezTo>
                      <a:pt x="20919" y="21284"/>
                      <a:pt x="20476" y="21502"/>
                      <a:pt x="20009" y="21500"/>
                    </a:cubicBezTo>
                    <a:lnTo>
                      <a:pt x="3280" y="21500"/>
                    </a:lnTo>
                    <a:cubicBezTo>
                      <a:pt x="3110" y="19615"/>
                      <a:pt x="2756" y="17753"/>
                      <a:pt x="2225" y="15943"/>
                    </a:cubicBezTo>
                    <a:cubicBezTo>
                      <a:pt x="1670" y="14052"/>
                      <a:pt x="924" y="12229"/>
                      <a:pt x="0" y="10505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lIns="35719" tIns="35719" rIns="35719" bIns="35719" anchor="ctr"/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 sz="14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82" name="Shape 1528">
                <a:extLst>
                  <a:ext uri="{FF2B5EF4-FFF2-40B4-BE49-F238E27FC236}">
                    <a16:creationId xmlns:a16="http://schemas.microsoft.com/office/drawing/2014/main" id="{730F6765-E929-4E0F-B413-6FAFE6E78E3A}"/>
                  </a:ext>
                </a:extLst>
              </p:cNvPr>
              <p:cNvSpPr/>
              <p:nvPr/>
            </p:nvSpPr>
            <p:spPr>
              <a:xfrm rot="11759494">
                <a:off x="4787315" y="3748689"/>
                <a:ext cx="231257" cy="21626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32" h="21535" extrusionOk="0">
                    <a:moveTo>
                      <a:pt x="18209" y="21535"/>
                    </a:moveTo>
                    <a:lnTo>
                      <a:pt x="1798" y="21535"/>
                    </a:lnTo>
                    <a:cubicBezTo>
                      <a:pt x="1340" y="21484"/>
                      <a:pt x="912" y="21264"/>
                      <a:pt x="588" y="20915"/>
                    </a:cubicBezTo>
                    <a:cubicBezTo>
                      <a:pt x="142" y="20433"/>
                      <a:pt x="-68" y="19757"/>
                      <a:pt x="20" y="19086"/>
                    </a:cubicBezTo>
                    <a:cubicBezTo>
                      <a:pt x="363" y="15985"/>
                      <a:pt x="1002" y="12929"/>
                      <a:pt x="1927" y="9968"/>
                    </a:cubicBezTo>
                    <a:cubicBezTo>
                      <a:pt x="2893" y="6874"/>
                      <a:pt x="4167" y="3901"/>
                      <a:pt x="5726" y="1097"/>
                    </a:cubicBezTo>
                    <a:cubicBezTo>
                      <a:pt x="6010" y="539"/>
                      <a:pt x="6516" y="148"/>
                      <a:pt x="7101" y="34"/>
                    </a:cubicBezTo>
                    <a:cubicBezTo>
                      <a:pt x="7607" y="-65"/>
                      <a:pt x="8129" y="54"/>
                      <a:pt x="8553" y="364"/>
                    </a:cubicBezTo>
                    <a:lnTo>
                      <a:pt x="21532" y="10578"/>
                    </a:lnTo>
                    <a:cubicBezTo>
                      <a:pt x="20480" y="12212"/>
                      <a:pt x="19659" y="14003"/>
                      <a:pt x="19095" y="15894"/>
                    </a:cubicBezTo>
                    <a:cubicBezTo>
                      <a:pt x="18551" y="17720"/>
                      <a:pt x="18252" y="19619"/>
                      <a:pt x="18209" y="21535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lIns="35719" tIns="35719" rIns="35719" bIns="35719" anchor="ctr"/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 sz="14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83" name="Shape 1530">
                <a:extLst>
                  <a:ext uri="{FF2B5EF4-FFF2-40B4-BE49-F238E27FC236}">
                    <a16:creationId xmlns:a16="http://schemas.microsoft.com/office/drawing/2014/main" id="{5275DA05-E054-C5F7-170F-4D7EE10E03C7}"/>
                  </a:ext>
                </a:extLst>
              </p:cNvPr>
              <p:cNvSpPr/>
              <p:nvPr/>
            </p:nvSpPr>
            <p:spPr>
              <a:xfrm rot="11759494">
                <a:off x="4647298" y="3844442"/>
                <a:ext cx="240206" cy="24445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23" h="21493" extrusionOk="0">
                    <a:moveTo>
                      <a:pt x="13243" y="21493"/>
                    </a:moveTo>
                    <a:lnTo>
                      <a:pt x="545" y="12447"/>
                    </a:lnTo>
                    <a:cubicBezTo>
                      <a:pt x="270" y="12214"/>
                      <a:pt x="85" y="11894"/>
                      <a:pt x="23" y="11541"/>
                    </a:cubicBezTo>
                    <a:cubicBezTo>
                      <a:pt x="-77" y="10970"/>
                      <a:pt x="149" y="10390"/>
                      <a:pt x="611" y="10030"/>
                    </a:cubicBezTo>
                    <a:cubicBezTo>
                      <a:pt x="2446" y="7810"/>
                      <a:pt x="4568" y="5835"/>
                      <a:pt x="6925" y="4156"/>
                    </a:cubicBezTo>
                    <a:cubicBezTo>
                      <a:pt x="9246" y="2501"/>
                      <a:pt x="11776" y="1147"/>
                      <a:pt x="14450" y="127"/>
                    </a:cubicBezTo>
                    <a:cubicBezTo>
                      <a:pt x="15067" y="-107"/>
                      <a:pt x="15764" y="-13"/>
                      <a:pt x="16295" y="375"/>
                    </a:cubicBezTo>
                    <a:cubicBezTo>
                      <a:pt x="16559" y="569"/>
                      <a:pt x="16766" y="827"/>
                      <a:pt x="16895" y="1125"/>
                    </a:cubicBezTo>
                    <a:lnTo>
                      <a:pt x="21523" y="15548"/>
                    </a:lnTo>
                    <a:cubicBezTo>
                      <a:pt x="19990" y="16195"/>
                      <a:pt x="18533" y="17005"/>
                      <a:pt x="17179" y="17962"/>
                    </a:cubicBezTo>
                    <a:cubicBezTo>
                      <a:pt x="15731" y="18985"/>
                      <a:pt x="14410" y="20170"/>
                      <a:pt x="13243" y="21493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12700">
                <a:miter lim="400000"/>
              </a:ln>
            </p:spPr>
            <p:txBody>
              <a:bodyPr lIns="35719" tIns="35719" rIns="35719" bIns="35719" anchor="ctr"/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 sz="140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84" name="Shape 1532">
                <a:extLst>
                  <a:ext uri="{FF2B5EF4-FFF2-40B4-BE49-F238E27FC236}">
                    <a16:creationId xmlns:a16="http://schemas.microsoft.com/office/drawing/2014/main" id="{DEA1F89E-982F-966A-6034-1349DF4DC08E}"/>
                  </a:ext>
                </a:extLst>
              </p:cNvPr>
              <p:cNvSpPr/>
              <p:nvPr/>
            </p:nvSpPr>
            <p:spPr>
              <a:xfrm rot="11759494">
                <a:off x="4448035" y="3861936"/>
                <a:ext cx="226710" cy="19867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11" h="21551" extrusionOk="0">
                    <a:moveTo>
                      <a:pt x="5321" y="21551"/>
                    </a:moveTo>
                    <a:lnTo>
                      <a:pt x="108" y="3796"/>
                    </a:lnTo>
                    <a:cubicBezTo>
                      <a:pt x="-50" y="3333"/>
                      <a:pt x="-35" y="2816"/>
                      <a:pt x="150" y="2366"/>
                    </a:cubicBezTo>
                    <a:cubicBezTo>
                      <a:pt x="377" y="1816"/>
                      <a:pt x="828" y="1430"/>
                      <a:pt x="1354" y="1336"/>
                    </a:cubicBezTo>
                    <a:cubicBezTo>
                      <a:pt x="4320" y="499"/>
                      <a:pt x="7361" y="52"/>
                      <a:pt x="10416" y="4"/>
                    </a:cubicBezTo>
                    <a:cubicBezTo>
                      <a:pt x="13750" y="-49"/>
                      <a:pt x="17076" y="372"/>
                      <a:pt x="20319" y="1259"/>
                    </a:cubicBezTo>
                    <a:cubicBezTo>
                      <a:pt x="20901" y="1512"/>
                      <a:pt x="21332" y="2082"/>
                      <a:pt x="21468" y="2776"/>
                    </a:cubicBezTo>
                    <a:cubicBezTo>
                      <a:pt x="21550" y="3197"/>
                      <a:pt x="21515" y="3637"/>
                      <a:pt x="21367" y="4035"/>
                    </a:cubicBezTo>
                    <a:lnTo>
                      <a:pt x="16205" y="21461"/>
                    </a:lnTo>
                    <a:cubicBezTo>
                      <a:pt x="14444" y="20963"/>
                      <a:pt x="12636" y="20716"/>
                      <a:pt x="10822" y="20725"/>
                    </a:cubicBezTo>
                    <a:cubicBezTo>
                      <a:pt x="8966" y="20734"/>
                      <a:pt x="7117" y="21012"/>
                      <a:pt x="5321" y="21551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12700">
                <a:miter lim="400000"/>
              </a:ln>
            </p:spPr>
            <p:txBody>
              <a:bodyPr lIns="35719" tIns="35719" rIns="35719" bIns="35719" anchor="ctr"/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 sz="140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85" name="Shape 1534">
                <a:extLst>
                  <a:ext uri="{FF2B5EF4-FFF2-40B4-BE49-F238E27FC236}">
                    <a16:creationId xmlns:a16="http://schemas.microsoft.com/office/drawing/2014/main" id="{48703640-F177-8A94-89C6-7B37FB982AD7}"/>
                  </a:ext>
                </a:extLst>
              </p:cNvPr>
              <p:cNvSpPr/>
              <p:nvPr/>
            </p:nvSpPr>
            <p:spPr>
              <a:xfrm rot="11759494">
                <a:off x="4264226" y="3734226"/>
                <a:ext cx="240560" cy="24514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46" h="21549" extrusionOk="0">
                    <a:moveTo>
                      <a:pt x="0" y="15384"/>
                    </a:moveTo>
                    <a:lnTo>
                      <a:pt x="4819" y="1048"/>
                    </a:lnTo>
                    <a:cubicBezTo>
                      <a:pt x="4980" y="591"/>
                      <a:pt x="5349" y="233"/>
                      <a:pt x="5817" y="80"/>
                    </a:cubicBezTo>
                    <a:cubicBezTo>
                      <a:pt x="6217" y="-51"/>
                      <a:pt x="6654" y="-19"/>
                      <a:pt x="7030" y="168"/>
                    </a:cubicBezTo>
                    <a:cubicBezTo>
                      <a:pt x="9784" y="1296"/>
                      <a:pt x="12393" y="2740"/>
                      <a:pt x="14800" y="4471"/>
                    </a:cubicBezTo>
                    <a:cubicBezTo>
                      <a:pt x="17193" y="6191"/>
                      <a:pt x="19371" y="8183"/>
                      <a:pt x="21289" y="10404"/>
                    </a:cubicBezTo>
                    <a:cubicBezTo>
                      <a:pt x="21521" y="10785"/>
                      <a:pt x="21600" y="11238"/>
                      <a:pt x="21509" y="11674"/>
                    </a:cubicBezTo>
                    <a:cubicBezTo>
                      <a:pt x="21414" y="12133"/>
                      <a:pt x="21138" y="12536"/>
                      <a:pt x="20741" y="12797"/>
                    </a:cubicBezTo>
                    <a:lnTo>
                      <a:pt x="8469" y="21549"/>
                    </a:lnTo>
                    <a:cubicBezTo>
                      <a:pt x="7298" y="20290"/>
                      <a:pt x="6007" y="19143"/>
                      <a:pt x="4615" y="18122"/>
                    </a:cubicBezTo>
                    <a:cubicBezTo>
                      <a:pt x="3172" y="17064"/>
                      <a:pt x="1626" y="16146"/>
                      <a:pt x="0" y="15384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12700">
                <a:miter lim="400000"/>
              </a:ln>
            </p:spPr>
            <p:txBody>
              <a:bodyPr lIns="35719" tIns="35719" rIns="35719" bIns="35719" anchor="ctr"/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 sz="140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86" name="Shape 1536">
                <a:extLst>
                  <a:ext uri="{FF2B5EF4-FFF2-40B4-BE49-F238E27FC236}">
                    <a16:creationId xmlns:a16="http://schemas.microsoft.com/office/drawing/2014/main" id="{B9B09728-EB58-AD4D-CA9D-831B68887D22}"/>
                  </a:ext>
                </a:extLst>
              </p:cNvPr>
              <p:cNvSpPr/>
              <p:nvPr/>
            </p:nvSpPr>
            <p:spPr>
              <a:xfrm rot="11759494">
                <a:off x="4213290" y="3584528"/>
                <a:ext cx="227440" cy="2156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74" h="21500" extrusionOk="0">
                    <a:moveTo>
                      <a:pt x="0" y="10505"/>
                    </a:moveTo>
                    <a:lnTo>
                      <a:pt x="13149" y="461"/>
                    </a:lnTo>
                    <a:cubicBezTo>
                      <a:pt x="13590" y="51"/>
                      <a:pt x="14197" y="-98"/>
                      <a:pt x="14765" y="65"/>
                    </a:cubicBezTo>
                    <a:cubicBezTo>
                      <a:pt x="15103" y="161"/>
                      <a:pt x="15405" y="366"/>
                      <a:pt x="15629" y="650"/>
                    </a:cubicBezTo>
                    <a:cubicBezTo>
                      <a:pt x="17404" y="3553"/>
                      <a:pt x="18813" y="6687"/>
                      <a:pt x="19819" y="9972"/>
                    </a:cubicBezTo>
                    <a:cubicBezTo>
                      <a:pt x="20789" y="13140"/>
                      <a:pt x="21377" y="16423"/>
                      <a:pt x="21570" y="19745"/>
                    </a:cubicBezTo>
                    <a:cubicBezTo>
                      <a:pt x="21600" y="20166"/>
                      <a:pt x="21474" y="20582"/>
                      <a:pt x="21217" y="20907"/>
                    </a:cubicBezTo>
                    <a:cubicBezTo>
                      <a:pt x="20919" y="21284"/>
                      <a:pt x="20476" y="21502"/>
                      <a:pt x="20009" y="21500"/>
                    </a:cubicBezTo>
                    <a:lnTo>
                      <a:pt x="3280" y="21500"/>
                    </a:lnTo>
                    <a:cubicBezTo>
                      <a:pt x="3110" y="19615"/>
                      <a:pt x="2756" y="17753"/>
                      <a:pt x="2225" y="15943"/>
                    </a:cubicBezTo>
                    <a:cubicBezTo>
                      <a:pt x="1670" y="14052"/>
                      <a:pt x="924" y="12229"/>
                      <a:pt x="0" y="10505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12700">
                <a:miter lim="400000"/>
              </a:ln>
            </p:spPr>
            <p:txBody>
              <a:bodyPr lIns="35719" tIns="35719" rIns="35719" bIns="35719" anchor="ctr"/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 sz="14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D0863E8D-BA6B-7BDE-3277-DCDA31601ECD}"/>
                </a:ext>
              </a:extLst>
            </p:cNvPr>
            <p:cNvSpPr/>
            <p:nvPr/>
          </p:nvSpPr>
          <p:spPr bwMode="auto">
            <a:xfrm>
              <a:off x="4336903" y="3350374"/>
              <a:ext cx="622596" cy="622594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40%</a:t>
              </a:r>
            </a:p>
          </p:txBody>
        </p:sp>
      </p:grpSp>
      <p:sp>
        <p:nvSpPr>
          <p:cNvPr id="87" name="Rectangle 86">
            <a:extLst>
              <a:ext uri="{FF2B5EF4-FFF2-40B4-BE49-F238E27FC236}">
                <a16:creationId xmlns:a16="http://schemas.microsoft.com/office/drawing/2014/main" id="{17BC43CF-FD7D-1433-D9B8-B6C5EF27F5D6}"/>
              </a:ext>
            </a:extLst>
          </p:cNvPr>
          <p:cNvSpPr/>
          <p:nvPr/>
        </p:nvSpPr>
        <p:spPr>
          <a:xfrm>
            <a:off x="5831091" y="5276229"/>
            <a:ext cx="2944552" cy="215444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en-US" sz="1400" b="1" dirty="0">
                <a:solidFill>
                  <a:schemeClr val="accent6"/>
                </a:solidFill>
                <a:latin typeface="Roboto "/>
              </a:rPr>
              <a:t>Dissemination</a:t>
            </a:r>
            <a:r>
              <a:rPr lang="en-US" sz="1400" b="1" dirty="0">
                <a:solidFill>
                  <a:schemeClr val="accent6"/>
                </a:solidFill>
                <a:latin typeface="Roboto (Body)"/>
              </a:rPr>
              <a:t> Activities</a:t>
            </a:r>
          </a:p>
        </p:txBody>
      </p:sp>
    </p:spTree>
    <p:extLst>
      <p:ext uri="{BB962C8B-B14F-4D97-AF65-F5344CB8AC3E}">
        <p14:creationId xmlns:p14="http://schemas.microsoft.com/office/powerpoint/2010/main" val="2339280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D50F8F-7FAF-4002-0AC8-3EA6D171C0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896C7-B962-C2E5-58FC-ACABA8E900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WP 4 Progress </a:t>
            </a:r>
          </a:p>
        </p:txBody>
      </p:sp>
      <p:graphicFrame>
        <p:nvGraphicFramePr>
          <p:cNvPr id="20" name="Diagram 19">
            <a:extLst>
              <a:ext uri="{FF2B5EF4-FFF2-40B4-BE49-F238E27FC236}">
                <a16:creationId xmlns:a16="http://schemas.microsoft.com/office/drawing/2014/main" id="{45378EFF-154A-69B4-C15D-A93199C7B502}"/>
              </a:ext>
            </a:extLst>
          </p:cNvPr>
          <p:cNvGraphicFramePr/>
          <p:nvPr/>
        </p:nvGraphicFramePr>
        <p:xfrm>
          <a:off x="268168" y="5589239"/>
          <a:ext cx="11655663" cy="5918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2E98DDB2-CE3F-E7A9-3C92-055F9E91F6AE}"/>
              </a:ext>
            </a:extLst>
          </p:cNvPr>
          <p:cNvSpPr txBox="1"/>
          <p:nvPr/>
        </p:nvSpPr>
        <p:spPr>
          <a:xfrm>
            <a:off x="983432" y="1124744"/>
            <a:ext cx="74882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just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37BF3A89-C667-EFC1-1244-2554568FCCB7}"/>
              </a:ext>
            </a:extLst>
          </p:cNvPr>
          <p:cNvGrpSpPr>
            <a:grpSpLocks noChangeAspect="1"/>
          </p:cNvGrpSpPr>
          <p:nvPr/>
        </p:nvGrpSpPr>
        <p:grpSpPr>
          <a:xfrm>
            <a:off x="10041706" y="548680"/>
            <a:ext cx="972000" cy="955425"/>
            <a:chOff x="4213290" y="3234444"/>
            <a:chExt cx="869822" cy="854454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39DB40FC-A4B0-7D1B-282C-DB3CB1881FC2}"/>
                </a:ext>
              </a:extLst>
            </p:cNvPr>
            <p:cNvGrpSpPr/>
            <p:nvPr/>
          </p:nvGrpSpPr>
          <p:grpSpPr>
            <a:xfrm>
              <a:off x="4213290" y="3234444"/>
              <a:ext cx="869822" cy="854454"/>
              <a:chOff x="4213290" y="3234444"/>
              <a:chExt cx="869822" cy="854454"/>
            </a:xfrm>
          </p:grpSpPr>
          <p:sp>
            <p:nvSpPr>
              <p:cNvPr id="7" name="Shape 1518">
                <a:extLst>
                  <a:ext uri="{FF2B5EF4-FFF2-40B4-BE49-F238E27FC236}">
                    <a16:creationId xmlns:a16="http://schemas.microsoft.com/office/drawing/2014/main" id="{4223DC16-0CCB-4BFA-0438-D85A8A5D8120}"/>
                  </a:ext>
                </a:extLst>
              </p:cNvPr>
              <p:cNvSpPr/>
              <p:nvPr/>
            </p:nvSpPr>
            <p:spPr>
              <a:xfrm rot="959494">
                <a:off x="4277830" y="3358386"/>
                <a:ext cx="231257" cy="21626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32" h="21535" extrusionOk="0">
                    <a:moveTo>
                      <a:pt x="18209" y="21535"/>
                    </a:moveTo>
                    <a:lnTo>
                      <a:pt x="1798" y="21535"/>
                    </a:lnTo>
                    <a:cubicBezTo>
                      <a:pt x="1340" y="21484"/>
                      <a:pt x="912" y="21264"/>
                      <a:pt x="588" y="20915"/>
                    </a:cubicBezTo>
                    <a:cubicBezTo>
                      <a:pt x="142" y="20433"/>
                      <a:pt x="-68" y="19757"/>
                      <a:pt x="20" y="19086"/>
                    </a:cubicBezTo>
                    <a:cubicBezTo>
                      <a:pt x="363" y="15985"/>
                      <a:pt x="1002" y="12929"/>
                      <a:pt x="1927" y="9968"/>
                    </a:cubicBezTo>
                    <a:cubicBezTo>
                      <a:pt x="2893" y="6874"/>
                      <a:pt x="4167" y="3901"/>
                      <a:pt x="5726" y="1097"/>
                    </a:cubicBezTo>
                    <a:cubicBezTo>
                      <a:pt x="6010" y="539"/>
                      <a:pt x="6516" y="148"/>
                      <a:pt x="7101" y="34"/>
                    </a:cubicBezTo>
                    <a:cubicBezTo>
                      <a:pt x="7607" y="-65"/>
                      <a:pt x="8129" y="54"/>
                      <a:pt x="8553" y="364"/>
                    </a:cubicBezTo>
                    <a:lnTo>
                      <a:pt x="21532" y="10578"/>
                    </a:lnTo>
                    <a:cubicBezTo>
                      <a:pt x="20480" y="12212"/>
                      <a:pt x="19659" y="14003"/>
                      <a:pt x="19095" y="15894"/>
                    </a:cubicBezTo>
                    <a:cubicBezTo>
                      <a:pt x="18551" y="17720"/>
                      <a:pt x="18252" y="19619"/>
                      <a:pt x="18209" y="21535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lIns="35719" tIns="35719" rIns="35719" bIns="35719" anchor="ctr"/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 sz="140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8" name="Shape 1520">
                <a:extLst>
                  <a:ext uri="{FF2B5EF4-FFF2-40B4-BE49-F238E27FC236}">
                    <a16:creationId xmlns:a16="http://schemas.microsoft.com/office/drawing/2014/main" id="{84496344-F615-A6B2-B983-67AA5FA88BE1}"/>
                  </a:ext>
                </a:extLst>
              </p:cNvPr>
              <p:cNvSpPr/>
              <p:nvPr/>
            </p:nvSpPr>
            <p:spPr>
              <a:xfrm rot="959494">
                <a:off x="4408898" y="3234444"/>
                <a:ext cx="240206" cy="24445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23" h="21493" extrusionOk="0">
                    <a:moveTo>
                      <a:pt x="13243" y="21493"/>
                    </a:moveTo>
                    <a:lnTo>
                      <a:pt x="545" y="12447"/>
                    </a:lnTo>
                    <a:cubicBezTo>
                      <a:pt x="270" y="12214"/>
                      <a:pt x="85" y="11894"/>
                      <a:pt x="23" y="11541"/>
                    </a:cubicBezTo>
                    <a:cubicBezTo>
                      <a:pt x="-77" y="10970"/>
                      <a:pt x="149" y="10390"/>
                      <a:pt x="611" y="10030"/>
                    </a:cubicBezTo>
                    <a:cubicBezTo>
                      <a:pt x="2446" y="7810"/>
                      <a:pt x="4568" y="5835"/>
                      <a:pt x="6925" y="4156"/>
                    </a:cubicBezTo>
                    <a:cubicBezTo>
                      <a:pt x="9246" y="2501"/>
                      <a:pt x="11776" y="1147"/>
                      <a:pt x="14450" y="127"/>
                    </a:cubicBezTo>
                    <a:cubicBezTo>
                      <a:pt x="15067" y="-107"/>
                      <a:pt x="15764" y="-13"/>
                      <a:pt x="16295" y="375"/>
                    </a:cubicBezTo>
                    <a:cubicBezTo>
                      <a:pt x="16559" y="569"/>
                      <a:pt x="16766" y="827"/>
                      <a:pt x="16895" y="1125"/>
                    </a:cubicBezTo>
                    <a:lnTo>
                      <a:pt x="21523" y="15548"/>
                    </a:lnTo>
                    <a:cubicBezTo>
                      <a:pt x="19990" y="16195"/>
                      <a:pt x="18533" y="17005"/>
                      <a:pt x="17179" y="17962"/>
                    </a:cubicBezTo>
                    <a:cubicBezTo>
                      <a:pt x="15731" y="18985"/>
                      <a:pt x="14410" y="20170"/>
                      <a:pt x="13243" y="21493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lIns="35719" tIns="35719" rIns="35719" bIns="35719" anchor="ctr"/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 sz="14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9" name="Shape 1522">
                <a:extLst>
                  <a:ext uri="{FF2B5EF4-FFF2-40B4-BE49-F238E27FC236}">
                    <a16:creationId xmlns:a16="http://schemas.microsoft.com/office/drawing/2014/main" id="{1060DEA8-2795-26E6-5B93-E506FFC62887}"/>
                  </a:ext>
                </a:extLst>
              </p:cNvPr>
              <p:cNvSpPr/>
              <p:nvPr/>
            </p:nvSpPr>
            <p:spPr>
              <a:xfrm rot="959494">
                <a:off x="4621657" y="3262728"/>
                <a:ext cx="226710" cy="19867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11" h="21551" extrusionOk="0">
                    <a:moveTo>
                      <a:pt x="5321" y="21551"/>
                    </a:moveTo>
                    <a:lnTo>
                      <a:pt x="108" y="3796"/>
                    </a:lnTo>
                    <a:cubicBezTo>
                      <a:pt x="-50" y="3333"/>
                      <a:pt x="-35" y="2816"/>
                      <a:pt x="150" y="2366"/>
                    </a:cubicBezTo>
                    <a:cubicBezTo>
                      <a:pt x="377" y="1816"/>
                      <a:pt x="828" y="1430"/>
                      <a:pt x="1354" y="1336"/>
                    </a:cubicBezTo>
                    <a:cubicBezTo>
                      <a:pt x="4320" y="499"/>
                      <a:pt x="7361" y="52"/>
                      <a:pt x="10416" y="4"/>
                    </a:cubicBezTo>
                    <a:cubicBezTo>
                      <a:pt x="13750" y="-49"/>
                      <a:pt x="17076" y="372"/>
                      <a:pt x="20319" y="1259"/>
                    </a:cubicBezTo>
                    <a:cubicBezTo>
                      <a:pt x="20901" y="1512"/>
                      <a:pt x="21332" y="2082"/>
                      <a:pt x="21468" y="2776"/>
                    </a:cubicBezTo>
                    <a:cubicBezTo>
                      <a:pt x="21550" y="3197"/>
                      <a:pt x="21515" y="3637"/>
                      <a:pt x="21367" y="4035"/>
                    </a:cubicBezTo>
                    <a:lnTo>
                      <a:pt x="16205" y="21461"/>
                    </a:lnTo>
                    <a:cubicBezTo>
                      <a:pt x="14444" y="20963"/>
                      <a:pt x="12636" y="20716"/>
                      <a:pt x="10822" y="20725"/>
                    </a:cubicBezTo>
                    <a:cubicBezTo>
                      <a:pt x="8966" y="20734"/>
                      <a:pt x="7117" y="21012"/>
                      <a:pt x="5321" y="21551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lIns="35719" tIns="35719" rIns="35719" bIns="35719" anchor="ctr"/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 sz="140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0" name="Shape 1524">
                <a:extLst>
                  <a:ext uri="{FF2B5EF4-FFF2-40B4-BE49-F238E27FC236}">
                    <a16:creationId xmlns:a16="http://schemas.microsoft.com/office/drawing/2014/main" id="{DB37DEBE-299A-9A7B-1C67-71D0BAE1E3A4}"/>
                  </a:ext>
                </a:extLst>
              </p:cNvPr>
              <p:cNvSpPr/>
              <p:nvPr/>
            </p:nvSpPr>
            <p:spPr>
              <a:xfrm rot="959494">
                <a:off x="4791616" y="3343970"/>
                <a:ext cx="240560" cy="24514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46" h="21549" extrusionOk="0">
                    <a:moveTo>
                      <a:pt x="0" y="15384"/>
                    </a:moveTo>
                    <a:lnTo>
                      <a:pt x="4819" y="1048"/>
                    </a:lnTo>
                    <a:cubicBezTo>
                      <a:pt x="4980" y="591"/>
                      <a:pt x="5349" y="233"/>
                      <a:pt x="5817" y="80"/>
                    </a:cubicBezTo>
                    <a:cubicBezTo>
                      <a:pt x="6217" y="-51"/>
                      <a:pt x="6654" y="-19"/>
                      <a:pt x="7030" y="168"/>
                    </a:cubicBezTo>
                    <a:cubicBezTo>
                      <a:pt x="9784" y="1296"/>
                      <a:pt x="12393" y="2740"/>
                      <a:pt x="14800" y="4471"/>
                    </a:cubicBezTo>
                    <a:cubicBezTo>
                      <a:pt x="17193" y="6191"/>
                      <a:pt x="19371" y="8183"/>
                      <a:pt x="21289" y="10404"/>
                    </a:cubicBezTo>
                    <a:cubicBezTo>
                      <a:pt x="21521" y="10785"/>
                      <a:pt x="21600" y="11238"/>
                      <a:pt x="21509" y="11674"/>
                    </a:cubicBezTo>
                    <a:cubicBezTo>
                      <a:pt x="21414" y="12133"/>
                      <a:pt x="21138" y="12536"/>
                      <a:pt x="20741" y="12797"/>
                    </a:cubicBezTo>
                    <a:lnTo>
                      <a:pt x="8469" y="21549"/>
                    </a:lnTo>
                    <a:cubicBezTo>
                      <a:pt x="7298" y="20290"/>
                      <a:pt x="6007" y="19143"/>
                      <a:pt x="4615" y="18122"/>
                    </a:cubicBezTo>
                    <a:cubicBezTo>
                      <a:pt x="3172" y="17064"/>
                      <a:pt x="1626" y="16146"/>
                      <a:pt x="0" y="15384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lIns="35719" tIns="35719" rIns="35719" bIns="35719" anchor="ctr"/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 sz="140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1" name="Shape 1526">
                <a:extLst>
                  <a:ext uri="{FF2B5EF4-FFF2-40B4-BE49-F238E27FC236}">
                    <a16:creationId xmlns:a16="http://schemas.microsoft.com/office/drawing/2014/main" id="{4B51DAEC-2846-DCF7-F1DA-6D34C6DD2F6F}"/>
                  </a:ext>
                </a:extLst>
              </p:cNvPr>
              <p:cNvSpPr/>
              <p:nvPr/>
            </p:nvSpPr>
            <p:spPr>
              <a:xfrm rot="959494">
                <a:off x="4855672" y="3523196"/>
                <a:ext cx="227440" cy="2156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74" h="21500" extrusionOk="0">
                    <a:moveTo>
                      <a:pt x="0" y="10505"/>
                    </a:moveTo>
                    <a:lnTo>
                      <a:pt x="13149" y="461"/>
                    </a:lnTo>
                    <a:cubicBezTo>
                      <a:pt x="13590" y="51"/>
                      <a:pt x="14197" y="-98"/>
                      <a:pt x="14765" y="65"/>
                    </a:cubicBezTo>
                    <a:cubicBezTo>
                      <a:pt x="15103" y="161"/>
                      <a:pt x="15405" y="366"/>
                      <a:pt x="15629" y="650"/>
                    </a:cubicBezTo>
                    <a:cubicBezTo>
                      <a:pt x="17404" y="3553"/>
                      <a:pt x="18813" y="6687"/>
                      <a:pt x="19819" y="9972"/>
                    </a:cubicBezTo>
                    <a:cubicBezTo>
                      <a:pt x="20789" y="13140"/>
                      <a:pt x="21377" y="16423"/>
                      <a:pt x="21570" y="19745"/>
                    </a:cubicBezTo>
                    <a:cubicBezTo>
                      <a:pt x="21600" y="20166"/>
                      <a:pt x="21474" y="20582"/>
                      <a:pt x="21217" y="20907"/>
                    </a:cubicBezTo>
                    <a:cubicBezTo>
                      <a:pt x="20919" y="21284"/>
                      <a:pt x="20476" y="21502"/>
                      <a:pt x="20009" y="21500"/>
                    </a:cubicBezTo>
                    <a:lnTo>
                      <a:pt x="3280" y="21500"/>
                    </a:lnTo>
                    <a:cubicBezTo>
                      <a:pt x="3110" y="19615"/>
                      <a:pt x="2756" y="17753"/>
                      <a:pt x="2225" y="15943"/>
                    </a:cubicBezTo>
                    <a:cubicBezTo>
                      <a:pt x="1670" y="14052"/>
                      <a:pt x="924" y="12229"/>
                      <a:pt x="0" y="10505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lIns="35719" tIns="35719" rIns="35719" bIns="35719" anchor="ctr"/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 sz="14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2" name="Shape 1528">
                <a:extLst>
                  <a:ext uri="{FF2B5EF4-FFF2-40B4-BE49-F238E27FC236}">
                    <a16:creationId xmlns:a16="http://schemas.microsoft.com/office/drawing/2014/main" id="{560FFC0D-E21F-A551-59D7-806898F97356}"/>
                  </a:ext>
                </a:extLst>
              </p:cNvPr>
              <p:cNvSpPr/>
              <p:nvPr/>
            </p:nvSpPr>
            <p:spPr>
              <a:xfrm rot="11759494">
                <a:off x="4787315" y="3748689"/>
                <a:ext cx="231257" cy="21626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32" h="21535" extrusionOk="0">
                    <a:moveTo>
                      <a:pt x="18209" y="21535"/>
                    </a:moveTo>
                    <a:lnTo>
                      <a:pt x="1798" y="21535"/>
                    </a:lnTo>
                    <a:cubicBezTo>
                      <a:pt x="1340" y="21484"/>
                      <a:pt x="912" y="21264"/>
                      <a:pt x="588" y="20915"/>
                    </a:cubicBezTo>
                    <a:cubicBezTo>
                      <a:pt x="142" y="20433"/>
                      <a:pt x="-68" y="19757"/>
                      <a:pt x="20" y="19086"/>
                    </a:cubicBezTo>
                    <a:cubicBezTo>
                      <a:pt x="363" y="15985"/>
                      <a:pt x="1002" y="12929"/>
                      <a:pt x="1927" y="9968"/>
                    </a:cubicBezTo>
                    <a:cubicBezTo>
                      <a:pt x="2893" y="6874"/>
                      <a:pt x="4167" y="3901"/>
                      <a:pt x="5726" y="1097"/>
                    </a:cubicBezTo>
                    <a:cubicBezTo>
                      <a:pt x="6010" y="539"/>
                      <a:pt x="6516" y="148"/>
                      <a:pt x="7101" y="34"/>
                    </a:cubicBezTo>
                    <a:cubicBezTo>
                      <a:pt x="7607" y="-65"/>
                      <a:pt x="8129" y="54"/>
                      <a:pt x="8553" y="364"/>
                    </a:cubicBezTo>
                    <a:lnTo>
                      <a:pt x="21532" y="10578"/>
                    </a:lnTo>
                    <a:cubicBezTo>
                      <a:pt x="20480" y="12212"/>
                      <a:pt x="19659" y="14003"/>
                      <a:pt x="19095" y="15894"/>
                    </a:cubicBezTo>
                    <a:cubicBezTo>
                      <a:pt x="18551" y="17720"/>
                      <a:pt x="18252" y="19619"/>
                      <a:pt x="18209" y="21535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lIns="35719" tIns="35719" rIns="35719" bIns="35719" anchor="ctr"/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 sz="14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3" name="Shape 1530">
                <a:extLst>
                  <a:ext uri="{FF2B5EF4-FFF2-40B4-BE49-F238E27FC236}">
                    <a16:creationId xmlns:a16="http://schemas.microsoft.com/office/drawing/2014/main" id="{8AA876D0-EC58-D140-42F1-9C95CF30BC89}"/>
                  </a:ext>
                </a:extLst>
              </p:cNvPr>
              <p:cNvSpPr/>
              <p:nvPr/>
            </p:nvSpPr>
            <p:spPr>
              <a:xfrm rot="11759494">
                <a:off x="4647298" y="3844442"/>
                <a:ext cx="240206" cy="24445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23" h="21493" extrusionOk="0">
                    <a:moveTo>
                      <a:pt x="13243" y="21493"/>
                    </a:moveTo>
                    <a:lnTo>
                      <a:pt x="545" y="12447"/>
                    </a:lnTo>
                    <a:cubicBezTo>
                      <a:pt x="270" y="12214"/>
                      <a:pt x="85" y="11894"/>
                      <a:pt x="23" y="11541"/>
                    </a:cubicBezTo>
                    <a:cubicBezTo>
                      <a:pt x="-77" y="10970"/>
                      <a:pt x="149" y="10390"/>
                      <a:pt x="611" y="10030"/>
                    </a:cubicBezTo>
                    <a:cubicBezTo>
                      <a:pt x="2446" y="7810"/>
                      <a:pt x="4568" y="5835"/>
                      <a:pt x="6925" y="4156"/>
                    </a:cubicBezTo>
                    <a:cubicBezTo>
                      <a:pt x="9246" y="2501"/>
                      <a:pt x="11776" y="1147"/>
                      <a:pt x="14450" y="127"/>
                    </a:cubicBezTo>
                    <a:cubicBezTo>
                      <a:pt x="15067" y="-107"/>
                      <a:pt x="15764" y="-13"/>
                      <a:pt x="16295" y="375"/>
                    </a:cubicBezTo>
                    <a:cubicBezTo>
                      <a:pt x="16559" y="569"/>
                      <a:pt x="16766" y="827"/>
                      <a:pt x="16895" y="1125"/>
                    </a:cubicBezTo>
                    <a:lnTo>
                      <a:pt x="21523" y="15548"/>
                    </a:lnTo>
                    <a:cubicBezTo>
                      <a:pt x="19990" y="16195"/>
                      <a:pt x="18533" y="17005"/>
                      <a:pt x="17179" y="17962"/>
                    </a:cubicBezTo>
                    <a:cubicBezTo>
                      <a:pt x="15731" y="18985"/>
                      <a:pt x="14410" y="20170"/>
                      <a:pt x="13243" y="21493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lIns="35719" tIns="35719" rIns="35719" bIns="35719" anchor="ctr"/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 sz="140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4" name="Shape 1532">
                <a:extLst>
                  <a:ext uri="{FF2B5EF4-FFF2-40B4-BE49-F238E27FC236}">
                    <a16:creationId xmlns:a16="http://schemas.microsoft.com/office/drawing/2014/main" id="{A877278E-C948-1816-A616-0FD471363652}"/>
                  </a:ext>
                </a:extLst>
              </p:cNvPr>
              <p:cNvSpPr/>
              <p:nvPr/>
            </p:nvSpPr>
            <p:spPr>
              <a:xfrm rot="11759494">
                <a:off x="4448035" y="3861936"/>
                <a:ext cx="226710" cy="19867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11" h="21551" extrusionOk="0">
                    <a:moveTo>
                      <a:pt x="5321" y="21551"/>
                    </a:moveTo>
                    <a:lnTo>
                      <a:pt x="108" y="3796"/>
                    </a:lnTo>
                    <a:cubicBezTo>
                      <a:pt x="-50" y="3333"/>
                      <a:pt x="-35" y="2816"/>
                      <a:pt x="150" y="2366"/>
                    </a:cubicBezTo>
                    <a:cubicBezTo>
                      <a:pt x="377" y="1816"/>
                      <a:pt x="828" y="1430"/>
                      <a:pt x="1354" y="1336"/>
                    </a:cubicBezTo>
                    <a:cubicBezTo>
                      <a:pt x="4320" y="499"/>
                      <a:pt x="7361" y="52"/>
                      <a:pt x="10416" y="4"/>
                    </a:cubicBezTo>
                    <a:cubicBezTo>
                      <a:pt x="13750" y="-49"/>
                      <a:pt x="17076" y="372"/>
                      <a:pt x="20319" y="1259"/>
                    </a:cubicBezTo>
                    <a:cubicBezTo>
                      <a:pt x="20901" y="1512"/>
                      <a:pt x="21332" y="2082"/>
                      <a:pt x="21468" y="2776"/>
                    </a:cubicBezTo>
                    <a:cubicBezTo>
                      <a:pt x="21550" y="3197"/>
                      <a:pt x="21515" y="3637"/>
                      <a:pt x="21367" y="4035"/>
                    </a:cubicBezTo>
                    <a:lnTo>
                      <a:pt x="16205" y="21461"/>
                    </a:lnTo>
                    <a:cubicBezTo>
                      <a:pt x="14444" y="20963"/>
                      <a:pt x="12636" y="20716"/>
                      <a:pt x="10822" y="20725"/>
                    </a:cubicBezTo>
                    <a:cubicBezTo>
                      <a:pt x="8966" y="20734"/>
                      <a:pt x="7117" y="21012"/>
                      <a:pt x="5321" y="21551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lIns="35719" tIns="35719" rIns="35719" bIns="35719" anchor="ctr"/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 sz="140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5" name="Shape 1534">
                <a:extLst>
                  <a:ext uri="{FF2B5EF4-FFF2-40B4-BE49-F238E27FC236}">
                    <a16:creationId xmlns:a16="http://schemas.microsoft.com/office/drawing/2014/main" id="{F97C1D6A-4294-84D5-C0C4-7B01A813618B}"/>
                  </a:ext>
                </a:extLst>
              </p:cNvPr>
              <p:cNvSpPr/>
              <p:nvPr/>
            </p:nvSpPr>
            <p:spPr>
              <a:xfrm rot="11759494">
                <a:off x="4264226" y="3734226"/>
                <a:ext cx="240560" cy="24514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46" h="21549" extrusionOk="0">
                    <a:moveTo>
                      <a:pt x="0" y="15384"/>
                    </a:moveTo>
                    <a:lnTo>
                      <a:pt x="4819" y="1048"/>
                    </a:lnTo>
                    <a:cubicBezTo>
                      <a:pt x="4980" y="591"/>
                      <a:pt x="5349" y="233"/>
                      <a:pt x="5817" y="80"/>
                    </a:cubicBezTo>
                    <a:cubicBezTo>
                      <a:pt x="6217" y="-51"/>
                      <a:pt x="6654" y="-19"/>
                      <a:pt x="7030" y="168"/>
                    </a:cubicBezTo>
                    <a:cubicBezTo>
                      <a:pt x="9784" y="1296"/>
                      <a:pt x="12393" y="2740"/>
                      <a:pt x="14800" y="4471"/>
                    </a:cubicBezTo>
                    <a:cubicBezTo>
                      <a:pt x="17193" y="6191"/>
                      <a:pt x="19371" y="8183"/>
                      <a:pt x="21289" y="10404"/>
                    </a:cubicBezTo>
                    <a:cubicBezTo>
                      <a:pt x="21521" y="10785"/>
                      <a:pt x="21600" y="11238"/>
                      <a:pt x="21509" y="11674"/>
                    </a:cubicBezTo>
                    <a:cubicBezTo>
                      <a:pt x="21414" y="12133"/>
                      <a:pt x="21138" y="12536"/>
                      <a:pt x="20741" y="12797"/>
                    </a:cubicBezTo>
                    <a:lnTo>
                      <a:pt x="8469" y="21549"/>
                    </a:lnTo>
                    <a:cubicBezTo>
                      <a:pt x="7298" y="20290"/>
                      <a:pt x="6007" y="19143"/>
                      <a:pt x="4615" y="18122"/>
                    </a:cubicBezTo>
                    <a:cubicBezTo>
                      <a:pt x="3172" y="17064"/>
                      <a:pt x="1626" y="16146"/>
                      <a:pt x="0" y="15384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lIns="35719" tIns="35719" rIns="35719" bIns="35719" anchor="ctr"/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 sz="140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6" name="Shape 1536">
                <a:extLst>
                  <a:ext uri="{FF2B5EF4-FFF2-40B4-BE49-F238E27FC236}">
                    <a16:creationId xmlns:a16="http://schemas.microsoft.com/office/drawing/2014/main" id="{D3533C2F-7096-F442-59B3-57D5C8630A72}"/>
                  </a:ext>
                </a:extLst>
              </p:cNvPr>
              <p:cNvSpPr/>
              <p:nvPr/>
            </p:nvSpPr>
            <p:spPr>
              <a:xfrm rot="11759494">
                <a:off x="4213290" y="3584528"/>
                <a:ext cx="227440" cy="2156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74" h="21500" extrusionOk="0">
                    <a:moveTo>
                      <a:pt x="0" y="10505"/>
                    </a:moveTo>
                    <a:lnTo>
                      <a:pt x="13149" y="461"/>
                    </a:lnTo>
                    <a:cubicBezTo>
                      <a:pt x="13590" y="51"/>
                      <a:pt x="14197" y="-98"/>
                      <a:pt x="14765" y="65"/>
                    </a:cubicBezTo>
                    <a:cubicBezTo>
                      <a:pt x="15103" y="161"/>
                      <a:pt x="15405" y="366"/>
                      <a:pt x="15629" y="650"/>
                    </a:cubicBezTo>
                    <a:cubicBezTo>
                      <a:pt x="17404" y="3553"/>
                      <a:pt x="18813" y="6687"/>
                      <a:pt x="19819" y="9972"/>
                    </a:cubicBezTo>
                    <a:cubicBezTo>
                      <a:pt x="20789" y="13140"/>
                      <a:pt x="21377" y="16423"/>
                      <a:pt x="21570" y="19745"/>
                    </a:cubicBezTo>
                    <a:cubicBezTo>
                      <a:pt x="21600" y="20166"/>
                      <a:pt x="21474" y="20582"/>
                      <a:pt x="21217" y="20907"/>
                    </a:cubicBezTo>
                    <a:cubicBezTo>
                      <a:pt x="20919" y="21284"/>
                      <a:pt x="20476" y="21502"/>
                      <a:pt x="20009" y="21500"/>
                    </a:cubicBezTo>
                    <a:lnTo>
                      <a:pt x="3280" y="21500"/>
                    </a:lnTo>
                    <a:cubicBezTo>
                      <a:pt x="3110" y="19615"/>
                      <a:pt x="2756" y="17753"/>
                      <a:pt x="2225" y="15943"/>
                    </a:cubicBezTo>
                    <a:cubicBezTo>
                      <a:pt x="1670" y="14052"/>
                      <a:pt x="924" y="12229"/>
                      <a:pt x="0" y="10505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lIns="35719" tIns="35719" rIns="35719" bIns="35719" anchor="ctr"/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 sz="14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338DC549-7C1C-ED20-FC13-72BD9508666A}"/>
                </a:ext>
              </a:extLst>
            </p:cNvPr>
            <p:cNvSpPr/>
            <p:nvPr/>
          </p:nvSpPr>
          <p:spPr bwMode="auto">
            <a:xfrm>
              <a:off x="4336903" y="3350374"/>
              <a:ext cx="622596" cy="622594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100%</a:t>
              </a:r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189347FD-2EC1-B355-2201-8C6BCA8AB79D}"/>
              </a:ext>
            </a:extLst>
          </p:cNvPr>
          <p:cNvSpPr/>
          <p:nvPr/>
        </p:nvSpPr>
        <p:spPr>
          <a:xfrm>
            <a:off x="8922227" y="1679720"/>
            <a:ext cx="2944552" cy="215444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en-US" sz="1400" b="1" dirty="0">
                <a:solidFill>
                  <a:schemeClr val="accent2"/>
                </a:solidFill>
                <a:latin typeface="Roboto (Body)"/>
              </a:rPr>
              <a:t>Structured literature review</a:t>
            </a:r>
          </a:p>
        </p:txBody>
      </p:sp>
      <p:pic>
        <p:nvPicPr>
          <p:cNvPr id="68" name="Picture 67" descr="A diagram of a diagram&#10;&#10;Description automatically generated">
            <a:extLst>
              <a:ext uri="{FF2B5EF4-FFF2-40B4-BE49-F238E27FC236}">
                <a16:creationId xmlns:a16="http://schemas.microsoft.com/office/drawing/2014/main" id="{97F5D1F6-0FC2-D237-F44E-5EC5F076A2A8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432" y="1219724"/>
            <a:ext cx="7101908" cy="4057764"/>
          </a:xfrm>
          <a:prstGeom prst="rect">
            <a:avLst/>
          </a:prstGeom>
        </p:spPr>
      </p:pic>
      <p:sp>
        <p:nvSpPr>
          <p:cNvPr id="69" name="TextBox 68">
            <a:extLst>
              <a:ext uri="{FF2B5EF4-FFF2-40B4-BE49-F238E27FC236}">
                <a16:creationId xmlns:a16="http://schemas.microsoft.com/office/drawing/2014/main" id="{9C9DC3B2-C834-3593-FB1E-41509682EB03}"/>
              </a:ext>
            </a:extLst>
          </p:cNvPr>
          <p:cNvSpPr txBox="1"/>
          <p:nvPr/>
        </p:nvSpPr>
        <p:spPr>
          <a:xfrm>
            <a:off x="695400" y="5200663"/>
            <a:ext cx="698477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Source: Sahin Ersoz, H. &amp; Bourlakis, M. (2024). Food Supply Chain for Healthy and Sustainable Diets: A Systematic Literature Review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8750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WP 4 Progress </a:t>
            </a:r>
          </a:p>
        </p:txBody>
      </p:sp>
      <p:graphicFrame>
        <p:nvGraphicFramePr>
          <p:cNvPr id="20" name="Diagram 19">
            <a:extLst>
              <a:ext uri="{FF2B5EF4-FFF2-40B4-BE49-F238E27FC236}">
                <a16:creationId xmlns:a16="http://schemas.microsoft.com/office/drawing/2014/main" id="{3BB24772-385C-7DBF-58FC-016781AFC14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67994534"/>
              </p:ext>
            </p:extLst>
          </p:nvPr>
        </p:nvGraphicFramePr>
        <p:xfrm>
          <a:off x="268168" y="5589239"/>
          <a:ext cx="11655663" cy="5918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622D1E6-ED77-E1C9-05F9-7F31392C2443}"/>
              </a:ext>
            </a:extLst>
          </p:cNvPr>
          <p:cNvSpPr txBox="1"/>
          <p:nvPr/>
        </p:nvSpPr>
        <p:spPr>
          <a:xfrm>
            <a:off x="983432" y="1124744"/>
            <a:ext cx="74882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just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05E10BB-4F1F-2EB5-1A3C-8E837D79675F}"/>
              </a:ext>
            </a:extLst>
          </p:cNvPr>
          <p:cNvGrpSpPr>
            <a:grpSpLocks noChangeAspect="1"/>
          </p:cNvGrpSpPr>
          <p:nvPr/>
        </p:nvGrpSpPr>
        <p:grpSpPr>
          <a:xfrm>
            <a:off x="10041706" y="548680"/>
            <a:ext cx="972000" cy="955425"/>
            <a:chOff x="4213290" y="3234444"/>
            <a:chExt cx="869822" cy="854454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BB4EA3DD-986D-6EC3-446B-408C10D25085}"/>
                </a:ext>
              </a:extLst>
            </p:cNvPr>
            <p:cNvGrpSpPr/>
            <p:nvPr/>
          </p:nvGrpSpPr>
          <p:grpSpPr>
            <a:xfrm>
              <a:off x="4213290" y="3234444"/>
              <a:ext cx="869822" cy="854454"/>
              <a:chOff x="4213290" y="3234444"/>
              <a:chExt cx="869822" cy="854454"/>
            </a:xfrm>
          </p:grpSpPr>
          <p:sp>
            <p:nvSpPr>
              <p:cNvPr id="7" name="Shape 1518">
                <a:extLst>
                  <a:ext uri="{FF2B5EF4-FFF2-40B4-BE49-F238E27FC236}">
                    <a16:creationId xmlns:a16="http://schemas.microsoft.com/office/drawing/2014/main" id="{98E17673-0CF7-5303-B59C-D1AEFD58FE8E}"/>
                  </a:ext>
                </a:extLst>
              </p:cNvPr>
              <p:cNvSpPr/>
              <p:nvPr/>
            </p:nvSpPr>
            <p:spPr>
              <a:xfrm rot="959494">
                <a:off x="4277830" y="3358386"/>
                <a:ext cx="231257" cy="21626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32" h="21535" extrusionOk="0">
                    <a:moveTo>
                      <a:pt x="18209" y="21535"/>
                    </a:moveTo>
                    <a:lnTo>
                      <a:pt x="1798" y="21535"/>
                    </a:lnTo>
                    <a:cubicBezTo>
                      <a:pt x="1340" y="21484"/>
                      <a:pt x="912" y="21264"/>
                      <a:pt x="588" y="20915"/>
                    </a:cubicBezTo>
                    <a:cubicBezTo>
                      <a:pt x="142" y="20433"/>
                      <a:pt x="-68" y="19757"/>
                      <a:pt x="20" y="19086"/>
                    </a:cubicBezTo>
                    <a:cubicBezTo>
                      <a:pt x="363" y="15985"/>
                      <a:pt x="1002" y="12929"/>
                      <a:pt x="1927" y="9968"/>
                    </a:cubicBezTo>
                    <a:cubicBezTo>
                      <a:pt x="2893" y="6874"/>
                      <a:pt x="4167" y="3901"/>
                      <a:pt x="5726" y="1097"/>
                    </a:cubicBezTo>
                    <a:cubicBezTo>
                      <a:pt x="6010" y="539"/>
                      <a:pt x="6516" y="148"/>
                      <a:pt x="7101" y="34"/>
                    </a:cubicBezTo>
                    <a:cubicBezTo>
                      <a:pt x="7607" y="-65"/>
                      <a:pt x="8129" y="54"/>
                      <a:pt x="8553" y="364"/>
                    </a:cubicBezTo>
                    <a:lnTo>
                      <a:pt x="21532" y="10578"/>
                    </a:lnTo>
                    <a:cubicBezTo>
                      <a:pt x="20480" y="12212"/>
                      <a:pt x="19659" y="14003"/>
                      <a:pt x="19095" y="15894"/>
                    </a:cubicBezTo>
                    <a:cubicBezTo>
                      <a:pt x="18551" y="17720"/>
                      <a:pt x="18252" y="19619"/>
                      <a:pt x="18209" y="21535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lIns="35719" tIns="35719" rIns="35719" bIns="35719" anchor="ctr"/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 sz="140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8" name="Shape 1520">
                <a:extLst>
                  <a:ext uri="{FF2B5EF4-FFF2-40B4-BE49-F238E27FC236}">
                    <a16:creationId xmlns:a16="http://schemas.microsoft.com/office/drawing/2014/main" id="{942F509E-F2A4-1995-50A0-F8F592B7484A}"/>
                  </a:ext>
                </a:extLst>
              </p:cNvPr>
              <p:cNvSpPr/>
              <p:nvPr/>
            </p:nvSpPr>
            <p:spPr>
              <a:xfrm rot="959494">
                <a:off x="4408898" y="3234444"/>
                <a:ext cx="240206" cy="24445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23" h="21493" extrusionOk="0">
                    <a:moveTo>
                      <a:pt x="13243" y="21493"/>
                    </a:moveTo>
                    <a:lnTo>
                      <a:pt x="545" y="12447"/>
                    </a:lnTo>
                    <a:cubicBezTo>
                      <a:pt x="270" y="12214"/>
                      <a:pt x="85" y="11894"/>
                      <a:pt x="23" y="11541"/>
                    </a:cubicBezTo>
                    <a:cubicBezTo>
                      <a:pt x="-77" y="10970"/>
                      <a:pt x="149" y="10390"/>
                      <a:pt x="611" y="10030"/>
                    </a:cubicBezTo>
                    <a:cubicBezTo>
                      <a:pt x="2446" y="7810"/>
                      <a:pt x="4568" y="5835"/>
                      <a:pt x="6925" y="4156"/>
                    </a:cubicBezTo>
                    <a:cubicBezTo>
                      <a:pt x="9246" y="2501"/>
                      <a:pt x="11776" y="1147"/>
                      <a:pt x="14450" y="127"/>
                    </a:cubicBezTo>
                    <a:cubicBezTo>
                      <a:pt x="15067" y="-107"/>
                      <a:pt x="15764" y="-13"/>
                      <a:pt x="16295" y="375"/>
                    </a:cubicBezTo>
                    <a:cubicBezTo>
                      <a:pt x="16559" y="569"/>
                      <a:pt x="16766" y="827"/>
                      <a:pt x="16895" y="1125"/>
                    </a:cubicBezTo>
                    <a:lnTo>
                      <a:pt x="21523" y="15548"/>
                    </a:lnTo>
                    <a:cubicBezTo>
                      <a:pt x="19990" y="16195"/>
                      <a:pt x="18533" y="17005"/>
                      <a:pt x="17179" y="17962"/>
                    </a:cubicBezTo>
                    <a:cubicBezTo>
                      <a:pt x="15731" y="18985"/>
                      <a:pt x="14410" y="20170"/>
                      <a:pt x="13243" y="21493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lIns="35719" tIns="35719" rIns="35719" bIns="35719" anchor="ctr"/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 sz="14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9" name="Shape 1522">
                <a:extLst>
                  <a:ext uri="{FF2B5EF4-FFF2-40B4-BE49-F238E27FC236}">
                    <a16:creationId xmlns:a16="http://schemas.microsoft.com/office/drawing/2014/main" id="{8D998CB0-8C9A-EAAA-A37C-E20A31D36AAF}"/>
                  </a:ext>
                </a:extLst>
              </p:cNvPr>
              <p:cNvSpPr/>
              <p:nvPr/>
            </p:nvSpPr>
            <p:spPr>
              <a:xfrm rot="959494">
                <a:off x="4621657" y="3262728"/>
                <a:ext cx="226710" cy="19867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11" h="21551" extrusionOk="0">
                    <a:moveTo>
                      <a:pt x="5321" y="21551"/>
                    </a:moveTo>
                    <a:lnTo>
                      <a:pt x="108" y="3796"/>
                    </a:lnTo>
                    <a:cubicBezTo>
                      <a:pt x="-50" y="3333"/>
                      <a:pt x="-35" y="2816"/>
                      <a:pt x="150" y="2366"/>
                    </a:cubicBezTo>
                    <a:cubicBezTo>
                      <a:pt x="377" y="1816"/>
                      <a:pt x="828" y="1430"/>
                      <a:pt x="1354" y="1336"/>
                    </a:cubicBezTo>
                    <a:cubicBezTo>
                      <a:pt x="4320" y="499"/>
                      <a:pt x="7361" y="52"/>
                      <a:pt x="10416" y="4"/>
                    </a:cubicBezTo>
                    <a:cubicBezTo>
                      <a:pt x="13750" y="-49"/>
                      <a:pt x="17076" y="372"/>
                      <a:pt x="20319" y="1259"/>
                    </a:cubicBezTo>
                    <a:cubicBezTo>
                      <a:pt x="20901" y="1512"/>
                      <a:pt x="21332" y="2082"/>
                      <a:pt x="21468" y="2776"/>
                    </a:cubicBezTo>
                    <a:cubicBezTo>
                      <a:pt x="21550" y="3197"/>
                      <a:pt x="21515" y="3637"/>
                      <a:pt x="21367" y="4035"/>
                    </a:cubicBezTo>
                    <a:lnTo>
                      <a:pt x="16205" y="21461"/>
                    </a:lnTo>
                    <a:cubicBezTo>
                      <a:pt x="14444" y="20963"/>
                      <a:pt x="12636" y="20716"/>
                      <a:pt x="10822" y="20725"/>
                    </a:cubicBezTo>
                    <a:cubicBezTo>
                      <a:pt x="8966" y="20734"/>
                      <a:pt x="7117" y="21012"/>
                      <a:pt x="5321" y="21551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lIns="35719" tIns="35719" rIns="35719" bIns="35719" anchor="ctr"/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 sz="140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0" name="Shape 1524">
                <a:extLst>
                  <a:ext uri="{FF2B5EF4-FFF2-40B4-BE49-F238E27FC236}">
                    <a16:creationId xmlns:a16="http://schemas.microsoft.com/office/drawing/2014/main" id="{91CA4173-93A6-C240-0DB4-B521D6D554CD}"/>
                  </a:ext>
                </a:extLst>
              </p:cNvPr>
              <p:cNvSpPr/>
              <p:nvPr/>
            </p:nvSpPr>
            <p:spPr>
              <a:xfrm rot="959494">
                <a:off x="4791616" y="3343970"/>
                <a:ext cx="240560" cy="24514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46" h="21549" extrusionOk="0">
                    <a:moveTo>
                      <a:pt x="0" y="15384"/>
                    </a:moveTo>
                    <a:lnTo>
                      <a:pt x="4819" y="1048"/>
                    </a:lnTo>
                    <a:cubicBezTo>
                      <a:pt x="4980" y="591"/>
                      <a:pt x="5349" y="233"/>
                      <a:pt x="5817" y="80"/>
                    </a:cubicBezTo>
                    <a:cubicBezTo>
                      <a:pt x="6217" y="-51"/>
                      <a:pt x="6654" y="-19"/>
                      <a:pt x="7030" y="168"/>
                    </a:cubicBezTo>
                    <a:cubicBezTo>
                      <a:pt x="9784" y="1296"/>
                      <a:pt x="12393" y="2740"/>
                      <a:pt x="14800" y="4471"/>
                    </a:cubicBezTo>
                    <a:cubicBezTo>
                      <a:pt x="17193" y="6191"/>
                      <a:pt x="19371" y="8183"/>
                      <a:pt x="21289" y="10404"/>
                    </a:cubicBezTo>
                    <a:cubicBezTo>
                      <a:pt x="21521" y="10785"/>
                      <a:pt x="21600" y="11238"/>
                      <a:pt x="21509" y="11674"/>
                    </a:cubicBezTo>
                    <a:cubicBezTo>
                      <a:pt x="21414" y="12133"/>
                      <a:pt x="21138" y="12536"/>
                      <a:pt x="20741" y="12797"/>
                    </a:cubicBezTo>
                    <a:lnTo>
                      <a:pt x="8469" y="21549"/>
                    </a:lnTo>
                    <a:cubicBezTo>
                      <a:pt x="7298" y="20290"/>
                      <a:pt x="6007" y="19143"/>
                      <a:pt x="4615" y="18122"/>
                    </a:cubicBezTo>
                    <a:cubicBezTo>
                      <a:pt x="3172" y="17064"/>
                      <a:pt x="1626" y="16146"/>
                      <a:pt x="0" y="15384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lIns="35719" tIns="35719" rIns="35719" bIns="35719" anchor="ctr"/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 sz="140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1" name="Shape 1526">
                <a:extLst>
                  <a:ext uri="{FF2B5EF4-FFF2-40B4-BE49-F238E27FC236}">
                    <a16:creationId xmlns:a16="http://schemas.microsoft.com/office/drawing/2014/main" id="{C2A99ADF-265F-BBF0-B8A4-5E9F773CFC8B}"/>
                  </a:ext>
                </a:extLst>
              </p:cNvPr>
              <p:cNvSpPr/>
              <p:nvPr/>
            </p:nvSpPr>
            <p:spPr>
              <a:xfrm rot="959494">
                <a:off x="4855672" y="3523196"/>
                <a:ext cx="227440" cy="2156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74" h="21500" extrusionOk="0">
                    <a:moveTo>
                      <a:pt x="0" y="10505"/>
                    </a:moveTo>
                    <a:lnTo>
                      <a:pt x="13149" y="461"/>
                    </a:lnTo>
                    <a:cubicBezTo>
                      <a:pt x="13590" y="51"/>
                      <a:pt x="14197" y="-98"/>
                      <a:pt x="14765" y="65"/>
                    </a:cubicBezTo>
                    <a:cubicBezTo>
                      <a:pt x="15103" y="161"/>
                      <a:pt x="15405" y="366"/>
                      <a:pt x="15629" y="650"/>
                    </a:cubicBezTo>
                    <a:cubicBezTo>
                      <a:pt x="17404" y="3553"/>
                      <a:pt x="18813" y="6687"/>
                      <a:pt x="19819" y="9972"/>
                    </a:cubicBezTo>
                    <a:cubicBezTo>
                      <a:pt x="20789" y="13140"/>
                      <a:pt x="21377" y="16423"/>
                      <a:pt x="21570" y="19745"/>
                    </a:cubicBezTo>
                    <a:cubicBezTo>
                      <a:pt x="21600" y="20166"/>
                      <a:pt x="21474" y="20582"/>
                      <a:pt x="21217" y="20907"/>
                    </a:cubicBezTo>
                    <a:cubicBezTo>
                      <a:pt x="20919" y="21284"/>
                      <a:pt x="20476" y="21502"/>
                      <a:pt x="20009" y="21500"/>
                    </a:cubicBezTo>
                    <a:lnTo>
                      <a:pt x="3280" y="21500"/>
                    </a:lnTo>
                    <a:cubicBezTo>
                      <a:pt x="3110" y="19615"/>
                      <a:pt x="2756" y="17753"/>
                      <a:pt x="2225" y="15943"/>
                    </a:cubicBezTo>
                    <a:cubicBezTo>
                      <a:pt x="1670" y="14052"/>
                      <a:pt x="924" y="12229"/>
                      <a:pt x="0" y="10505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lIns="35719" tIns="35719" rIns="35719" bIns="35719" anchor="ctr"/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 sz="14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2" name="Shape 1528">
                <a:extLst>
                  <a:ext uri="{FF2B5EF4-FFF2-40B4-BE49-F238E27FC236}">
                    <a16:creationId xmlns:a16="http://schemas.microsoft.com/office/drawing/2014/main" id="{441E5448-2F1A-6F69-9D24-C13F1684FF14}"/>
                  </a:ext>
                </a:extLst>
              </p:cNvPr>
              <p:cNvSpPr/>
              <p:nvPr/>
            </p:nvSpPr>
            <p:spPr>
              <a:xfrm rot="11759494">
                <a:off x="4787315" y="3748689"/>
                <a:ext cx="231257" cy="21626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32" h="21535" extrusionOk="0">
                    <a:moveTo>
                      <a:pt x="18209" y="21535"/>
                    </a:moveTo>
                    <a:lnTo>
                      <a:pt x="1798" y="21535"/>
                    </a:lnTo>
                    <a:cubicBezTo>
                      <a:pt x="1340" y="21484"/>
                      <a:pt x="912" y="21264"/>
                      <a:pt x="588" y="20915"/>
                    </a:cubicBezTo>
                    <a:cubicBezTo>
                      <a:pt x="142" y="20433"/>
                      <a:pt x="-68" y="19757"/>
                      <a:pt x="20" y="19086"/>
                    </a:cubicBezTo>
                    <a:cubicBezTo>
                      <a:pt x="363" y="15985"/>
                      <a:pt x="1002" y="12929"/>
                      <a:pt x="1927" y="9968"/>
                    </a:cubicBezTo>
                    <a:cubicBezTo>
                      <a:pt x="2893" y="6874"/>
                      <a:pt x="4167" y="3901"/>
                      <a:pt x="5726" y="1097"/>
                    </a:cubicBezTo>
                    <a:cubicBezTo>
                      <a:pt x="6010" y="539"/>
                      <a:pt x="6516" y="148"/>
                      <a:pt x="7101" y="34"/>
                    </a:cubicBezTo>
                    <a:cubicBezTo>
                      <a:pt x="7607" y="-65"/>
                      <a:pt x="8129" y="54"/>
                      <a:pt x="8553" y="364"/>
                    </a:cubicBezTo>
                    <a:lnTo>
                      <a:pt x="21532" y="10578"/>
                    </a:lnTo>
                    <a:cubicBezTo>
                      <a:pt x="20480" y="12212"/>
                      <a:pt x="19659" y="14003"/>
                      <a:pt x="19095" y="15894"/>
                    </a:cubicBezTo>
                    <a:cubicBezTo>
                      <a:pt x="18551" y="17720"/>
                      <a:pt x="18252" y="19619"/>
                      <a:pt x="18209" y="21535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lIns="35719" tIns="35719" rIns="35719" bIns="35719" anchor="ctr"/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 sz="14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3" name="Shape 1530">
                <a:extLst>
                  <a:ext uri="{FF2B5EF4-FFF2-40B4-BE49-F238E27FC236}">
                    <a16:creationId xmlns:a16="http://schemas.microsoft.com/office/drawing/2014/main" id="{3B22FC80-F1D7-7FB7-4436-1A993492B471}"/>
                  </a:ext>
                </a:extLst>
              </p:cNvPr>
              <p:cNvSpPr/>
              <p:nvPr/>
            </p:nvSpPr>
            <p:spPr>
              <a:xfrm rot="11759494">
                <a:off x="4647298" y="3844442"/>
                <a:ext cx="240206" cy="24445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23" h="21493" extrusionOk="0">
                    <a:moveTo>
                      <a:pt x="13243" y="21493"/>
                    </a:moveTo>
                    <a:lnTo>
                      <a:pt x="545" y="12447"/>
                    </a:lnTo>
                    <a:cubicBezTo>
                      <a:pt x="270" y="12214"/>
                      <a:pt x="85" y="11894"/>
                      <a:pt x="23" y="11541"/>
                    </a:cubicBezTo>
                    <a:cubicBezTo>
                      <a:pt x="-77" y="10970"/>
                      <a:pt x="149" y="10390"/>
                      <a:pt x="611" y="10030"/>
                    </a:cubicBezTo>
                    <a:cubicBezTo>
                      <a:pt x="2446" y="7810"/>
                      <a:pt x="4568" y="5835"/>
                      <a:pt x="6925" y="4156"/>
                    </a:cubicBezTo>
                    <a:cubicBezTo>
                      <a:pt x="9246" y="2501"/>
                      <a:pt x="11776" y="1147"/>
                      <a:pt x="14450" y="127"/>
                    </a:cubicBezTo>
                    <a:cubicBezTo>
                      <a:pt x="15067" y="-107"/>
                      <a:pt x="15764" y="-13"/>
                      <a:pt x="16295" y="375"/>
                    </a:cubicBezTo>
                    <a:cubicBezTo>
                      <a:pt x="16559" y="569"/>
                      <a:pt x="16766" y="827"/>
                      <a:pt x="16895" y="1125"/>
                    </a:cubicBezTo>
                    <a:lnTo>
                      <a:pt x="21523" y="15548"/>
                    </a:lnTo>
                    <a:cubicBezTo>
                      <a:pt x="19990" y="16195"/>
                      <a:pt x="18533" y="17005"/>
                      <a:pt x="17179" y="17962"/>
                    </a:cubicBezTo>
                    <a:cubicBezTo>
                      <a:pt x="15731" y="18985"/>
                      <a:pt x="14410" y="20170"/>
                      <a:pt x="13243" y="21493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lIns="35719" tIns="35719" rIns="35719" bIns="35719" anchor="ctr"/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 sz="140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4" name="Shape 1532">
                <a:extLst>
                  <a:ext uri="{FF2B5EF4-FFF2-40B4-BE49-F238E27FC236}">
                    <a16:creationId xmlns:a16="http://schemas.microsoft.com/office/drawing/2014/main" id="{7983B698-C276-06E4-4334-136DDEB76458}"/>
                  </a:ext>
                </a:extLst>
              </p:cNvPr>
              <p:cNvSpPr/>
              <p:nvPr/>
            </p:nvSpPr>
            <p:spPr>
              <a:xfrm rot="11759494">
                <a:off x="4448035" y="3861936"/>
                <a:ext cx="226710" cy="19867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11" h="21551" extrusionOk="0">
                    <a:moveTo>
                      <a:pt x="5321" y="21551"/>
                    </a:moveTo>
                    <a:lnTo>
                      <a:pt x="108" y="3796"/>
                    </a:lnTo>
                    <a:cubicBezTo>
                      <a:pt x="-50" y="3333"/>
                      <a:pt x="-35" y="2816"/>
                      <a:pt x="150" y="2366"/>
                    </a:cubicBezTo>
                    <a:cubicBezTo>
                      <a:pt x="377" y="1816"/>
                      <a:pt x="828" y="1430"/>
                      <a:pt x="1354" y="1336"/>
                    </a:cubicBezTo>
                    <a:cubicBezTo>
                      <a:pt x="4320" y="499"/>
                      <a:pt x="7361" y="52"/>
                      <a:pt x="10416" y="4"/>
                    </a:cubicBezTo>
                    <a:cubicBezTo>
                      <a:pt x="13750" y="-49"/>
                      <a:pt x="17076" y="372"/>
                      <a:pt x="20319" y="1259"/>
                    </a:cubicBezTo>
                    <a:cubicBezTo>
                      <a:pt x="20901" y="1512"/>
                      <a:pt x="21332" y="2082"/>
                      <a:pt x="21468" y="2776"/>
                    </a:cubicBezTo>
                    <a:cubicBezTo>
                      <a:pt x="21550" y="3197"/>
                      <a:pt x="21515" y="3637"/>
                      <a:pt x="21367" y="4035"/>
                    </a:cubicBezTo>
                    <a:lnTo>
                      <a:pt x="16205" y="21461"/>
                    </a:lnTo>
                    <a:cubicBezTo>
                      <a:pt x="14444" y="20963"/>
                      <a:pt x="12636" y="20716"/>
                      <a:pt x="10822" y="20725"/>
                    </a:cubicBezTo>
                    <a:cubicBezTo>
                      <a:pt x="8966" y="20734"/>
                      <a:pt x="7117" y="21012"/>
                      <a:pt x="5321" y="21551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lIns="35719" tIns="35719" rIns="35719" bIns="35719" anchor="ctr"/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 sz="140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5" name="Shape 1534">
                <a:extLst>
                  <a:ext uri="{FF2B5EF4-FFF2-40B4-BE49-F238E27FC236}">
                    <a16:creationId xmlns:a16="http://schemas.microsoft.com/office/drawing/2014/main" id="{9ABBC1AD-DC79-0D08-30B4-5FECCAA5AF16}"/>
                  </a:ext>
                </a:extLst>
              </p:cNvPr>
              <p:cNvSpPr/>
              <p:nvPr/>
            </p:nvSpPr>
            <p:spPr>
              <a:xfrm rot="11759494">
                <a:off x="4264226" y="3734226"/>
                <a:ext cx="240560" cy="24514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46" h="21549" extrusionOk="0">
                    <a:moveTo>
                      <a:pt x="0" y="15384"/>
                    </a:moveTo>
                    <a:lnTo>
                      <a:pt x="4819" y="1048"/>
                    </a:lnTo>
                    <a:cubicBezTo>
                      <a:pt x="4980" y="591"/>
                      <a:pt x="5349" y="233"/>
                      <a:pt x="5817" y="80"/>
                    </a:cubicBezTo>
                    <a:cubicBezTo>
                      <a:pt x="6217" y="-51"/>
                      <a:pt x="6654" y="-19"/>
                      <a:pt x="7030" y="168"/>
                    </a:cubicBezTo>
                    <a:cubicBezTo>
                      <a:pt x="9784" y="1296"/>
                      <a:pt x="12393" y="2740"/>
                      <a:pt x="14800" y="4471"/>
                    </a:cubicBezTo>
                    <a:cubicBezTo>
                      <a:pt x="17193" y="6191"/>
                      <a:pt x="19371" y="8183"/>
                      <a:pt x="21289" y="10404"/>
                    </a:cubicBezTo>
                    <a:cubicBezTo>
                      <a:pt x="21521" y="10785"/>
                      <a:pt x="21600" y="11238"/>
                      <a:pt x="21509" y="11674"/>
                    </a:cubicBezTo>
                    <a:cubicBezTo>
                      <a:pt x="21414" y="12133"/>
                      <a:pt x="21138" y="12536"/>
                      <a:pt x="20741" y="12797"/>
                    </a:cubicBezTo>
                    <a:lnTo>
                      <a:pt x="8469" y="21549"/>
                    </a:lnTo>
                    <a:cubicBezTo>
                      <a:pt x="7298" y="20290"/>
                      <a:pt x="6007" y="19143"/>
                      <a:pt x="4615" y="18122"/>
                    </a:cubicBezTo>
                    <a:cubicBezTo>
                      <a:pt x="3172" y="17064"/>
                      <a:pt x="1626" y="16146"/>
                      <a:pt x="0" y="15384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lIns="35719" tIns="35719" rIns="35719" bIns="35719" anchor="ctr"/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 sz="140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6" name="Shape 1536">
                <a:extLst>
                  <a:ext uri="{FF2B5EF4-FFF2-40B4-BE49-F238E27FC236}">
                    <a16:creationId xmlns:a16="http://schemas.microsoft.com/office/drawing/2014/main" id="{E604D17C-8B35-B446-51BB-981DFC5DF4D0}"/>
                  </a:ext>
                </a:extLst>
              </p:cNvPr>
              <p:cNvSpPr/>
              <p:nvPr/>
            </p:nvSpPr>
            <p:spPr>
              <a:xfrm rot="11759494">
                <a:off x="4213290" y="3584528"/>
                <a:ext cx="227440" cy="2156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74" h="21500" extrusionOk="0">
                    <a:moveTo>
                      <a:pt x="0" y="10505"/>
                    </a:moveTo>
                    <a:lnTo>
                      <a:pt x="13149" y="461"/>
                    </a:lnTo>
                    <a:cubicBezTo>
                      <a:pt x="13590" y="51"/>
                      <a:pt x="14197" y="-98"/>
                      <a:pt x="14765" y="65"/>
                    </a:cubicBezTo>
                    <a:cubicBezTo>
                      <a:pt x="15103" y="161"/>
                      <a:pt x="15405" y="366"/>
                      <a:pt x="15629" y="650"/>
                    </a:cubicBezTo>
                    <a:cubicBezTo>
                      <a:pt x="17404" y="3553"/>
                      <a:pt x="18813" y="6687"/>
                      <a:pt x="19819" y="9972"/>
                    </a:cubicBezTo>
                    <a:cubicBezTo>
                      <a:pt x="20789" y="13140"/>
                      <a:pt x="21377" y="16423"/>
                      <a:pt x="21570" y="19745"/>
                    </a:cubicBezTo>
                    <a:cubicBezTo>
                      <a:pt x="21600" y="20166"/>
                      <a:pt x="21474" y="20582"/>
                      <a:pt x="21217" y="20907"/>
                    </a:cubicBezTo>
                    <a:cubicBezTo>
                      <a:pt x="20919" y="21284"/>
                      <a:pt x="20476" y="21502"/>
                      <a:pt x="20009" y="21500"/>
                    </a:cubicBezTo>
                    <a:lnTo>
                      <a:pt x="3280" y="21500"/>
                    </a:lnTo>
                    <a:cubicBezTo>
                      <a:pt x="3110" y="19615"/>
                      <a:pt x="2756" y="17753"/>
                      <a:pt x="2225" y="15943"/>
                    </a:cubicBezTo>
                    <a:cubicBezTo>
                      <a:pt x="1670" y="14052"/>
                      <a:pt x="924" y="12229"/>
                      <a:pt x="0" y="10505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lIns="35719" tIns="35719" rIns="35719" bIns="35719" anchor="ctr"/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 sz="14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5BBE9EE1-11D2-06EF-324C-54E117C27ED6}"/>
                </a:ext>
              </a:extLst>
            </p:cNvPr>
            <p:cNvSpPr/>
            <p:nvPr/>
          </p:nvSpPr>
          <p:spPr bwMode="auto">
            <a:xfrm>
              <a:off x="4336903" y="3350374"/>
              <a:ext cx="622596" cy="622594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100%</a:t>
              </a:r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FE0E2816-50D6-BB83-40EE-7020B01802C5}"/>
              </a:ext>
            </a:extLst>
          </p:cNvPr>
          <p:cNvSpPr/>
          <p:nvPr/>
        </p:nvSpPr>
        <p:spPr>
          <a:xfrm>
            <a:off x="8922227" y="1679720"/>
            <a:ext cx="2944552" cy="215444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lvl="0" algn="ctr"/>
            <a:r>
              <a:rPr lang="en-US" sz="1400" b="1" dirty="0">
                <a:solidFill>
                  <a:schemeClr val="accent4"/>
                </a:solidFill>
              </a:rPr>
              <a:t>Interviews </a:t>
            </a:r>
            <a:r>
              <a:rPr lang="en-US" sz="1400" b="1" dirty="0">
                <a:solidFill>
                  <a:schemeClr val="accent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with</a:t>
            </a:r>
            <a:r>
              <a:rPr lang="en-US" sz="1400" b="1" dirty="0">
                <a:solidFill>
                  <a:schemeClr val="accent4"/>
                </a:solidFill>
              </a:rPr>
              <a:t> key actors in FSC</a:t>
            </a:r>
          </a:p>
        </p:txBody>
      </p:sp>
      <p:pic>
        <p:nvPicPr>
          <p:cNvPr id="68" name="Picture 67">
            <a:extLst>
              <a:ext uri="{FF2B5EF4-FFF2-40B4-BE49-F238E27FC236}">
                <a16:creationId xmlns:a16="http://schemas.microsoft.com/office/drawing/2014/main" id="{173DE9F4-8A57-203D-4E78-1079C5410D9C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83432" y="1749674"/>
            <a:ext cx="7101908" cy="2997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67806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83F89B-E6FD-EA50-C96E-5B1381A4E2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07510-C8E0-D832-264F-2D22016FC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WP 4 Progress </a:t>
            </a:r>
          </a:p>
        </p:txBody>
      </p:sp>
      <p:graphicFrame>
        <p:nvGraphicFramePr>
          <p:cNvPr id="20" name="Diagram 19">
            <a:extLst>
              <a:ext uri="{FF2B5EF4-FFF2-40B4-BE49-F238E27FC236}">
                <a16:creationId xmlns:a16="http://schemas.microsoft.com/office/drawing/2014/main" id="{5D7FC135-9E83-1814-AA58-E3B66D1D3FEC}"/>
              </a:ext>
            </a:extLst>
          </p:cNvPr>
          <p:cNvGraphicFramePr/>
          <p:nvPr/>
        </p:nvGraphicFramePr>
        <p:xfrm>
          <a:off x="268168" y="5589239"/>
          <a:ext cx="11655663" cy="5918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5B67793-D538-A86C-F8C0-3A1D539CDBAC}"/>
              </a:ext>
            </a:extLst>
          </p:cNvPr>
          <p:cNvSpPr txBox="1"/>
          <p:nvPr/>
        </p:nvSpPr>
        <p:spPr>
          <a:xfrm>
            <a:off x="1343472" y="2669246"/>
            <a:ext cx="74882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just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n-US" sz="1800" b="1" dirty="0">
              <a:solidFill>
                <a:schemeClr val="accent4"/>
              </a:solidFill>
            </a:endParaRPr>
          </a:p>
          <a:p>
            <a:pPr marL="0" indent="0" algn="just">
              <a:buNone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Key Findings </a:t>
            </a:r>
            <a:endParaRPr lang="en-GB" sz="1800" dirty="0">
              <a:solidFill>
                <a:schemeClr val="accent1">
                  <a:lumMod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B7C3FB32-CF29-D1B9-083E-05D6E2481E77}"/>
              </a:ext>
            </a:extLst>
          </p:cNvPr>
          <p:cNvGrpSpPr>
            <a:grpSpLocks noChangeAspect="1"/>
          </p:cNvGrpSpPr>
          <p:nvPr/>
        </p:nvGrpSpPr>
        <p:grpSpPr>
          <a:xfrm>
            <a:off x="10041706" y="548680"/>
            <a:ext cx="972000" cy="955425"/>
            <a:chOff x="4213290" y="3234444"/>
            <a:chExt cx="869822" cy="854454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C686A731-5D75-3BAB-02BC-CAB046933D96}"/>
                </a:ext>
              </a:extLst>
            </p:cNvPr>
            <p:cNvGrpSpPr/>
            <p:nvPr/>
          </p:nvGrpSpPr>
          <p:grpSpPr>
            <a:xfrm>
              <a:off x="4213290" y="3234444"/>
              <a:ext cx="869822" cy="854454"/>
              <a:chOff x="4213290" y="3234444"/>
              <a:chExt cx="869822" cy="854454"/>
            </a:xfrm>
          </p:grpSpPr>
          <p:sp>
            <p:nvSpPr>
              <p:cNvPr id="7" name="Shape 1518">
                <a:extLst>
                  <a:ext uri="{FF2B5EF4-FFF2-40B4-BE49-F238E27FC236}">
                    <a16:creationId xmlns:a16="http://schemas.microsoft.com/office/drawing/2014/main" id="{22B62AA7-9951-C7A5-27BD-AF4E015D49C4}"/>
                  </a:ext>
                </a:extLst>
              </p:cNvPr>
              <p:cNvSpPr/>
              <p:nvPr/>
            </p:nvSpPr>
            <p:spPr>
              <a:xfrm rot="959494">
                <a:off x="4277830" y="3358386"/>
                <a:ext cx="231257" cy="21626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32" h="21535" extrusionOk="0">
                    <a:moveTo>
                      <a:pt x="18209" y="21535"/>
                    </a:moveTo>
                    <a:lnTo>
                      <a:pt x="1798" y="21535"/>
                    </a:lnTo>
                    <a:cubicBezTo>
                      <a:pt x="1340" y="21484"/>
                      <a:pt x="912" y="21264"/>
                      <a:pt x="588" y="20915"/>
                    </a:cubicBezTo>
                    <a:cubicBezTo>
                      <a:pt x="142" y="20433"/>
                      <a:pt x="-68" y="19757"/>
                      <a:pt x="20" y="19086"/>
                    </a:cubicBezTo>
                    <a:cubicBezTo>
                      <a:pt x="363" y="15985"/>
                      <a:pt x="1002" y="12929"/>
                      <a:pt x="1927" y="9968"/>
                    </a:cubicBezTo>
                    <a:cubicBezTo>
                      <a:pt x="2893" y="6874"/>
                      <a:pt x="4167" y="3901"/>
                      <a:pt x="5726" y="1097"/>
                    </a:cubicBezTo>
                    <a:cubicBezTo>
                      <a:pt x="6010" y="539"/>
                      <a:pt x="6516" y="148"/>
                      <a:pt x="7101" y="34"/>
                    </a:cubicBezTo>
                    <a:cubicBezTo>
                      <a:pt x="7607" y="-65"/>
                      <a:pt x="8129" y="54"/>
                      <a:pt x="8553" y="364"/>
                    </a:cubicBezTo>
                    <a:lnTo>
                      <a:pt x="21532" y="10578"/>
                    </a:lnTo>
                    <a:cubicBezTo>
                      <a:pt x="20480" y="12212"/>
                      <a:pt x="19659" y="14003"/>
                      <a:pt x="19095" y="15894"/>
                    </a:cubicBezTo>
                    <a:cubicBezTo>
                      <a:pt x="18551" y="17720"/>
                      <a:pt x="18252" y="19619"/>
                      <a:pt x="18209" y="21535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lIns="35719" tIns="35719" rIns="35719" bIns="35719" anchor="ctr"/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 sz="140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8" name="Shape 1520">
                <a:extLst>
                  <a:ext uri="{FF2B5EF4-FFF2-40B4-BE49-F238E27FC236}">
                    <a16:creationId xmlns:a16="http://schemas.microsoft.com/office/drawing/2014/main" id="{CF075218-0374-54E8-73C0-09ED699285AA}"/>
                  </a:ext>
                </a:extLst>
              </p:cNvPr>
              <p:cNvSpPr/>
              <p:nvPr/>
            </p:nvSpPr>
            <p:spPr>
              <a:xfrm rot="959494">
                <a:off x="4408898" y="3234444"/>
                <a:ext cx="240206" cy="24445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23" h="21493" extrusionOk="0">
                    <a:moveTo>
                      <a:pt x="13243" y="21493"/>
                    </a:moveTo>
                    <a:lnTo>
                      <a:pt x="545" y="12447"/>
                    </a:lnTo>
                    <a:cubicBezTo>
                      <a:pt x="270" y="12214"/>
                      <a:pt x="85" y="11894"/>
                      <a:pt x="23" y="11541"/>
                    </a:cubicBezTo>
                    <a:cubicBezTo>
                      <a:pt x="-77" y="10970"/>
                      <a:pt x="149" y="10390"/>
                      <a:pt x="611" y="10030"/>
                    </a:cubicBezTo>
                    <a:cubicBezTo>
                      <a:pt x="2446" y="7810"/>
                      <a:pt x="4568" y="5835"/>
                      <a:pt x="6925" y="4156"/>
                    </a:cubicBezTo>
                    <a:cubicBezTo>
                      <a:pt x="9246" y="2501"/>
                      <a:pt x="11776" y="1147"/>
                      <a:pt x="14450" y="127"/>
                    </a:cubicBezTo>
                    <a:cubicBezTo>
                      <a:pt x="15067" y="-107"/>
                      <a:pt x="15764" y="-13"/>
                      <a:pt x="16295" y="375"/>
                    </a:cubicBezTo>
                    <a:cubicBezTo>
                      <a:pt x="16559" y="569"/>
                      <a:pt x="16766" y="827"/>
                      <a:pt x="16895" y="1125"/>
                    </a:cubicBezTo>
                    <a:lnTo>
                      <a:pt x="21523" y="15548"/>
                    </a:lnTo>
                    <a:cubicBezTo>
                      <a:pt x="19990" y="16195"/>
                      <a:pt x="18533" y="17005"/>
                      <a:pt x="17179" y="17962"/>
                    </a:cubicBezTo>
                    <a:cubicBezTo>
                      <a:pt x="15731" y="18985"/>
                      <a:pt x="14410" y="20170"/>
                      <a:pt x="13243" y="21493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lIns="35719" tIns="35719" rIns="35719" bIns="35719" anchor="ctr"/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 sz="14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9" name="Shape 1522">
                <a:extLst>
                  <a:ext uri="{FF2B5EF4-FFF2-40B4-BE49-F238E27FC236}">
                    <a16:creationId xmlns:a16="http://schemas.microsoft.com/office/drawing/2014/main" id="{C0149B59-5ABE-F49A-450B-844CBDBC59CD}"/>
                  </a:ext>
                </a:extLst>
              </p:cNvPr>
              <p:cNvSpPr/>
              <p:nvPr/>
            </p:nvSpPr>
            <p:spPr>
              <a:xfrm rot="959494">
                <a:off x="4621657" y="3262728"/>
                <a:ext cx="226710" cy="19867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11" h="21551" extrusionOk="0">
                    <a:moveTo>
                      <a:pt x="5321" y="21551"/>
                    </a:moveTo>
                    <a:lnTo>
                      <a:pt x="108" y="3796"/>
                    </a:lnTo>
                    <a:cubicBezTo>
                      <a:pt x="-50" y="3333"/>
                      <a:pt x="-35" y="2816"/>
                      <a:pt x="150" y="2366"/>
                    </a:cubicBezTo>
                    <a:cubicBezTo>
                      <a:pt x="377" y="1816"/>
                      <a:pt x="828" y="1430"/>
                      <a:pt x="1354" y="1336"/>
                    </a:cubicBezTo>
                    <a:cubicBezTo>
                      <a:pt x="4320" y="499"/>
                      <a:pt x="7361" y="52"/>
                      <a:pt x="10416" y="4"/>
                    </a:cubicBezTo>
                    <a:cubicBezTo>
                      <a:pt x="13750" y="-49"/>
                      <a:pt x="17076" y="372"/>
                      <a:pt x="20319" y="1259"/>
                    </a:cubicBezTo>
                    <a:cubicBezTo>
                      <a:pt x="20901" y="1512"/>
                      <a:pt x="21332" y="2082"/>
                      <a:pt x="21468" y="2776"/>
                    </a:cubicBezTo>
                    <a:cubicBezTo>
                      <a:pt x="21550" y="3197"/>
                      <a:pt x="21515" y="3637"/>
                      <a:pt x="21367" y="4035"/>
                    </a:cubicBezTo>
                    <a:lnTo>
                      <a:pt x="16205" y="21461"/>
                    </a:lnTo>
                    <a:cubicBezTo>
                      <a:pt x="14444" y="20963"/>
                      <a:pt x="12636" y="20716"/>
                      <a:pt x="10822" y="20725"/>
                    </a:cubicBezTo>
                    <a:cubicBezTo>
                      <a:pt x="8966" y="20734"/>
                      <a:pt x="7117" y="21012"/>
                      <a:pt x="5321" y="21551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lIns="35719" tIns="35719" rIns="35719" bIns="35719" anchor="ctr"/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 sz="140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0" name="Shape 1524">
                <a:extLst>
                  <a:ext uri="{FF2B5EF4-FFF2-40B4-BE49-F238E27FC236}">
                    <a16:creationId xmlns:a16="http://schemas.microsoft.com/office/drawing/2014/main" id="{39F7FF0B-F5EF-D15B-FE46-7420F49F59BE}"/>
                  </a:ext>
                </a:extLst>
              </p:cNvPr>
              <p:cNvSpPr/>
              <p:nvPr/>
            </p:nvSpPr>
            <p:spPr>
              <a:xfrm rot="959494">
                <a:off x="4791616" y="3343970"/>
                <a:ext cx="240560" cy="24514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46" h="21549" extrusionOk="0">
                    <a:moveTo>
                      <a:pt x="0" y="15384"/>
                    </a:moveTo>
                    <a:lnTo>
                      <a:pt x="4819" y="1048"/>
                    </a:lnTo>
                    <a:cubicBezTo>
                      <a:pt x="4980" y="591"/>
                      <a:pt x="5349" y="233"/>
                      <a:pt x="5817" y="80"/>
                    </a:cubicBezTo>
                    <a:cubicBezTo>
                      <a:pt x="6217" y="-51"/>
                      <a:pt x="6654" y="-19"/>
                      <a:pt x="7030" y="168"/>
                    </a:cubicBezTo>
                    <a:cubicBezTo>
                      <a:pt x="9784" y="1296"/>
                      <a:pt x="12393" y="2740"/>
                      <a:pt x="14800" y="4471"/>
                    </a:cubicBezTo>
                    <a:cubicBezTo>
                      <a:pt x="17193" y="6191"/>
                      <a:pt x="19371" y="8183"/>
                      <a:pt x="21289" y="10404"/>
                    </a:cubicBezTo>
                    <a:cubicBezTo>
                      <a:pt x="21521" y="10785"/>
                      <a:pt x="21600" y="11238"/>
                      <a:pt x="21509" y="11674"/>
                    </a:cubicBezTo>
                    <a:cubicBezTo>
                      <a:pt x="21414" y="12133"/>
                      <a:pt x="21138" y="12536"/>
                      <a:pt x="20741" y="12797"/>
                    </a:cubicBezTo>
                    <a:lnTo>
                      <a:pt x="8469" y="21549"/>
                    </a:lnTo>
                    <a:cubicBezTo>
                      <a:pt x="7298" y="20290"/>
                      <a:pt x="6007" y="19143"/>
                      <a:pt x="4615" y="18122"/>
                    </a:cubicBezTo>
                    <a:cubicBezTo>
                      <a:pt x="3172" y="17064"/>
                      <a:pt x="1626" y="16146"/>
                      <a:pt x="0" y="15384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lIns="35719" tIns="35719" rIns="35719" bIns="35719" anchor="ctr"/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 sz="140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1" name="Shape 1526">
                <a:extLst>
                  <a:ext uri="{FF2B5EF4-FFF2-40B4-BE49-F238E27FC236}">
                    <a16:creationId xmlns:a16="http://schemas.microsoft.com/office/drawing/2014/main" id="{64320F5A-9E8B-656E-BE2A-03BB14919C9F}"/>
                  </a:ext>
                </a:extLst>
              </p:cNvPr>
              <p:cNvSpPr/>
              <p:nvPr/>
            </p:nvSpPr>
            <p:spPr>
              <a:xfrm rot="959494">
                <a:off x="4855672" y="3523196"/>
                <a:ext cx="227440" cy="2156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74" h="21500" extrusionOk="0">
                    <a:moveTo>
                      <a:pt x="0" y="10505"/>
                    </a:moveTo>
                    <a:lnTo>
                      <a:pt x="13149" y="461"/>
                    </a:lnTo>
                    <a:cubicBezTo>
                      <a:pt x="13590" y="51"/>
                      <a:pt x="14197" y="-98"/>
                      <a:pt x="14765" y="65"/>
                    </a:cubicBezTo>
                    <a:cubicBezTo>
                      <a:pt x="15103" y="161"/>
                      <a:pt x="15405" y="366"/>
                      <a:pt x="15629" y="650"/>
                    </a:cubicBezTo>
                    <a:cubicBezTo>
                      <a:pt x="17404" y="3553"/>
                      <a:pt x="18813" y="6687"/>
                      <a:pt x="19819" y="9972"/>
                    </a:cubicBezTo>
                    <a:cubicBezTo>
                      <a:pt x="20789" y="13140"/>
                      <a:pt x="21377" y="16423"/>
                      <a:pt x="21570" y="19745"/>
                    </a:cubicBezTo>
                    <a:cubicBezTo>
                      <a:pt x="21600" y="20166"/>
                      <a:pt x="21474" y="20582"/>
                      <a:pt x="21217" y="20907"/>
                    </a:cubicBezTo>
                    <a:cubicBezTo>
                      <a:pt x="20919" y="21284"/>
                      <a:pt x="20476" y="21502"/>
                      <a:pt x="20009" y="21500"/>
                    </a:cubicBezTo>
                    <a:lnTo>
                      <a:pt x="3280" y="21500"/>
                    </a:lnTo>
                    <a:cubicBezTo>
                      <a:pt x="3110" y="19615"/>
                      <a:pt x="2756" y="17753"/>
                      <a:pt x="2225" y="15943"/>
                    </a:cubicBezTo>
                    <a:cubicBezTo>
                      <a:pt x="1670" y="14052"/>
                      <a:pt x="924" y="12229"/>
                      <a:pt x="0" y="10505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lIns="35719" tIns="35719" rIns="35719" bIns="35719" anchor="ctr"/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 sz="14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2" name="Shape 1528">
                <a:extLst>
                  <a:ext uri="{FF2B5EF4-FFF2-40B4-BE49-F238E27FC236}">
                    <a16:creationId xmlns:a16="http://schemas.microsoft.com/office/drawing/2014/main" id="{96611824-C402-60E7-06F6-F9404D1F786D}"/>
                  </a:ext>
                </a:extLst>
              </p:cNvPr>
              <p:cNvSpPr/>
              <p:nvPr/>
            </p:nvSpPr>
            <p:spPr>
              <a:xfrm rot="11759494">
                <a:off x="4787315" y="3748689"/>
                <a:ext cx="231257" cy="21626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32" h="21535" extrusionOk="0">
                    <a:moveTo>
                      <a:pt x="18209" y="21535"/>
                    </a:moveTo>
                    <a:lnTo>
                      <a:pt x="1798" y="21535"/>
                    </a:lnTo>
                    <a:cubicBezTo>
                      <a:pt x="1340" y="21484"/>
                      <a:pt x="912" y="21264"/>
                      <a:pt x="588" y="20915"/>
                    </a:cubicBezTo>
                    <a:cubicBezTo>
                      <a:pt x="142" y="20433"/>
                      <a:pt x="-68" y="19757"/>
                      <a:pt x="20" y="19086"/>
                    </a:cubicBezTo>
                    <a:cubicBezTo>
                      <a:pt x="363" y="15985"/>
                      <a:pt x="1002" y="12929"/>
                      <a:pt x="1927" y="9968"/>
                    </a:cubicBezTo>
                    <a:cubicBezTo>
                      <a:pt x="2893" y="6874"/>
                      <a:pt x="4167" y="3901"/>
                      <a:pt x="5726" y="1097"/>
                    </a:cubicBezTo>
                    <a:cubicBezTo>
                      <a:pt x="6010" y="539"/>
                      <a:pt x="6516" y="148"/>
                      <a:pt x="7101" y="34"/>
                    </a:cubicBezTo>
                    <a:cubicBezTo>
                      <a:pt x="7607" y="-65"/>
                      <a:pt x="8129" y="54"/>
                      <a:pt x="8553" y="364"/>
                    </a:cubicBezTo>
                    <a:lnTo>
                      <a:pt x="21532" y="10578"/>
                    </a:lnTo>
                    <a:cubicBezTo>
                      <a:pt x="20480" y="12212"/>
                      <a:pt x="19659" y="14003"/>
                      <a:pt x="19095" y="15894"/>
                    </a:cubicBezTo>
                    <a:cubicBezTo>
                      <a:pt x="18551" y="17720"/>
                      <a:pt x="18252" y="19619"/>
                      <a:pt x="18209" y="21535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lIns="35719" tIns="35719" rIns="35719" bIns="35719" anchor="ctr"/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 sz="14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3" name="Shape 1530">
                <a:extLst>
                  <a:ext uri="{FF2B5EF4-FFF2-40B4-BE49-F238E27FC236}">
                    <a16:creationId xmlns:a16="http://schemas.microsoft.com/office/drawing/2014/main" id="{1424AC20-0CB5-D8EF-BC96-C0972D38F319}"/>
                  </a:ext>
                </a:extLst>
              </p:cNvPr>
              <p:cNvSpPr/>
              <p:nvPr/>
            </p:nvSpPr>
            <p:spPr>
              <a:xfrm rot="11759494">
                <a:off x="4647298" y="3844442"/>
                <a:ext cx="240206" cy="24445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23" h="21493" extrusionOk="0">
                    <a:moveTo>
                      <a:pt x="13243" y="21493"/>
                    </a:moveTo>
                    <a:lnTo>
                      <a:pt x="545" y="12447"/>
                    </a:lnTo>
                    <a:cubicBezTo>
                      <a:pt x="270" y="12214"/>
                      <a:pt x="85" y="11894"/>
                      <a:pt x="23" y="11541"/>
                    </a:cubicBezTo>
                    <a:cubicBezTo>
                      <a:pt x="-77" y="10970"/>
                      <a:pt x="149" y="10390"/>
                      <a:pt x="611" y="10030"/>
                    </a:cubicBezTo>
                    <a:cubicBezTo>
                      <a:pt x="2446" y="7810"/>
                      <a:pt x="4568" y="5835"/>
                      <a:pt x="6925" y="4156"/>
                    </a:cubicBezTo>
                    <a:cubicBezTo>
                      <a:pt x="9246" y="2501"/>
                      <a:pt x="11776" y="1147"/>
                      <a:pt x="14450" y="127"/>
                    </a:cubicBezTo>
                    <a:cubicBezTo>
                      <a:pt x="15067" y="-107"/>
                      <a:pt x="15764" y="-13"/>
                      <a:pt x="16295" y="375"/>
                    </a:cubicBezTo>
                    <a:cubicBezTo>
                      <a:pt x="16559" y="569"/>
                      <a:pt x="16766" y="827"/>
                      <a:pt x="16895" y="1125"/>
                    </a:cubicBezTo>
                    <a:lnTo>
                      <a:pt x="21523" y="15548"/>
                    </a:lnTo>
                    <a:cubicBezTo>
                      <a:pt x="19990" y="16195"/>
                      <a:pt x="18533" y="17005"/>
                      <a:pt x="17179" y="17962"/>
                    </a:cubicBezTo>
                    <a:cubicBezTo>
                      <a:pt x="15731" y="18985"/>
                      <a:pt x="14410" y="20170"/>
                      <a:pt x="13243" y="21493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lIns="35719" tIns="35719" rIns="35719" bIns="35719" anchor="ctr"/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 sz="140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4" name="Shape 1532">
                <a:extLst>
                  <a:ext uri="{FF2B5EF4-FFF2-40B4-BE49-F238E27FC236}">
                    <a16:creationId xmlns:a16="http://schemas.microsoft.com/office/drawing/2014/main" id="{0EF79575-2DE2-8508-8D24-D45B5E00AAAA}"/>
                  </a:ext>
                </a:extLst>
              </p:cNvPr>
              <p:cNvSpPr/>
              <p:nvPr/>
            </p:nvSpPr>
            <p:spPr>
              <a:xfrm rot="11759494">
                <a:off x="4448035" y="3861936"/>
                <a:ext cx="226710" cy="19867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11" h="21551" extrusionOk="0">
                    <a:moveTo>
                      <a:pt x="5321" y="21551"/>
                    </a:moveTo>
                    <a:lnTo>
                      <a:pt x="108" y="3796"/>
                    </a:lnTo>
                    <a:cubicBezTo>
                      <a:pt x="-50" y="3333"/>
                      <a:pt x="-35" y="2816"/>
                      <a:pt x="150" y="2366"/>
                    </a:cubicBezTo>
                    <a:cubicBezTo>
                      <a:pt x="377" y="1816"/>
                      <a:pt x="828" y="1430"/>
                      <a:pt x="1354" y="1336"/>
                    </a:cubicBezTo>
                    <a:cubicBezTo>
                      <a:pt x="4320" y="499"/>
                      <a:pt x="7361" y="52"/>
                      <a:pt x="10416" y="4"/>
                    </a:cubicBezTo>
                    <a:cubicBezTo>
                      <a:pt x="13750" y="-49"/>
                      <a:pt x="17076" y="372"/>
                      <a:pt x="20319" y="1259"/>
                    </a:cubicBezTo>
                    <a:cubicBezTo>
                      <a:pt x="20901" y="1512"/>
                      <a:pt x="21332" y="2082"/>
                      <a:pt x="21468" y="2776"/>
                    </a:cubicBezTo>
                    <a:cubicBezTo>
                      <a:pt x="21550" y="3197"/>
                      <a:pt x="21515" y="3637"/>
                      <a:pt x="21367" y="4035"/>
                    </a:cubicBezTo>
                    <a:lnTo>
                      <a:pt x="16205" y="21461"/>
                    </a:lnTo>
                    <a:cubicBezTo>
                      <a:pt x="14444" y="20963"/>
                      <a:pt x="12636" y="20716"/>
                      <a:pt x="10822" y="20725"/>
                    </a:cubicBezTo>
                    <a:cubicBezTo>
                      <a:pt x="8966" y="20734"/>
                      <a:pt x="7117" y="21012"/>
                      <a:pt x="5321" y="21551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lIns="35719" tIns="35719" rIns="35719" bIns="35719" anchor="ctr"/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 sz="140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5" name="Shape 1534">
                <a:extLst>
                  <a:ext uri="{FF2B5EF4-FFF2-40B4-BE49-F238E27FC236}">
                    <a16:creationId xmlns:a16="http://schemas.microsoft.com/office/drawing/2014/main" id="{F1B1FFF5-6341-81E0-B146-84F580AC0A9B}"/>
                  </a:ext>
                </a:extLst>
              </p:cNvPr>
              <p:cNvSpPr/>
              <p:nvPr/>
            </p:nvSpPr>
            <p:spPr>
              <a:xfrm rot="11759494">
                <a:off x="4264226" y="3734226"/>
                <a:ext cx="240560" cy="24514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46" h="21549" extrusionOk="0">
                    <a:moveTo>
                      <a:pt x="0" y="15384"/>
                    </a:moveTo>
                    <a:lnTo>
                      <a:pt x="4819" y="1048"/>
                    </a:lnTo>
                    <a:cubicBezTo>
                      <a:pt x="4980" y="591"/>
                      <a:pt x="5349" y="233"/>
                      <a:pt x="5817" y="80"/>
                    </a:cubicBezTo>
                    <a:cubicBezTo>
                      <a:pt x="6217" y="-51"/>
                      <a:pt x="6654" y="-19"/>
                      <a:pt x="7030" y="168"/>
                    </a:cubicBezTo>
                    <a:cubicBezTo>
                      <a:pt x="9784" y="1296"/>
                      <a:pt x="12393" y="2740"/>
                      <a:pt x="14800" y="4471"/>
                    </a:cubicBezTo>
                    <a:cubicBezTo>
                      <a:pt x="17193" y="6191"/>
                      <a:pt x="19371" y="8183"/>
                      <a:pt x="21289" y="10404"/>
                    </a:cubicBezTo>
                    <a:cubicBezTo>
                      <a:pt x="21521" y="10785"/>
                      <a:pt x="21600" y="11238"/>
                      <a:pt x="21509" y="11674"/>
                    </a:cubicBezTo>
                    <a:cubicBezTo>
                      <a:pt x="21414" y="12133"/>
                      <a:pt x="21138" y="12536"/>
                      <a:pt x="20741" y="12797"/>
                    </a:cubicBezTo>
                    <a:lnTo>
                      <a:pt x="8469" y="21549"/>
                    </a:lnTo>
                    <a:cubicBezTo>
                      <a:pt x="7298" y="20290"/>
                      <a:pt x="6007" y="19143"/>
                      <a:pt x="4615" y="18122"/>
                    </a:cubicBezTo>
                    <a:cubicBezTo>
                      <a:pt x="3172" y="17064"/>
                      <a:pt x="1626" y="16146"/>
                      <a:pt x="0" y="15384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lIns="35719" tIns="35719" rIns="35719" bIns="35719" anchor="ctr"/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 sz="140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6" name="Shape 1536">
                <a:extLst>
                  <a:ext uri="{FF2B5EF4-FFF2-40B4-BE49-F238E27FC236}">
                    <a16:creationId xmlns:a16="http://schemas.microsoft.com/office/drawing/2014/main" id="{8E698BE0-872C-7ACB-9185-4215F6B03C98}"/>
                  </a:ext>
                </a:extLst>
              </p:cNvPr>
              <p:cNvSpPr/>
              <p:nvPr/>
            </p:nvSpPr>
            <p:spPr>
              <a:xfrm rot="11759494">
                <a:off x="4213290" y="3584528"/>
                <a:ext cx="227440" cy="2156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74" h="21500" extrusionOk="0">
                    <a:moveTo>
                      <a:pt x="0" y="10505"/>
                    </a:moveTo>
                    <a:lnTo>
                      <a:pt x="13149" y="461"/>
                    </a:lnTo>
                    <a:cubicBezTo>
                      <a:pt x="13590" y="51"/>
                      <a:pt x="14197" y="-98"/>
                      <a:pt x="14765" y="65"/>
                    </a:cubicBezTo>
                    <a:cubicBezTo>
                      <a:pt x="15103" y="161"/>
                      <a:pt x="15405" y="366"/>
                      <a:pt x="15629" y="650"/>
                    </a:cubicBezTo>
                    <a:cubicBezTo>
                      <a:pt x="17404" y="3553"/>
                      <a:pt x="18813" y="6687"/>
                      <a:pt x="19819" y="9972"/>
                    </a:cubicBezTo>
                    <a:cubicBezTo>
                      <a:pt x="20789" y="13140"/>
                      <a:pt x="21377" y="16423"/>
                      <a:pt x="21570" y="19745"/>
                    </a:cubicBezTo>
                    <a:cubicBezTo>
                      <a:pt x="21600" y="20166"/>
                      <a:pt x="21474" y="20582"/>
                      <a:pt x="21217" y="20907"/>
                    </a:cubicBezTo>
                    <a:cubicBezTo>
                      <a:pt x="20919" y="21284"/>
                      <a:pt x="20476" y="21502"/>
                      <a:pt x="20009" y="21500"/>
                    </a:cubicBezTo>
                    <a:lnTo>
                      <a:pt x="3280" y="21500"/>
                    </a:lnTo>
                    <a:cubicBezTo>
                      <a:pt x="3110" y="19615"/>
                      <a:pt x="2756" y="17753"/>
                      <a:pt x="2225" y="15943"/>
                    </a:cubicBezTo>
                    <a:cubicBezTo>
                      <a:pt x="1670" y="14052"/>
                      <a:pt x="924" y="12229"/>
                      <a:pt x="0" y="10505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lIns="35719" tIns="35719" rIns="35719" bIns="35719" anchor="ctr"/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 sz="14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82519041-9E3E-E175-09DF-A853663D33F2}"/>
                </a:ext>
              </a:extLst>
            </p:cNvPr>
            <p:cNvSpPr/>
            <p:nvPr/>
          </p:nvSpPr>
          <p:spPr bwMode="auto">
            <a:xfrm>
              <a:off x="4336903" y="3350374"/>
              <a:ext cx="622596" cy="622594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100%</a:t>
              </a:r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7CB7AE90-5917-F7CF-FC6D-1C5B9E669CF9}"/>
              </a:ext>
            </a:extLst>
          </p:cNvPr>
          <p:cNvSpPr/>
          <p:nvPr/>
        </p:nvSpPr>
        <p:spPr>
          <a:xfrm>
            <a:off x="8922227" y="1679720"/>
            <a:ext cx="2944552" cy="215444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lvl="0" algn="ctr"/>
            <a:r>
              <a:rPr lang="en-US" sz="1400" b="1" dirty="0">
                <a:solidFill>
                  <a:schemeClr val="accent4"/>
                </a:solidFill>
              </a:rPr>
              <a:t>Interviews </a:t>
            </a:r>
            <a:r>
              <a:rPr lang="en-US" sz="1400" b="1" dirty="0">
                <a:solidFill>
                  <a:schemeClr val="accent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with</a:t>
            </a:r>
            <a:r>
              <a:rPr lang="en-US" sz="1400" b="1" dirty="0">
                <a:solidFill>
                  <a:schemeClr val="accent4"/>
                </a:solidFill>
              </a:rPr>
              <a:t> key actors in FSC</a:t>
            </a:r>
          </a:p>
        </p:txBody>
      </p:sp>
      <p:graphicFrame>
        <p:nvGraphicFramePr>
          <p:cNvPr id="18" name="Diagram 17">
            <a:extLst>
              <a:ext uri="{FF2B5EF4-FFF2-40B4-BE49-F238E27FC236}">
                <a16:creationId xmlns:a16="http://schemas.microsoft.com/office/drawing/2014/main" id="{37DBF824-EB29-74E8-6ADA-318AC23C3B7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87558218"/>
              </p:ext>
            </p:extLst>
          </p:nvPr>
        </p:nvGraphicFramePr>
        <p:xfrm>
          <a:off x="2651050" y="1092774"/>
          <a:ext cx="6016328" cy="50005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852976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B91317-F82A-863E-D177-E78B820ADB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F1CBC5-148C-E658-040D-52DF8512BA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WP 4 Progress </a:t>
            </a:r>
          </a:p>
        </p:txBody>
      </p:sp>
      <p:graphicFrame>
        <p:nvGraphicFramePr>
          <p:cNvPr id="20" name="Diagram 19">
            <a:extLst>
              <a:ext uri="{FF2B5EF4-FFF2-40B4-BE49-F238E27FC236}">
                <a16:creationId xmlns:a16="http://schemas.microsoft.com/office/drawing/2014/main" id="{3C4B3149-23D3-B613-C89D-54B730A5C6B8}"/>
              </a:ext>
            </a:extLst>
          </p:cNvPr>
          <p:cNvGraphicFramePr/>
          <p:nvPr/>
        </p:nvGraphicFramePr>
        <p:xfrm>
          <a:off x="268168" y="5589239"/>
          <a:ext cx="11655663" cy="5918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8103CDF4-BD7F-B943-6571-077773DA3804}"/>
              </a:ext>
            </a:extLst>
          </p:cNvPr>
          <p:cNvSpPr txBox="1"/>
          <p:nvPr/>
        </p:nvSpPr>
        <p:spPr>
          <a:xfrm>
            <a:off x="983432" y="1124744"/>
            <a:ext cx="74882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just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B3EF62C-1A9A-6AC8-5D11-BAB7F53FC675}"/>
              </a:ext>
            </a:extLst>
          </p:cNvPr>
          <p:cNvGrpSpPr>
            <a:grpSpLocks noChangeAspect="1"/>
          </p:cNvGrpSpPr>
          <p:nvPr/>
        </p:nvGrpSpPr>
        <p:grpSpPr>
          <a:xfrm>
            <a:off x="10041706" y="548680"/>
            <a:ext cx="972000" cy="955425"/>
            <a:chOff x="4213290" y="3234444"/>
            <a:chExt cx="869822" cy="854454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43650B04-8AB0-8A9B-B357-FD5CBF21951F}"/>
                </a:ext>
              </a:extLst>
            </p:cNvPr>
            <p:cNvGrpSpPr/>
            <p:nvPr/>
          </p:nvGrpSpPr>
          <p:grpSpPr>
            <a:xfrm>
              <a:off x="4213290" y="3234444"/>
              <a:ext cx="869822" cy="854454"/>
              <a:chOff x="4213290" y="3234444"/>
              <a:chExt cx="869822" cy="854454"/>
            </a:xfrm>
          </p:grpSpPr>
          <p:sp>
            <p:nvSpPr>
              <p:cNvPr id="7" name="Shape 1518">
                <a:extLst>
                  <a:ext uri="{FF2B5EF4-FFF2-40B4-BE49-F238E27FC236}">
                    <a16:creationId xmlns:a16="http://schemas.microsoft.com/office/drawing/2014/main" id="{28304612-837F-AA75-01D4-57D82CDA8602}"/>
                  </a:ext>
                </a:extLst>
              </p:cNvPr>
              <p:cNvSpPr/>
              <p:nvPr/>
            </p:nvSpPr>
            <p:spPr>
              <a:xfrm rot="959494">
                <a:off x="4277830" y="3358386"/>
                <a:ext cx="231257" cy="21626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32" h="21535" extrusionOk="0">
                    <a:moveTo>
                      <a:pt x="18209" y="21535"/>
                    </a:moveTo>
                    <a:lnTo>
                      <a:pt x="1798" y="21535"/>
                    </a:lnTo>
                    <a:cubicBezTo>
                      <a:pt x="1340" y="21484"/>
                      <a:pt x="912" y="21264"/>
                      <a:pt x="588" y="20915"/>
                    </a:cubicBezTo>
                    <a:cubicBezTo>
                      <a:pt x="142" y="20433"/>
                      <a:pt x="-68" y="19757"/>
                      <a:pt x="20" y="19086"/>
                    </a:cubicBezTo>
                    <a:cubicBezTo>
                      <a:pt x="363" y="15985"/>
                      <a:pt x="1002" y="12929"/>
                      <a:pt x="1927" y="9968"/>
                    </a:cubicBezTo>
                    <a:cubicBezTo>
                      <a:pt x="2893" y="6874"/>
                      <a:pt x="4167" y="3901"/>
                      <a:pt x="5726" y="1097"/>
                    </a:cubicBezTo>
                    <a:cubicBezTo>
                      <a:pt x="6010" y="539"/>
                      <a:pt x="6516" y="148"/>
                      <a:pt x="7101" y="34"/>
                    </a:cubicBezTo>
                    <a:cubicBezTo>
                      <a:pt x="7607" y="-65"/>
                      <a:pt x="8129" y="54"/>
                      <a:pt x="8553" y="364"/>
                    </a:cubicBezTo>
                    <a:lnTo>
                      <a:pt x="21532" y="10578"/>
                    </a:lnTo>
                    <a:cubicBezTo>
                      <a:pt x="20480" y="12212"/>
                      <a:pt x="19659" y="14003"/>
                      <a:pt x="19095" y="15894"/>
                    </a:cubicBezTo>
                    <a:cubicBezTo>
                      <a:pt x="18551" y="17720"/>
                      <a:pt x="18252" y="19619"/>
                      <a:pt x="18209" y="21535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>
                <a:miter lim="400000"/>
              </a:ln>
            </p:spPr>
            <p:txBody>
              <a:bodyPr lIns="35719" tIns="35719" rIns="35719" bIns="35719" anchor="ctr"/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 sz="140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8" name="Shape 1520">
                <a:extLst>
                  <a:ext uri="{FF2B5EF4-FFF2-40B4-BE49-F238E27FC236}">
                    <a16:creationId xmlns:a16="http://schemas.microsoft.com/office/drawing/2014/main" id="{FDB63D92-760E-7CA6-E5D8-DDA91C5BB9BE}"/>
                  </a:ext>
                </a:extLst>
              </p:cNvPr>
              <p:cNvSpPr/>
              <p:nvPr/>
            </p:nvSpPr>
            <p:spPr>
              <a:xfrm rot="959494">
                <a:off x="4408898" y="3234444"/>
                <a:ext cx="240206" cy="24445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23" h="21493" extrusionOk="0">
                    <a:moveTo>
                      <a:pt x="13243" y="21493"/>
                    </a:moveTo>
                    <a:lnTo>
                      <a:pt x="545" y="12447"/>
                    </a:lnTo>
                    <a:cubicBezTo>
                      <a:pt x="270" y="12214"/>
                      <a:pt x="85" y="11894"/>
                      <a:pt x="23" y="11541"/>
                    </a:cubicBezTo>
                    <a:cubicBezTo>
                      <a:pt x="-77" y="10970"/>
                      <a:pt x="149" y="10390"/>
                      <a:pt x="611" y="10030"/>
                    </a:cubicBezTo>
                    <a:cubicBezTo>
                      <a:pt x="2446" y="7810"/>
                      <a:pt x="4568" y="5835"/>
                      <a:pt x="6925" y="4156"/>
                    </a:cubicBezTo>
                    <a:cubicBezTo>
                      <a:pt x="9246" y="2501"/>
                      <a:pt x="11776" y="1147"/>
                      <a:pt x="14450" y="127"/>
                    </a:cubicBezTo>
                    <a:cubicBezTo>
                      <a:pt x="15067" y="-107"/>
                      <a:pt x="15764" y="-13"/>
                      <a:pt x="16295" y="375"/>
                    </a:cubicBezTo>
                    <a:cubicBezTo>
                      <a:pt x="16559" y="569"/>
                      <a:pt x="16766" y="827"/>
                      <a:pt x="16895" y="1125"/>
                    </a:cubicBezTo>
                    <a:lnTo>
                      <a:pt x="21523" y="15548"/>
                    </a:lnTo>
                    <a:cubicBezTo>
                      <a:pt x="19990" y="16195"/>
                      <a:pt x="18533" y="17005"/>
                      <a:pt x="17179" y="17962"/>
                    </a:cubicBezTo>
                    <a:cubicBezTo>
                      <a:pt x="15731" y="18985"/>
                      <a:pt x="14410" y="20170"/>
                      <a:pt x="13243" y="21493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12700">
                <a:miter lim="400000"/>
              </a:ln>
            </p:spPr>
            <p:txBody>
              <a:bodyPr lIns="35719" tIns="35719" rIns="35719" bIns="35719" anchor="ctr"/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 sz="14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9" name="Shape 1522">
                <a:extLst>
                  <a:ext uri="{FF2B5EF4-FFF2-40B4-BE49-F238E27FC236}">
                    <a16:creationId xmlns:a16="http://schemas.microsoft.com/office/drawing/2014/main" id="{AB54700F-EBED-8338-E548-B7361CE889A6}"/>
                  </a:ext>
                </a:extLst>
              </p:cNvPr>
              <p:cNvSpPr/>
              <p:nvPr/>
            </p:nvSpPr>
            <p:spPr>
              <a:xfrm rot="959494">
                <a:off x="4621657" y="3262728"/>
                <a:ext cx="226710" cy="19867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11" h="21551" extrusionOk="0">
                    <a:moveTo>
                      <a:pt x="5321" y="21551"/>
                    </a:moveTo>
                    <a:lnTo>
                      <a:pt x="108" y="3796"/>
                    </a:lnTo>
                    <a:cubicBezTo>
                      <a:pt x="-50" y="3333"/>
                      <a:pt x="-35" y="2816"/>
                      <a:pt x="150" y="2366"/>
                    </a:cubicBezTo>
                    <a:cubicBezTo>
                      <a:pt x="377" y="1816"/>
                      <a:pt x="828" y="1430"/>
                      <a:pt x="1354" y="1336"/>
                    </a:cubicBezTo>
                    <a:cubicBezTo>
                      <a:pt x="4320" y="499"/>
                      <a:pt x="7361" y="52"/>
                      <a:pt x="10416" y="4"/>
                    </a:cubicBezTo>
                    <a:cubicBezTo>
                      <a:pt x="13750" y="-49"/>
                      <a:pt x="17076" y="372"/>
                      <a:pt x="20319" y="1259"/>
                    </a:cubicBezTo>
                    <a:cubicBezTo>
                      <a:pt x="20901" y="1512"/>
                      <a:pt x="21332" y="2082"/>
                      <a:pt x="21468" y="2776"/>
                    </a:cubicBezTo>
                    <a:cubicBezTo>
                      <a:pt x="21550" y="3197"/>
                      <a:pt x="21515" y="3637"/>
                      <a:pt x="21367" y="4035"/>
                    </a:cubicBezTo>
                    <a:lnTo>
                      <a:pt x="16205" y="21461"/>
                    </a:lnTo>
                    <a:cubicBezTo>
                      <a:pt x="14444" y="20963"/>
                      <a:pt x="12636" y="20716"/>
                      <a:pt x="10822" y="20725"/>
                    </a:cubicBezTo>
                    <a:cubicBezTo>
                      <a:pt x="8966" y="20734"/>
                      <a:pt x="7117" y="21012"/>
                      <a:pt x="5321" y="2155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>
                <a:miter lim="400000"/>
              </a:ln>
            </p:spPr>
            <p:txBody>
              <a:bodyPr lIns="35719" tIns="35719" rIns="35719" bIns="35719" anchor="ctr"/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 sz="140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0" name="Shape 1524">
                <a:extLst>
                  <a:ext uri="{FF2B5EF4-FFF2-40B4-BE49-F238E27FC236}">
                    <a16:creationId xmlns:a16="http://schemas.microsoft.com/office/drawing/2014/main" id="{7C0B8685-CCB4-1B55-64F5-1597C1DBABF2}"/>
                  </a:ext>
                </a:extLst>
              </p:cNvPr>
              <p:cNvSpPr/>
              <p:nvPr/>
            </p:nvSpPr>
            <p:spPr>
              <a:xfrm rot="959494">
                <a:off x="4791616" y="3343970"/>
                <a:ext cx="240560" cy="24514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46" h="21549" extrusionOk="0">
                    <a:moveTo>
                      <a:pt x="0" y="15384"/>
                    </a:moveTo>
                    <a:lnTo>
                      <a:pt x="4819" y="1048"/>
                    </a:lnTo>
                    <a:cubicBezTo>
                      <a:pt x="4980" y="591"/>
                      <a:pt x="5349" y="233"/>
                      <a:pt x="5817" y="80"/>
                    </a:cubicBezTo>
                    <a:cubicBezTo>
                      <a:pt x="6217" y="-51"/>
                      <a:pt x="6654" y="-19"/>
                      <a:pt x="7030" y="168"/>
                    </a:cubicBezTo>
                    <a:cubicBezTo>
                      <a:pt x="9784" y="1296"/>
                      <a:pt x="12393" y="2740"/>
                      <a:pt x="14800" y="4471"/>
                    </a:cubicBezTo>
                    <a:cubicBezTo>
                      <a:pt x="17193" y="6191"/>
                      <a:pt x="19371" y="8183"/>
                      <a:pt x="21289" y="10404"/>
                    </a:cubicBezTo>
                    <a:cubicBezTo>
                      <a:pt x="21521" y="10785"/>
                      <a:pt x="21600" y="11238"/>
                      <a:pt x="21509" y="11674"/>
                    </a:cubicBezTo>
                    <a:cubicBezTo>
                      <a:pt x="21414" y="12133"/>
                      <a:pt x="21138" y="12536"/>
                      <a:pt x="20741" y="12797"/>
                    </a:cubicBezTo>
                    <a:lnTo>
                      <a:pt x="8469" y="21549"/>
                    </a:lnTo>
                    <a:cubicBezTo>
                      <a:pt x="7298" y="20290"/>
                      <a:pt x="6007" y="19143"/>
                      <a:pt x="4615" y="18122"/>
                    </a:cubicBezTo>
                    <a:cubicBezTo>
                      <a:pt x="3172" y="17064"/>
                      <a:pt x="1626" y="16146"/>
                      <a:pt x="0" y="15384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>
                <a:miter lim="400000"/>
              </a:ln>
            </p:spPr>
            <p:txBody>
              <a:bodyPr lIns="35719" tIns="35719" rIns="35719" bIns="35719" anchor="ctr"/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 sz="140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1" name="Shape 1526">
                <a:extLst>
                  <a:ext uri="{FF2B5EF4-FFF2-40B4-BE49-F238E27FC236}">
                    <a16:creationId xmlns:a16="http://schemas.microsoft.com/office/drawing/2014/main" id="{86F23BA7-B194-BC76-697E-ED065519144D}"/>
                  </a:ext>
                </a:extLst>
              </p:cNvPr>
              <p:cNvSpPr/>
              <p:nvPr/>
            </p:nvSpPr>
            <p:spPr>
              <a:xfrm rot="959494">
                <a:off x="4855672" y="3523196"/>
                <a:ext cx="227440" cy="2156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74" h="21500" extrusionOk="0">
                    <a:moveTo>
                      <a:pt x="0" y="10505"/>
                    </a:moveTo>
                    <a:lnTo>
                      <a:pt x="13149" y="461"/>
                    </a:lnTo>
                    <a:cubicBezTo>
                      <a:pt x="13590" y="51"/>
                      <a:pt x="14197" y="-98"/>
                      <a:pt x="14765" y="65"/>
                    </a:cubicBezTo>
                    <a:cubicBezTo>
                      <a:pt x="15103" y="161"/>
                      <a:pt x="15405" y="366"/>
                      <a:pt x="15629" y="650"/>
                    </a:cubicBezTo>
                    <a:cubicBezTo>
                      <a:pt x="17404" y="3553"/>
                      <a:pt x="18813" y="6687"/>
                      <a:pt x="19819" y="9972"/>
                    </a:cubicBezTo>
                    <a:cubicBezTo>
                      <a:pt x="20789" y="13140"/>
                      <a:pt x="21377" y="16423"/>
                      <a:pt x="21570" y="19745"/>
                    </a:cubicBezTo>
                    <a:cubicBezTo>
                      <a:pt x="21600" y="20166"/>
                      <a:pt x="21474" y="20582"/>
                      <a:pt x="21217" y="20907"/>
                    </a:cubicBezTo>
                    <a:cubicBezTo>
                      <a:pt x="20919" y="21284"/>
                      <a:pt x="20476" y="21502"/>
                      <a:pt x="20009" y="21500"/>
                    </a:cubicBezTo>
                    <a:lnTo>
                      <a:pt x="3280" y="21500"/>
                    </a:lnTo>
                    <a:cubicBezTo>
                      <a:pt x="3110" y="19615"/>
                      <a:pt x="2756" y="17753"/>
                      <a:pt x="2225" y="15943"/>
                    </a:cubicBezTo>
                    <a:cubicBezTo>
                      <a:pt x="1670" y="14052"/>
                      <a:pt x="924" y="12229"/>
                      <a:pt x="0" y="10505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12700">
                <a:miter lim="400000"/>
              </a:ln>
            </p:spPr>
            <p:txBody>
              <a:bodyPr lIns="35719" tIns="35719" rIns="35719" bIns="35719" anchor="ctr"/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 sz="14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2" name="Shape 1528">
                <a:extLst>
                  <a:ext uri="{FF2B5EF4-FFF2-40B4-BE49-F238E27FC236}">
                    <a16:creationId xmlns:a16="http://schemas.microsoft.com/office/drawing/2014/main" id="{0841500D-226E-3B9D-6A75-1BE0E66A8BF4}"/>
                  </a:ext>
                </a:extLst>
              </p:cNvPr>
              <p:cNvSpPr/>
              <p:nvPr/>
            </p:nvSpPr>
            <p:spPr>
              <a:xfrm rot="11759494">
                <a:off x="4787315" y="3748689"/>
                <a:ext cx="231257" cy="21626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32" h="21535" extrusionOk="0">
                    <a:moveTo>
                      <a:pt x="18209" y="21535"/>
                    </a:moveTo>
                    <a:lnTo>
                      <a:pt x="1798" y="21535"/>
                    </a:lnTo>
                    <a:cubicBezTo>
                      <a:pt x="1340" y="21484"/>
                      <a:pt x="912" y="21264"/>
                      <a:pt x="588" y="20915"/>
                    </a:cubicBezTo>
                    <a:cubicBezTo>
                      <a:pt x="142" y="20433"/>
                      <a:pt x="-68" y="19757"/>
                      <a:pt x="20" y="19086"/>
                    </a:cubicBezTo>
                    <a:cubicBezTo>
                      <a:pt x="363" y="15985"/>
                      <a:pt x="1002" y="12929"/>
                      <a:pt x="1927" y="9968"/>
                    </a:cubicBezTo>
                    <a:cubicBezTo>
                      <a:pt x="2893" y="6874"/>
                      <a:pt x="4167" y="3901"/>
                      <a:pt x="5726" y="1097"/>
                    </a:cubicBezTo>
                    <a:cubicBezTo>
                      <a:pt x="6010" y="539"/>
                      <a:pt x="6516" y="148"/>
                      <a:pt x="7101" y="34"/>
                    </a:cubicBezTo>
                    <a:cubicBezTo>
                      <a:pt x="7607" y="-65"/>
                      <a:pt x="8129" y="54"/>
                      <a:pt x="8553" y="364"/>
                    </a:cubicBezTo>
                    <a:lnTo>
                      <a:pt x="21532" y="10578"/>
                    </a:lnTo>
                    <a:cubicBezTo>
                      <a:pt x="20480" y="12212"/>
                      <a:pt x="19659" y="14003"/>
                      <a:pt x="19095" y="15894"/>
                    </a:cubicBezTo>
                    <a:cubicBezTo>
                      <a:pt x="18551" y="17720"/>
                      <a:pt x="18252" y="19619"/>
                      <a:pt x="18209" y="21535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12700">
                <a:miter lim="400000"/>
              </a:ln>
            </p:spPr>
            <p:txBody>
              <a:bodyPr lIns="35719" tIns="35719" rIns="35719" bIns="35719" anchor="ctr"/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 sz="14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3" name="Shape 1530">
                <a:extLst>
                  <a:ext uri="{FF2B5EF4-FFF2-40B4-BE49-F238E27FC236}">
                    <a16:creationId xmlns:a16="http://schemas.microsoft.com/office/drawing/2014/main" id="{1EAA47BE-0596-2D19-8F11-D7C0E65DE325}"/>
                  </a:ext>
                </a:extLst>
              </p:cNvPr>
              <p:cNvSpPr/>
              <p:nvPr/>
            </p:nvSpPr>
            <p:spPr>
              <a:xfrm rot="11759494">
                <a:off x="4647298" y="3844442"/>
                <a:ext cx="240206" cy="24445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23" h="21493" extrusionOk="0">
                    <a:moveTo>
                      <a:pt x="13243" y="21493"/>
                    </a:moveTo>
                    <a:lnTo>
                      <a:pt x="545" y="12447"/>
                    </a:lnTo>
                    <a:cubicBezTo>
                      <a:pt x="270" y="12214"/>
                      <a:pt x="85" y="11894"/>
                      <a:pt x="23" y="11541"/>
                    </a:cubicBezTo>
                    <a:cubicBezTo>
                      <a:pt x="-77" y="10970"/>
                      <a:pt x="149" y="10390"/>
                      <a:pt x="611" y="10030"/>
                    </a:cubicBezTo>
                    <a:cubicBezTo>
                      <a:pt x="2446" y="7810"/>
                      <a:pt x="4568" y="5835"/>
                      <a:pt x="6925" y="4156"/>
                    </a:cubicBezTo>
                    <a:cubicBezTo>
                      <a:pt x="9246" y="2501"/>
                      <a:pt x="11776" y="1147"/>
                      <a:pt x="14450" y="127"/>
                    </a:cubicBezTo>
                    <a:cubicBezTo>
                      <a:pt x="15067" y="-107"/>
                      <a:pt x="15764" y="-13"/>
                      <a:pt x="16295" y="375"/>
                    </a:cubicBezTo>
                    <a:cubicBezTo>
                      <a:pt x="16559" y="569"/>
                      <a:pt x="16766" y="827"/>
                      <a:pt x="16895" y="1125"/>
                    </a:cubicBezTo>
                    <a:lnTo>
                      <a:pt x="21523" y="15548"/>
                    </a:lnTo>
                    <a:cubicBezTo>
                      <a:pt x="19990" y="16195"/>
                      <a:pt x="18533" y="17005"/>
                      <a:pt x="17179" y="17962"/>
                    </a:cubicBezTo>
                    <a:cubicBezTo>
                      <a:pt x="15731" y="18985"/>
                      <a:pt x="14410" y="20170"/>
                      <a:pt x="13243" y="21493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12700">
                <a:miter lim="400000"/>
              </a:ln>
            </p:spPr>
            <p:txBody>
              <a:bodyPr lIns="35719" tIns="35719" rIns="35719" bIns="35719" anchor="ctr"/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 sz="140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4" name="Shape 1532">
                <a:extLst>
                  <a:ext uri="{FF2B5EF4-FFF2-40B4-BE49-F238E27FC236}">
                    <a16:creationId xmlns:a16="http://schemas.microsoft.com/office/drawing/2014/main" id="{378026D8-F9CF-F318-E627-242856978A85}"/>
                  </a:ext>
                </a:extLst>
              </p:cNvPr>
              <p:cNvSpPr/>
              <p:nvPr/>
            </p:nvSpPr>
            <p:spPr>
              <a:xfrm rot="11759494">
                <a:off x="4448035" y="3861936"/>
                <a:ext cx="226710" cy="19867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11" h="21551" extrusionOk="0">
                    <a:moveTo>
                      <a:pt x="5321" y="21551"/>
                    </a:moveTo>
                    <a:lnTo>
                      <a:pt x="108" y="3796"/>
                    </a:lnTo>
                    <a:cubicBezTo>
                      <a:pt x="-50" y="3333"/>
                      <a:pt x="-35" y="2816"/>
                      <a:pt x="150" y="2366"/>
                    </a:cubicBezTo>
                    <a:cubicBezTo>
                      <a:pt x="377" y="1816"/>
                      <a:pt x="828" y="1430"/>
                      <a:pt x="1354" y="1336"/>
                    </a:cubicBezTo>
                    <a:cubicBezTo>
                      <a:pt x="4320" y="499"/>
                      <a:pt x="7361" y="52"/>
                      <a:pt x="10416" y="4"/>
                    </a:cubicBezTo>
                    <a:cubicBezTo>
                      <a:pt x="13750" y="-49"/>
                      <a:pt x="17076" y="372"/>
                      <a:pt x="20319" y="1259"/>
                    </a:cubicBezTo>
                    <a:cubicBezTo>
                      <a:pt x="20901" y="1512"/>
                      <a:pt x="21332" y="2082"/>
                      <a:pt x="21468" y="2776"/>
                    </a:cubicBezTo>
                    <a:cubicBezTo>
                      <a:pt x="21550" y="3197"/>
                      <a:pt x="21515" y="3637"/>
                      <a:pt x="21367" y="4035"/>
                    </a:cubicBezTo>
                    <a:lnTo>
                      <a:pt x="16205" y="21461"/>
                    </a:lnTo>
                    <a:cubicBezTo>
                      <a:pt x="14444" y="20963"/>
                      <a:pt x="12636" y="20716"/>
                      <a:pt x="10822" y="20725"/>
                    </a:cubicBezTo>
                    <a:cubicBezTo>
                      <a:pt x="8966" y="20734"/>
                      <a:pt x="7117" y="21012"/>
                      <a:pt x="5321" y="21551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12700">
                <a:miter lim="400000"/>
              </a:ln>
            </p:spPr>
            <p:txBody>
              <a:bodyPr lIns="35719" tIns="35719" rIns="35719" bIns="35719" anchor="ctr"/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 sz="140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5" name="Shape 1534">
                <a:extLst>
                  <a:ext uri="{FF2B5EF4-FFF2-40B4-BE49-F238E27FC236}">
                    <a16:creationId xmlns:a16="http://schemas.microsoft.com/office/drawing/2014/main" id="{2FDAB4D4-1039-2E91-C40E-4E4B0846FB2A}"/>
                  </a:ext>
                </a:extLst>
              </p:cNvPr>
              <p:cNvSpPr/>
              <p:nvPr/>
            </p:nvSpPr>
            <p:spPr>
              <a:xfrm rot="11759494">
                <a:off x="4264226" y="3734226"/>
                <a:ext cx="240560" cy="24514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46" h="21549" extrusionOk="0">
                    <a:moveTo>
                      <a:pt x="0" y="15384"/>
                    </a:moveTo>
                    <a:lnTo>
                      <a:pt x="4819" y="1048"/>
                    </a:lnTo>
                    <a:cubicBezTo>
                      <a:pt x="4980" y="591"/>
                      <a:pt x="5349" y="233"/>
                      <a:pt x="5817" y="80"/>
                    </a:cubicBezTo>
                    <a:cubicBezTo>
                      <a:pt x="6217" y="-51"/>
                      <a:pt x="6654" y="-19"/>
                      <a:pt x="7030" y="168"/>
                    </a:cubicBezTo>
                    <a:cubicBezTo>
                      <a:pt x="9784" y="1296"/>
                      <a:pt x="12393" y="2740"/>
                      <a:pt x="14800" y="4471"/>
                    </a:cubicBezTo>
                    <a:cubicBezTo>
                      <a:pt x="17193" y="6191"/>
                      <a:pt x="19371" y="8183"/>
                      <a:pt x="21289" y="10404"/>
                    </a:cubicBezTo>
                    <a:cubicBezTo>
                      <a:pt x="21521" y="10785"/>
                      <a:pt x="21600" y="11238"/>
                      <a:pt x="21509" y="11674"/>
                    </a:cubicBezTo>
                    <a:cubicBezTo>
                      <a:pt x="21414" y="12133"/>
                      <a:pt x="21138" y="12536"/>
                      <a:pt x="20741" y="12797"/>
                    </a:cubicBezTo>
                    <a:lnTo>
                      <a:pt x="8469" y="21549"/>
                    </a:lnTo>
                    <a:cubicBezTo>
                      <a:pt x="7298" y="20290"/>
                      <a:pt x="6007" y="19143"/>
                      <a:pt x="4615" y="18122"/>
                    </a:cubicBezTo>
                    <a:cubicBezTo>
                      <a:pt x="3172" y="17064"/>
                      <a:pt x="1626" y="16146"/>
                      <a:pt x="0" y="15384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12700">
                <a:miter lim="400000"/>
              </a:ln>
            </p:spPr>
            <p:txBody>
              <a:bodyPr lIns="35719" tIns="35719" rIns="35719" bIns="35719" anchor="ctr"/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 sz="140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6" name="Shape 1536">
                <a:extLst>
                  <a:ext uri="{FF2B5EF4-FFF2-40B4-BE49-F238E27FC236}">
                    <a16:creationId xmlns:a16="http://schemas.microsoft.com/office/drawing/2014/main" id="{246DC400-C201-3AA6-C9B8-023FB74592DA}"/>
                  </a:ext>
                </a:extLst>
              </p:cNvPr>
              <p:cNvSpPr/>
              <p:nvPr/>
            </p:nvSpPr>
            <p:spPr>
              <a:xfrm rot="11759494">
                <a:off x="4213290" y="3584528"/>
                <a:ext cx="227440" cy="2156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74" h="21500" extrusionOk="0">
                    <a:moveTo>
                      <a:pt x="0" y="10505"/>
                    </a:moveTo>
                    <a:lnTo>
                      <a:pt x="13149" y="461"/>
                    </a:lnTo>
                    <a:cubicBezTo>
                      <a:pt x="13590" y="51"/>
                      <a:pt x="14197" y="-98"/>
                      <a:pt x="14765" y="65"/>
                    </a:cubicBezTo>
                    <a:cubicBezTo>
                      <a:pt x="15103" y="161"/>
                      <a:pt x="15405" y="366"/>
                      <a:pt x="15629" y="650"/>
                    </a:cubicBezTo>
                    <a:cubicBezTo>
                      <a:pt x="17404" y="3553"/>
                      <a:pt x="18813" y="6687"/>
                      <a:pt x="19819" y="9972"/>
                    </a:cubicBezTo>
                    <a:cubicBezTo>
                      <a:pt x="20789" y="13140"/>
                      <a:pt x="21377" y="16423"/>
                      <a:pt x="21570" y="19745"/>
                    </a:cubicBezTo>
                    <a:cubicBezTo>
                      <a:pt x="21600" y="20166"/>
                      <a:pt x="21474" y="20582"/>
                      <a:pt x="21217" y="20907"/>
                    </a:cubicBezTo>
                    <a:cubicBezTo>
                      <a:pt x="20919" y="21284"/>
                      <a:pt x="20476" y="21502"/>
                      <a:pt x="20009" y="21500"/>
                    </a:cubicBezTo>
                    <a:lnTo>
                      <a:pt x="3280" y="21500"/>
                    </a:lnTo>
                    <a:cubicBezTo>
                      <a:pt x="3110" y="19615"/>
                      <a:pt x="2756" y="17753"/>
                      <a:pt x="2225" y="15943"/>
                    </a:cubicBezTo>
                    <a:cubicBezTo>
                      <a:pt x="1670" y="14052"/>
                      <a:pt x="924" y="12229"/>
                      <a:pt x="0" y="10505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12700">
                <a:miter lim="400000"/>
              </a:ln>
            </p:spPr>
            <p:txBody>
              <a:bodyPr lIns="35719" tIns="35719" rIns="35719" bIns="35719" anchor="ctr"/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 sz="14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63B5D7C9-EEE7-D823-D313-46755A00D078}"/>
                </a:ext>
              </a:extLst>
            </p:cNvPr>
            <p:cNvSpPr/>
            <p:nvPr/>
          </p:nvSpPr>
          <p:spPr bwMode="auto">
            <a:xfrm>
              <a:off x="4336903" y="3350374"/>
              <a:ext cx="622596" cy="622594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20%</a:t>
              </a:r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8035A6BC-F83B-9850-D7BD-39B682899481}"/>
              </a:ext>
            </a:extLst>
          </p:cNvPr>
          <p:cNvSpPr/>
          <p:nvPr/>
        </p:nvSpPr>
        <p:spPr>
          <a:xfrm>
            <a:off x="8922227" y="1679720"/>
            <a:ext cx="2944552" cy="215444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lvl="0" algn="ctr"/>
            <a:r>
              <a:rPr lang="en-GB" altLang="zh-CN" sz="1400" b="1" dirty="0">
                <a:solidFill>
                  <a:schemeClr val="accent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Stakeholder consultation workshop</a:t>
            </a:r>
            <a:endParaRPr lang="zh-CN" altLang="en-US" sz="1400" b="1" dirty="0">
              <a:solidFill>
                <a:schemeClr val="accent1"/>
              </a:solidFill>
              <a:latin typeface="Roboto" panose="02000000000000000000" pitchFamily="2" charset="0"/>
              <a:ea typeface="微软雅黑" panose="020B0503020204020204" pitchFamily="34" charset="-122"/>
              <a:cs typeface="Roboto" panose="02000000000000000000" pitchFamily="2" charset="0"/>
            </a:endParaRPr>
          </a:p>
        </p:txBody>
      </p:sp>
      <p:pic>
        <p:nvPicPr>
          <p:cNvPr id="40" name="Picture 39" descr="A group of people sitting at a table&#10;&#10;Description automatically generated">
            <a:extLst>
              <a:ext uri="{FF2B5EF4-FFF2-40B4-BE49-F238E27FC236}">
                <a16:creationId xmlns:a16="http://schemas.microsoft.com/office/drawing/2014/main" id="{64D86162-CAFC-7F43-73B2-DE474D30CEF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448" y="1557623"/>
            <a:ext cx="3810000" cy="3810000"/>
          </a:xfrm>
          <a:prstGeom prst="rect">
            <a:avLst/>
          </a:prstGeom>
        </p:spPr>
      </p:pic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9F20509B-ED32-1FCC-6BF8-019E226F09D4}"/>
              </a:ext>
            </a:extLst>
          </p:cNvPr>
          <p:cNvSpPr/>
          <p:nvPr/>
        </p:nvSpPr>
        <p:spPr>
          <a:xfrm>
            <a:off x="6053460" y="1945935"/>
            <a:ext cx="2628478" cy="541486"/>
          </a:xfrm>
          <a:prstGeom prst="roundRect">
            <a:avLst/>
          </a:prstGeom>
          <a:solidFill>
            <a:schemeClr val="accent1"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latin typeface="Roboto "/>
              </a:rPr>
              <a:t>Cranfield</a:t>
            </a:r>
            <a:r>
              <a:rPr lang="en-GB" dirty="0"/>
              <a:t> </a:t>
            </a:r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EF29DCB4-7BA3-C28F-9F4E-C827E68244E0}"/>
              </a:ext>
            </a:extLst>
          </p:cNvPr>
          <p:cNvSpPr/>
          <p:nvPr/>
        </p:nvSpPr>
        <p:spPr>
          <a:xfrm>
            <a:off x="6059810" y="2597672"/>
            <a:ext cx="2628478" cy="541486"/>
          </a:xfrm>
          <a:prstGeom prst="roundRect">
            <a:avLst/>
          </a:prstGeom>
          <a:solidFill>
            <a:schemeClr val="accent1"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latin typeface="Roboto "/>
              </a:rPr>
              <a:t>CMDC</a:t>
            </a:r>
            <a:r>
              <a:rPr lang="en-GB" sz="1400" dirty="0"/>
              <a:t> </a:t>
            </a: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A25A2524-0F6A-61BA-3AA0-FADF7F1C846D}"/>
              </a:ext>
            </a:extLst>
          </p:cNvPr>
          <p:cNvSpPr/>
          <p:nvPr/>
        </p:nvSpPr>
        <p:spPr>
          <a:xfrm>
            <a:off x="6059810" y="3272598"/>
            <a:ext cx="2628478" cy="541486"/>
          </a:xfrm>
          <a:prstGeom prst="roundRect">
            <a:avLst/>
          </a:prstGeom>
          <a:solidFill>
            <a:schemeClr val="accent1"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latin typeface="Roboto "/>
              </a:rPr>
              <a:t>22 May 2025</a:t>
            </a:r>
            <a:r>
              <a:rPr lang="en-GB" sz="1600" dirty="0">
                <a:latin typeface="Roboto "/>
              </a:rPr>
              <a:t> </a:t>
            </a:r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4AB64401-33E5-162B-5F29-C5E9F1E5991F}"/>
              </a:ext>
            </a:extLst>
          </p:cNvPr>
          <p:cNvSpPr/>
          <p:nvPr/>
        </p:nvSpPr>
        <p:spPr>
          <a:xfrm>
            <a:off x="6059810" y="3980441"/>
            <a:ext cx="2628478" cy="541486"/>
          </a:xfrm>
          <a:prstGeom prst="roundRect">
            <a:avLst/>
          </a:prstGeom>
          <a:solidFill>
            <a:schemeClr val="accent1"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latin typeface="Roboto "/>
              </a:rPr>
              <a:t>Morning event </a:t>
            </a:r>
          </a:p>
        </p:txBody>
      </p:sp>
      <p:pic>
        <p:nvPicPr>
          <p:cNvPr id="52" name="Graphic 51" descr="Marker with solid fill">
            <a:extLst>
              <a:ext uri="{FF2B5EF4-FFF2-40B4-BE49-F238E27FC236}">
                <a16:creationId xmlns:a16="http://schemas.microsoft.com/office/drawing/2014/main" id="{5346258C-0B32-9218-01C0-6A363BE03F3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555584" y="1928713"/>
            <a:ext cx="562292" cy="562292"/>
          </a:xfrm>
          <a:prstGeom prst="rect">
            <a:avLst/>
          </a:prstGeom>
        </p:spPr>
      </p:pic>
      <p:pic>
        <p:nvPicPr>
          <p:cNvPr id="54" name="Graphic 53" descr="Lecturer with solid fill">
            <a:extLst>
              <a:ext uri="{FF2B5EF4-FFF2-40B4-BE49-F238E27FC236}">
                <a16:creationId xmlns:a16="http://schemas.microsoft.com/office/drawing/2014/main" id="{5C01D50A-3899-2EDE-19D2-09EF8D154C8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552896" y="2571482"/>
            <a:ext cx="562292" cy="562292"/>
          </a:xfrm>
          <a:prstGeom prst="rect">
            <a:avLst/>
          </a:prstGeom>
        </p:spPr>
      </p:pic>
      <p:pic>
        <p:nvPicPr>
          <p:cNvPr id="56" name="Graphic 55" descr="Daily calendar with solid fill">
            <a:extLst>
              <a:ext uri="{FF2B5EF4-FFF2-40B4-BE49-F238E27FC236}">
                <a16:creationId xmlns:a16="http://schemas.microsoft.com/office/drawing/2014/main" id="{C84ACE01-EEB4-87FA-8A31-111EFF67ED3D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499460" y="3285440"/>
            <a:ext cx="562292" cy="562292"/>
          </a:xfrm>
          <a:prstGeom prst="rect">
            <a:avLst/>
          </a:prstGeom>
        </p:spPr>
      </p:pic>
      <p:pic>
        <p:nvPicPr>
          <p:cNvPr id="58" name="Graphic 57" descr="Dim (Medium Sun) outline">
            <a:extLst>
              <a:ext uri="{FF2B5EF4-FFF2-40B4-BE49-F238E27FC236}">
                <a16:creationId xmlns:a16="http://schemas.microsoft.com/office/drawing/2014/main" id="{71DC0115-55AA-85CA-5B24-3DCA30C909C8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5497518" y="3970038"/>
            <a:ext cx="562292" cy="562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7521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30E0E5-26DA-753B-9FAC-68BDAD121B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457BE-7448-D8A5-7A9A-2C0966A9B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WP 4 Progress </a:t>
            </a:r>
          </a:p>
        </p:txBody>
      </p:sp>
      <p:graphicFrame>
        <p:nvGraphicFramePr>
          <p:cNvPr id="20" name="Diagram 19">
            <a:extLst>
              <a:ext uri="{FF2B5EF4-FFF2-40B4-BE49-F238E27FC236}">
                <a16:creationId xmlns:a16="http://schemas.microsoft.com/office/drawing/2014/main" id="{93E989AA-FA6A-2A4E-E69D-1A2AFE5B1198}"/>
              </a:ext>
            </a:extLst>
          </p:cNvPr>
          <p:cNvGraphicFramePr/>
          <p:nvPr/>
        </p:nvGraphicFramePr>
        <p:xfrm>
          <a:off x="268168" y="5589239"/>
          <a:ext cx="11655663" cy="5918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3" name="Group 2">
            <a:extLst>
              <a:ext uri="{FF2B5EF4-FFF2-40B4-BE49-F238E27FC236}">
                <a16:creationId xmlns:a16="http://schemas.microsoft.com/office/drawing/2014/main" id="{FDE5ABB0-22FD-96CF-FF52-5B70BB967E4B}"/>
              </a:ext>
            </a:extLst>
          </p:cNvPr>
          <p:cNvGrpSpPr>
            <a:grpSpLocks noChangeAspect="1"/>
          </p:cNvGrpSpPr>
          <p:nvPr/>
        </p:nvGrpSpPr>
        <p:grpSpPr>
          <a:xfrm>
            <a:off x="10041706" y="548680"/>
            <a:ext cx="972000" cy="955425"/>
            <a:chOff x="4213290" y="3234444"/>
            <a:chExt cx="869822" cy="854454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4DDABDF3-628D-179F-4440-7C93C55C10E0}"/>
                </a:ext>
              </a:extLst>
            </p:cNvPr>
            <p:cNvGrpSpPr/>
            <p:nvPr/>
          </p:nvGrpSpPr>
          <p:grpSpPr>
            <a:xfrm>
              <a:off x="4213290" y="3234444"/>
              <a:ext cx="869822" cy="854454"/>
              <a:chOff x="4213290" y="3234444"/>
              <a:chExt cx="869822" cy="854454"/>
            </a:xfrm>
          </p:grpSpPr>
          <p:sp>
            <p:nvSpPr>
              <p:cNvPr id="7" name="Shape 1518">
                <a:extLst>
                  <a:ext uri="{FF2B5EF4-FFF2-40B4-BE49-F238E27FC236}">
                    <a16:creationId xmlns:a16="http://schemas.microsoft.com/office/drawing/2014/main" id="{ABA67EF2-4020-1230-4D50-59B74E6361E3}"/>
                  </a:ext>
                </a:extLst>
              </p:cNvPr>
              <p:cNvSpPr/>
              <p:nvPr/>
            </p:nvSpPr>
            <p:spPr>
              <a:xfrm rot="959494">
                <a:off x="4277830" y="3358386"/>
                <a:ext cx="231257" cy="21626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32" h="21535" extrusionOk="0">
                    <a:moveTo>
                      <a:pt x="18209" y="21535"/>
                    </a:moveTo>
                    <a:lnTo>
                      <a:pt x="1798" y="21535"/>
                    </a:lnTo>
                    <a:cubicBezTo>
                      <a:pt x="1340" y="21484"/>
                      <a:pt x="912" y="21264"/>
                      <a:pt x="588" y="20915"/>
                    </a:cubicBezTo>
                    <a:cubicBezTo>
                      <a:pt x="142" y="20433"/>
                      <a:pt x="-68" y="19757"/>
                      <a:pt x="20" y="19086"/>
                    </a:cubicBezTo>
                    <a:cubicBezTo>
                      <a:pt x="363" y="15985"/>
                      <a:pt x="1002" y="12929"/>
                      <a:pt x="1927" y="9968"/>
                    </a:cubicBezTo>
                    <a:cubicBezTo>
                      <a:pt x="2893" y="6874"/>
                      <a:pt x="4167" y="3901"/>
                      <a:pt x="5726" y="1097"/>
                    </a:cubicBezTo>
                    <a:cubicBezTo>
                      <a:pt x="6010" y="539"/>
                      <a:pt x="6516" y="148"/>
                      <a:pt x="7101" y="34"/>
                    </a:cubicBezTo>
                    <a:cubicBezTo>
                      <a:pt x="7607" y="-65"/>
                      <a:pt x="8129" y="54"/>
                      <a:pt x="8553" y="364"/>
                    </a:cubicBezTo>
                    <a:lnTo>
                      <a:pt x="21532" y="10578"/>
                    </a:lnTo>
                    <a:cubicBezTo>
                      <a:pt x="20480" y="12212"/>
                      <a:pt x="19659" y="14003"/>
                      <a:pt x="19095" y="15894"/>
                    </a:cubicBezTo>
                    <a:cubicBezTo>
                      <a:pt x="18551" y="17720"/>
                      <a:pt x="18252" y="19619"/>
                      <a:pt x="18209" y="21535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>
                <a:miter lim="400000"/>
              </a:ln>
            </p:spPr>
            <p:txBody>
              <a:bodyPr lIns="35719" tIns="35719" rIns="35719" bIns="35719" anchor="ctr"/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 sz="140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8" name="Shape 1520">
                <a:extLst>
                  <a:ext uri="{FF2B5EF4-FFF2-40B4-BE49-F238E27FC236}">
                    <a16:creationId xmlns:a16="http://schemas.microsoft.com/office/drawing/2014/main" id="{DE538D23-FB18-9ADB-A535-1DCB0CD4E2DB}"/>
                  </a:ext>
                </a:extLst>
              </p:cNvPr>
              <p:cNvSpPr/>
              <p:nvPr/>
            </p:nvSpPr>
            <p:spPr>
              <a:xfrm rot="959494">
                <a:off x="4408898" y="3234444"/>
                <a:ext cx="240206" cy="24445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23" h="21493" extrusionOk="0">
                    <a:moveTo>
                      <a:pt x="13243" y="21493"/>
                    </a:moveTo>
                    <a:lnTo>
                      <a:pt x="545" y="12447"/>
                    </a:lnTo>
                    <a:cubicBezTo>
                      <a:pt x="270" y="12214"/>
                      <a:pt x="85" y="11894"/>
                      <a:pt x="23" y="11541"/>
                    </a:cubicBezTo>
                    <a:cubicBezTo>
                      <a:pt x="-77" y="10970"/>
                      <a:pt x="149" y="10390"/>
                      <a:pt x="611" y="10030"/>
                    </a:cubicBezTo>
                    <a:cubicBezTo>
                      <a:pt x="2446" y="7810"/>
                      <a:pt x="4568" y="5835"/>
                      <a:pt x="6925" y="4156"/>
                    </a:cubicBezTo>
                    <a:cubicBezTo>
                      <a:pt x="9246" y="2501"/>
                      <a:pt x="11776" y="1147"/>
                      <a:pt x="14450" y="127"/>
                    </a:cubicBezTo>
                    <a:cubicBezTo>
                      <a:pt x="15067" y="-107"/>
                      <a:pt x="15764" y="-13"/>
                      <a:pt x="16295" y="375"/>
                    </a:cubicBezTo>
                    <a:cubicBezTo>
                      <a:pt x="16559" y="569"/>
                      <a:pt x="16766" y="827"/>
                      <a:pt x="16895" y="1125"/>
                    </a:cubicBezTo>
                    <a:lnTo>
                      <a:pt x="21523" y="15548"/>
                    </a:lnTo>
                    <a:cubicBezTo>
                      <a:pt x="19990" y="16195"/>
                      <a:pt x="18533" y="17005"/>
                      <a:pt x="17179" y="17962"/>
                    </a:cubicBezTo>
                    <a:cubicBezTo>
                      <a:pt x="15731" y="18985"/>
                      <a:pt x="14410" y="20170"/>
                      <a:pt x="13243" y="21493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>
                <a:miter lim="400000"/>
              </a:ln>
            </p:spPr>
            <p:txBody>
              <a:bodyPr lIns="35719" tIns="35719" rIns="35719" bIns="35719" anchor="ctr"/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 sz="14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9" name="Shape 1522">
                <a:extLst>
                  <a:ext uri="{FF2B5EF4-FFF2-40B4-BE49-F238E27FC236}">
                    <a16:creationId xmlns:a16="http://schemas.microsoft.com/office/drawing/2014/main" id="{D508E08F-FA5C-E54D-10B4-628BC12B9799}"/>
                  </a:ext>
                </a:extLst>
              </p:cNvPr>
              <p:cNvSpPr/>
              <p:nvPr/>
            </p:nvSpPr>
            <p:spPr>
              <a:xfrm rot="959494">
                <a:off x="4621657" y="3262728"/>
                <a:ext cx="226710" cy="19867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11" h="21551" extrusionOk="0">
                    <a:moveTo>
                      <a:pt x="5321" y="21551"/>
                    </a:moveTo>
                    <a:lnTo>
                      <a:pt x="108" y="3796"/>
                    </a:lnTo>
                    <a:cubicBezTo>
                      <a:pt x="-50" y="3333"/>
                      <a:pt x="-35" y="2816"/>
                      <a:pt x="150" y="2366"/>
                    </a:cubicBezTo>
                    <a:cubicBezTo>
                      <a:pt x="377" y="1816"/>
                      <a:pt x="828" y="1430"/>
                      <a:pt x="1354" y="1336"/>
                    </a:cubicBezTo>
                    <a:cubicBezTo>
                      <a:pt x="4320" y="499"/>
                      <a:pt x="7361" y="52"/>
                      <a:pt x="10416" y="4"/>
                    </a:cubicBezTo>
                    <a:cubicBezTo>
                      <a:pt x="13750" y="-49"/>
                      <a:pt x="17076" y="372"/>
                      <a:pt x="20319" y="1259"/>
                    </a:cubicBezTo>
                    <a:cubicBezTo>
                      <a:pt x="20901" y="1512"/>
                      <a:pt x="21332" y="2082"/>
                      <a:pt x="21468" y="2776"/>
                    </a:cubicBezTo>
                    <a:cubicBezTo>
                      <a:pt x="21550" y="3197"/>
                      <a:pt x="21515" y="3637"/>
                      <a:pt x="21367" y="4035"/>
                    </a:cubicBezTo>
                    <a:lnTo>
                      <a:pt x="16205" y="21461"/>
                    </a:lnTo>
                    <a:cubicBezTo>
                      <a:pt x="14444" y="20963"/>
                      <a:pt x="12636" y="20716"/>
                      <a:pt x="10822" y="20725"/>
                    </a:cubicBezTo>
                    <a:cubicBezTo>
                      <a:pt x="8966" y="20734"/>
                      <a:pt x="7117" y="21012"/>
                      <a:pt x="5321" y="21551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lIns="35719" tIns="35719" rIns="35719" bIns="35719" anchor="ctr"/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 sz="140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0" name="Shape 1524">
                <a:extLst>
                  <a:ext uri="{FF2B5EF4-FFF2-40B4-BE49-F238E27FC236}">
                    <a16:creationId xmlns:a16="http://schemas.microsoft.com/office/drawing/2014/main" id="{875A65D4-F9DC-34DA-7BA8-B9C8CE13FC03}"/>
                  </a:ext>
                </a:extLst>
              </p:cNvPr>
              <p:cNvSpPr/>
              <p:nvPr/>
            </p:nvSpPr>
            <p:spPr>
              <a:xfrm rot="959494">
                <a:off x="4791616" y="3343970"/>
                <a:ext cx="240560" cy="24514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46" h="21549" extrusionOk="0">
                    <a:moveTo>
                      <a:pt x="0" y="15384"/>
                    </a:moveTo>
                    <a:lnTo>
                      <a:pt x="4819" y="1048"/>
                    </a:lnTo>
                    <a:cubicBezTo>
                      <a:pt x="4980" y="591"/>
                      <a:pt x="5349" y="233"/>
                      <a:pt x="5817" y="80"/>
                    </a:cubicBezTo>
                    <a:cubicBezTo>
                      <a:pt x="6217" y="-51"/>
                      <a:pt x="6654" y="-19"/>
                      <a:pt x="7030" y="168"/>
                    </a:cubicBezTo>
                    <a:cubicBezTo>
                      <a:pt x="9784" y="1296"/>
                      <a:pt x="12393" y="2740"/>
                      <a:pt x="14800" y="4471"/>
                    </a:cubicBezTo>
                    <a:cubicBezTo>
                      <a:pt x="17193" y="6191"/>
                      <a:pt x="19371" y="8183"/>
                      <a:pt x="21289" y="10404"/>
                    </a:cubicBezTo>
                    <a:cubicBezTo>
                      <a:pt x="21521" y="10785"/>
                      <a:pt x="21600" y="11238"/>
                      <a:pt x="21509" y="11674"/>
                    </a:cubicBezTo>
                    <a:cubicBezTo>
                      <a:pt x="21414" y="12133"/>
                      <a:pt x="21138" y="12536"/>
                      <a:pt x="20741" y="12797"/>
                    </a:cubicBezTo>
                    <a:lnTo>
                      <a:pt x="8469" y="21549"/>
                    </a:lnTo>
                    <a:cubicBezTo>
                      <a:pt x="7298" y="20290"/>
                      <a:pt x="6007" y="19143"/>
                      <a:pt x="4615" y="18122"/>
                    </a:cubicBezTo>
                    <a:cubicBezTo>
                      <a:pt x="3172" y="17064"/>
                      <a:pt x="1626" y="16146"/>
                      <a:pt x="0" y="15384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lIns="35719" tIns="35719" rIns="35719" bIns="35719" anchor="ctr"/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 sz="140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1" name="Shape 1526">
                <a:extLst>
                  <a:ext uri="{FF2B5EF4-FFF2-40B4-BE49-F238E27FC236}">
                    <a16:creationId xmlns:a16="http://schemas.microsoft.com/office/drawing/2014/main" id="{3F56CED9-E206-F8EA-9B95-301A46906822}"/>
                  </a:ext>
                </a:extLst>
              </p:cNvPr>
              <p:cNvSpPr/>
              <p:nvPr/>
            </p:nvSpPr>
            <p:spPr>
              <a:xfrm rot="959494">
                <a:off x="4855672" y="3523196"/>
                <a:ext cx="227440" cy="2156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74" h="21500" extrusionOk="0">
                    <a:moveTo>
                      <a:pt x="0" y="10505"/>
                    </a:moveTo>
                    <a:lnTo>
                      <a:pt x="13149" y="461"/>
                    </a:lnTo>
                    <a:cubicBezTo>
                      <a:pt x="13590" y="51"/>
                      <a:pt x="14197" y="-98"/>
                      <a:pt x="14765" y="65"/>
                    </a:cubicBezTo>
                    <a:cubicBezTo>
                      <a:pt x="15103" y="161"/>
                      <a:pt x="15405" y="366"/>
                      <a:pt x="15629" y="650"/>
                    </a:cubicBezTo>
                    <a:cubicBezTo>
                      <a:pt x="17404" y="3553"/>
                      <a:pt x="18813" y="6687"/>
                      <a:pt x="19819" y="9972"/>
                    </a:cubicBezTo>
                    <a:cubicBezTo>
                      <a:pt x="20789" y="13140"/>
                      <a:pt x="21377" y="16423"/>
                      <a:pt x="21570" y="19745"/>
                    </a:cubicBezTo>
                    <a:cubicBezTo>
                      <a:pt x="21600" y="20166"/>
                      <a:pt x="21474" y="20582"/>
                      <a:pt x="21217" y="20907"/>
                    </a:cubicBezTo>
                    <a:cubicBezTo>
                      <a:pt x="20919" y="21284"/>
                      <a:pt x="20476" y="21502"/>
                      <a:pt x="20009" y="21500"/>
                    </a:cubicBezTo>
                    <a:lnTo>
                      <a:pt x="3280" y="21500"/>
                    </a:lnTo>
                    <a:cubicBezTo>
                      <a:pt x="3110" y="19615"/>
                      <a:pt x="2756" y="17753"/>
                      <a:pt x="2225" y="15943"/>
                    </a:cubicBezTo>
                    <a:cubicBezTo>
                      <a:pt x="1670" y="14052"/>
                      <a:pt x="924" y="12229"/>
                      <a:pt x="0" y="10505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lIns="35719" tIns="35719" rIns="35719" bIns="35719" anchor="ctr"/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 sz="14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2" name="Shape 1528">
                <a:extLst>
                  <a:ext uri="{FF2B5EF4-FFF2-40B4-BE49-F238E27FC236}">
                    <a16:creationId xmlns:a16="http://schemas.microsoft.com/office/drawing/2014/main" id="{A7662F7E-9803-9A9E-E291-67798D63DEFB}"/>
                  </a:ext>
                </a:extLst>
              </p:cNvPr>
              <p:cNvSpPr/>
              <p:nvPr/>
            </p:nvSpPr>
            <p:spPr>
              <a:xfrm rot="11759494">
                <a:off x="4787315" y="3748689"/>
                <a:ext cx="231257" cy="21626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32" h="21535" extrusionOk="0">
                    <a:moveTo>
                      <a:pt x="18209" y="21535"/>
                    </a:moveTo>
                    <a:lnTo>
                      <a:pt x="1798" y="21535"/>
                    </a:lnTo>
                    <a:cubicBezTo>
                      <a:pt x="1340" y="21484"/>
                      <a:pt x="912" y="21264"/>
                      <a:pt x="588" y="20915"/>
                    </a:cubicBezTo>
                    <a:cubicBezTo>
                      <a:pt x="142" y="20433"/>
                      <a:pt x="-68" y="19757"/>
                      <a:pt x="20" y="19086"/>
                    </a:cubicBezTo>
                    <a:cubicBezTo>
                      <a:pt x="363" y="15985"/>
                      <a:pt x="1002" y="12929"/>
                      <a:pt x="1927" y="9968"/>
                    </a:cubicBezTo>
                    <a:cubicBezTo>
                      <a:pt x="2893" y="6874"/>
                      <a:pt x="4167" y="3901"/>
                      <a:pt x="5726" y="1097"/>
                    </a:cubicBezTo>
                    <a:cubicBezTo>
                      <a:pt x="6010" y="539"/>
                      <a:pt x="6516" y="148"/>
                      <a:pt x="7101" y="34"/>
                    </a:cubicBezTo>
                    <a:cubicBezTo>
                      <a:pt x="7607" y="-65"/>
                      <a:pt x="8129" y="54"/>
                      <a:pt x="8553" y="364"/>
                    </a:cubicBezTo>
                    <a:lnTo>
                      <a:pt x="21532" y="10578"/>
                    </a:lnTo>
                    <a:cubicBezTo>
                      <a:pt x="20480" y="12212"/>
                      <a:pt x="19659" y="14003"/>
                      <a:pt x="19095" y="15894"/>
                    </a:cubicBezTo>
                    <a:cubicBezTo>
                      <a:pt x="18551" y="17720"/>
                      <a:pt x="18252" y="19619"/>
                      <a:pt x="18209" y="21535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lIns="35719" tIns="35719" rIns="35719" bIns="35719" anchor="ctr"/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 sz="14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3" name="Shape 1530">
                <a:extLst>
                  <a:ext uri="{FF2B5EF4-FFF2-40B4-BE49-F238E27FC236}">
                    <a16:creationId xmlns:a16="http://schemas.microsoft.com/office/drawing/2014/main" id="{8C9555F7-B1FD-0058-F9CC-48A6EE23747D}"/>
                  </a:ext>
                </a:extLst>
              </p:cNvPr>
              <p:cNvSpPr/>
              <p:nvPr/>
            </p:nvSpPr>
            <p:spPr>
              <a:xfrm rot="11759494">
                <a:off x="4647298" y="3844442"/>
                <a:ext cx="240206" cy="24445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23" h="21493" extrusionOk="0">
                    <a:moveTo>
                      <a:pt x="13243" y="21493"/>
                    </a:moveTo>
                    <a:lnTo>
                      <a:pt x="545" y="12447"/>
                    </a:lnTo>
                    <a:cubicBezTo>
                      <a:pt x="270" y="12214"/>
                      <a:pt x="85" y="11894"/>
                      <a:pt x="23" y="11541"/>
                    </a:cubicBezTo>
                    <a:cubicBezTo>
                      <a:pt x="-77" y="10970"/>
                      <a:pt x="149" y="10390"/>
                      <a:pt x="611" y="10030"/>
                    </a:cubicBezTo>
                    <a:cubicBezTo>
                      <a:pt x="2446" y="7810"/>
                      <a:pt x="4568" y="5835"/>
                      <a:pt x="6925" y="4156"/>
                    </a:cubicBezTo>
                    <a:cubicBezTo>
                      <a:pt x="9246" y="2501"/>
                      <a:pt x="11776" y="1147"/>
                      <a:pt x="14450" y="127"/>
                    </a:cubicBezTo>
                    <a:cubicBezTo>
                      <a:pt x="15067" y="-107"/>
                      <a:pt x="15764" y="-13"/>
                      <a:pt x="16295" y="375"/>
                    </a:cubicBezTo>
                    <a:cubicBezTo>
                      <a:pt x="16559" y="569"/>
                      <a:pt x="16766" y="827"/>
                      <a:pt x="16895" y="1125"/>
                    </a:cubicBezTo>
                    <a:lnTo>
                      <a:pt x="21523" y="15548"/>
                    </a:lnTo>
                    <a:cubicBezTo>
                      <a:pt x="19990" y="16195"/>
                      <a:pt x="18533" y="17005"/>
                      <a:pt x="17179" y="17962"/>
                    </a:cubicBezTo>
                    <a:cubicBezTo>
                      <a:pt x="15731" y="18985"/>
                      <a:pt x="14410" y="20170"/>
                      <a:pt x="13243" y="21493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>
                <a:miter lim="400000"/>
              </a:ln>
            </p:spPr>
            <p:txBody>
              <a:bodyPr lIns="35719" tIns="35719" rIns="35719" bIns="35719" anchor="ctr"/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 sz="140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4" name="Shape 1532">
                <a:extLst>
                  <a:ext uri="{FF2B5EF4-FFF2-40B4-BE49-F238E27FC236}">
                    <a16:creationId xmlns:a16="http://schemas.microsoft.com/office/drawing/2014/main" id="{E7CD3ADA-5D99-388B-06B8-CE17C7818B9C}"/>
                  </a:ext>
                </a:extLst>
              </p:cNvPr>
              <p:cNvSpPr/>
              <p:nvPr/>
            </p:nvSpPr>
            <p:spPr>
              <a:xfrm rot="11759494">
                <a:off x="4448035" y="3861936"/>
                <a:ext cx="226710" cy="19867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11" h="21551" extrusionOk="0">
                    <a:moveTo>
                      <a:pt x="5321" y="21551"/>
                    </a:moveTo>
                    <a:lnTo>
                      <a:pt x="108" y="3796"/>
                    </a:lnTo>
                    <a:cubicBezTo>
                      <a:pt x="-50" y="3333"/>
                      <a:pt x="-35" y="2816"/>
                      <a:pt x="150" y="2366"/>
                    </a:cubicBezTo>
                    <a:cubicBezTo>
                      <a:pt x="377" y="1816"/>
                      <a:pt x="828" y="1430"/>
                      <a:pt x="1354" y="1336"/>
                    </a:cubicBezTo>
                    <a:cubicBezTo>
                      <a:pt x="4320" y="499"/>
                      <a:pt x="7361" y="52"/>
                      <a:pt x="10416" y="4"/>
                    </a:cubicBezTo>
                    <a:cubicBezTo>
                      <a:pt x="13750" y="-49"/>
                      <a:pt x="17076" y="372"/>
                      <a:pt x="20319" y="1259"/>
                    </a:cubicBezTo>
                    <a:cubicBezTo>
                      <a:pt x="20901" y="1512"/>
                      <a:pt x="21332" y="2082"/>
                      <a:pt x="21468" y="2776"/>
                    </a:cubicBezTo>
                    <a:cubicBezTo>
                      <a:pt x="21550" y="3197"/>
                      <a:pt x="21515" y="3637"/>
                      <a:pt x="21367" y="4035"/>
                    </a:cubicBezTo>
                    <a:lnTo>
                      <a:pt x="16205" y="21461"/>
                    </a:lnTo>
                    <a:cubicBezTo>
                      <a:pt x="14444" y="20963"/>
                      <a:pt x="12636" y="20716"/>
                      <a:pt x="10822" y="20725"/>
                    </a:cubicBezTo>
                    <a:cubicBezTo>
                      <a:pt x="8966" y="20734"/>
                      <a:pt x="7117" y="21012"/>
                      <a:pt x="5321" y="21551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>
                <a:miter lim="400000"/>
              </a:ln>
            </p:spPr>
            <p:txBody>
              <a:bodyPr lIns="35719" tIns="35719" rIns="35719" bIns="35719" anchor="ctr"/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 sz="140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5" name="Shape 1534">
                <a:extLst>
                  <a:ext uri="{FF2B5EF4-FFF2-40B4-BE49-F238E27FC236}">
                    <a16:creationId xmlns:a16="http://schemas.microsoft.com/office/drawing/2014/main" id="{45B6F353-4131-0159-30EA-92660028CAA9}"/>
                  </a:ext>
                </a:extLst>
              </p:cNvPr>
              <p:cNvSpPr/>
              <p:nvPr/>
            </p:nvSpPr>
            <p:spPr>
              <a:xfrm rot="11759494">
                <a:off x="4264226" y="3734226"/>
                <a:ext cx="240560" cy="24514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46" h="21549" extrusionOk="0">
                    <a:moveTo>
                      <a:pt x="0" y="15384"/>
                    </a:moveTo>
                    <a:lnTo>
                      <a:pt x="4819" y="1048"/>
                    </a:lnTo>
                    <a:cubicBezTo>
                      <a:pt x="4980" y="591"/>
                      <a:pt x="5349" y="233"/>
                      <a:pt x="5817" y="80"/>
                    </a:cubicBezTo>
                    <a:cubicBezTo>
                      <a:pt x="6217" y="-51"/>
                      <a:pt x="6654" y="-19"/>
                      <a:pt x="7030" y="168"/>
                    </a:cubicBezTo>
                    <a:cubicBezTo>
                      <a:pt x="9784" y="1296"/>
                      <a:pt x="12393" y="2740"/>
                      <a:pt x="14800" y="4471"/>
                    </a:cubicBezTo>
                    <a:cubicBezTo>
                      <a:pt x="17193" y="6191"/>
                      <a:pt x="19371" y="8183"/>
                      <a:pt x="21289" y="10404"/>
                    </a:cubicBezTo>
                    <a:cubicBezTo>
                      <a:pt x="21521" y="10785"/>
                      <a:pt x="21600" y="11238"/>
                      <a:pt x="21509" y="11674"/>
                    </a:cubicBezTo>
                    <a:cubicBezTo>
                      <a:pt x="21414" y="12133"/>
                      <a:pt x="21138" y="12536"/>
                      <a:pt x="20741" y="12797"/>
                    </a:cubicBezTo>
                    <a:lnTo>
                      <a:pt x="8469" y="21549"/>
                    </a:lnTo>
                    <a:cubicBezTo>
                      <a:pt x="7298" y="20290"/>
                      <a:pt x="6007" y="19143"/>
                      <a:pt x="4615" y="18122"/>
                    </a:cubicBezTo>
                    <a:cubicBezTo>
                      <a:pt x="3172" y="17064"/>
                      <a:pt x="1626" y="16146"/>
                      <a:pt x="0" y="15384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>
                <a:miter lim="400000"/>
              </a:ln>
            </p:spPr>
            <p:txBody>
              <a:bodyPr lIns="35719" tIns="35719" rIns="35719" bIns="35719" anchor="ctr"/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 sz="140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6" name="Shape 1536">
                <a:extLst>
                  <a:ext uri="{FF2B5EF4-FFF2-40B4-BE49-F238E27FC236}">
                    <a16:creationId xmlns:a16="http://schemas.microsoft.com/office/drawing/2014/main" id="{E78AE465-4D8F-4D64-A729-00A8A7DFAE12}"/>
                  </a:ext>
                </a:extLst>
              </p:cNvPr>
              <p:cNvSpPr/>
              <p:nvPr/>
            </p:nvSpPr>
            <p:spPr>
              <a:xfrm rot="11759494">
                <a:off x="4213290" y="3584528"/>
                <a:ext cx="227440" cy="2156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74" h="21500" extrusionOk="0">
                    <a:moveTo>
                      <a:pt x="0" y="10505"/>
                    </a:moveTo>
                    <a:lnTo>
                      <a:pt x="13149" y="461"/>
                    </a:lnTo>
                    <a:cubicBezTo>
                      <a:pt x="13590" y="51"/>
                      <a:pt x="14197" y="-98"/>
                      <a:pt x="14765" y="65"/>
                    </a:cubicBezTo>
                    <a:cubicBezTo>
                      <a:pt x="15103" y="161"/>
                      <a:pt x="15405" y="366"/>
                      <a:pt x="15629" y="650"/>
                    </a:cubicBezTo>
                    <a:cubicBezTo>
                      <a:pt x="17404" y="3553"/>
                      <a:pt x="18813" y="6687"/>
                      <a:pt x="19819" y="9972"/>
                    </a:cubicBezTo>
                    <a:cubicBezTo>
                      <a:pt x="20789" y="13140"/>
                      <a:pt x="21377" y="16423"/>
                      <a:pt x="21570" y="19745"/>
                    </a:cubicBezTo>
                    <a:cubicBezTo>
                      <a:pt x="21600" y="20166"/>
                      <a:pt x="21474" y="20582"/>
                      <a:pt x="21217" y="20907"/>
                    </a:cubicBezTo>
                    <a:cubicBezTo>
                      <a:pt x="20919" y="21284"/>
                      <a:pt x="20476" y="21502"/>
                      <a:pt x="20009" y="21500"/>
                    </a:cubicBezTo>
                    <a:lnTo>
                      <a:pt x="3280" y="21500"/>
                    </a:lnTo>
                    <a:cubicBezTo>
                      <a:pt x="3110" y="19615"/>
                      <a:pt x="2756" y="17753"/>
                      <a:pt x="2225" y="15943"/>
                    </a:cubicBezTo>
                    <a:cubicBezTo>
                      <a:pt x="1670" y="14052"/>
                      <a:pt x="924" y="12229"/>
                      <a:pt x="0" y="10505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>
                <a:miter lim="400000"/>
              </a:ln>
            </p:spPr>
            <p:txBody>
              <a:bodyPr lIns="35719" tIns="35719" rIns="35719" bIns="35719" anchor="ctr"/>
              <a:lstStyle/>
              <a:p>
                <a:pPr algn="ctr">
                  <a:defRPr sz="3200" cap="none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 sz="14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2E44E10D-ACEA-8D5F-F548-39823F207A4C}"/>
                </a:ext>
              </a:extLst>
            </p:cNvPr>
            <p:cNvSpPr/>
            <p:nvPr/>
          </p:nvSpPr>
          <p:spPr bwMode="auto">
            <a:xfrm>
              <a:off x="4336903" y="3350374"/>
              <a:ext cx="622596" cy="622594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100%</a:t>
              </a:r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1E8D9853-853E-470D-19C0-893E9DCC5E45}"/>
              </a:ext>
            </a:extLst>
          </p:cNvPr>
          <p:cNvSpPr/>
          <p:nvPr/>
        </p:nvSpPr>
        <p:spPr>
          <a:xfrm>
            <a:off x="8922227" y="1679720"/>
            <a:ext cx="2944552" cy="215444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lvl="0" algn="ctr"/>
            <a:r>
              <a:rPr lang="en-GB" altLang="zh-CN" sz="1400" b="1" dirty="0">
                <a:solidFill>
                  <a:schemeClr val="accent6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Research Dissemination</a:t>
            </a:r>
            <a:endParaRPr lang="zh-CN" altLang="en-US" sz="1400" b="1" dirty="0">
              <a:solidFill>
                <a:schemeClr val="accent6"/>
              </a:solidFill>
              <a:latin typeface="Roboto" panose="02000000000000000000" pitchFamily="2" charset="0"/>
              <a:ea typeface="微软雅黑" panose="020B0503020204020204" pitchFamily="34" charset="-122"/>
              <a:cs typeface="Roboto" panose="02000000000000000000" pitchFamily="2" charset="0"/>
            </a:endParaRPr>
          </a:p>
        </p:txBody>
      </p:sp>
      <p:sp>
        <p:nvSpPr>
          <p:cNvPr id="19" name="等腰三角形 2">
            <a:extLst>
              <a:ext uri="{FF2B5EF4-FFF2-40B4-BE49-F238E27FC236}">
                <a16:creationId xmlns:a16="http://schemas.microsoft.com/office/drawing/2014/main" id="{A55C3F9D-7FF5-865C-392B-E13483E6656D}"/>
              </a:ext>
            </a:extLst>
          </p:cNvPr>
          <p:cNvSpPr/>
          <p:nvPr/>
        </p:nvSpPr>
        <p:spPr bwMode="auto">
          <a:xfrm rot="8763501">
            <a:off x="4477808" y="3006502"/>
            <a:ext cx="1594709" cy="1845163"/>
          </a:xfrm>
          <a:custGeom>
            <a:avLst/>
            <a:gdLst/>
            <a:ahLst/>
            <a:cxnLst/>
            <a:rect l="l" t="t" r="r" b="b"/>
            <a:pathLst>
              <a:path w="1152128" h="1333073">
                <a:moveTo>
                  <a:pt x="576064" y="0"/>
                </a:moveTo>
                <a:lnTo>
                  <a:pt x="687529" y="192182"/>
                </a:lnTo>
                <a:cubicBezTo>
                  <a:pt x="952381" y="243689"/>
                  <a:pt x="1152128" y="477023"/>
                  <a:pt x="1152128" y="757009"/>
                </a:cubicBezTo>
                <a:cubicBezTo>
                  <a:pt x="1152128" y="1075160"/>
                  <a:pt x="894215" y="1333073"/>
                  <a:pt x="576064" y="1333073"/>
                </a:cubicBezTo>
                <a:cubicBezTo>
                  <a:pt x="257913" y="1333073"/>
                  <a:pt x="0" y="1075160"/>
                  <a:pt x="0" y="757009"/>
                </a:cubicBezTo>
                <a:cubicBezTo>
                  <a:pt x="0" y="477023"/>
                  <a:pt x="199747" y="243689"/>
                  <a:pt x="464599" y="192182"/>
                </a:cubicBezTo>
                <a:close/>
              </a:path>
            </a:pathLst>
          </a:custGeom>
          <a:gradFill>
            <a:gsLst>
              <a:gs pos="0">
                <a:schemeClr val="bg1">
                  <a:lumMod val="82000"/>
                  <a:lumOff val="18000"/>
                </a:schemeClr>
              </a:gs>
              <a:gs pos="47000">
                <a:srgbClr val="F5F5F5"/>
              </a:gs>
              <a:gs pos="100000">
                <a:schemeClr val="bg1">
                  <a:lumMod val="95000"/>
                  <a:lumOff val="5000"/>
                </a:schemeClr>
              </a:gs>
            </a:gsLst>
            <a:lin ang="18900000" scaled="0"/>
          </a:gradFill>
          <a:ln w="38100" cap="flat">
            <a:solidFill>
              <a:srgbClr val="0C406D"/>
            </a:solidFill>
            <a:prstDash val="solid"/>
            <a:miter lim="800000"/>
          </a:ln>
          <a:effectLst>
            <a:outerShdw blurRad="228600" dist="114300" dir="2700000" algn="tl" rotWithShape="0">
              <a:prstClr val="black">
                <a:alpha val="25000"/>
              </a:prstClr>
            </a:outerShdw>
          </a:effectLst>
        </p:spPr>
        <p:txBody>
          <a:bodyPr vert="horz" wrap="square" lIns="81487" tIns="40743" rIns="81487" bIns="40743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139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21" name="椭圆 18">
            <a:extLst>
              <a:ext uri="{FF2B5EF4-FFF2-40B4-BE49-F238E27FC236}">
                <a16:creationId xmlns:a16="http://schemas.microsoft.com/office/drawing/2014/main" id="{F6CDBC8E-C49A-93AD-CC35-DB43C6EA2F48}"/>
              </a:ext>
            </a:extLst>
          </p:cNvPr>
          <p:cNvSpPr/>
          <p:nvPr/>
        </p:nvSpPr>
        <p:spPr>
          <a:xfrm>
            <a:off x="4541545" y="3153490"/>
            <a:ext cx="1362963" cy="13629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139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22" name="等腰三角形 2">
            <a:extLst>
              <a:ext uri="{FF2B5EF4-FFF2-40B4-BE49-F238E27FC236}">
                <a16:creationId xmlns:a16="http://schemas.microsoft.com/office/drawing/2014/main" id="{4B565DF2-0CE1-F323-CF4C-ECF3ACDC02CC}"/>
              </a:ext>
            </a:extLst>
          </p:cNvPr>
          <p:cNvSpPr/>
          <p:nvPr/>
        </p:nvSpPr>
        <p:spPr bwMode="auto">
          <a:xfrm rot="16474575">
            <a:off x="4010166" y="1504820"/>
            <a:ext cx="1594709" cy="1845163"/>
          </a:xfrm>
          <a:custGeom>
            <a:avLst/>
            <a:gdLst/>
            <a:ahLst/>
            <a:cxnLst/>
            <a:rect l="l" t="t" r="r" b="b"/>
            <a:pathLst>
              <a:path w="1152128" h="1333073">
                <a:moveTo>
                  <a:pt x="576064" y="0"/>
                </a:moveTo>
                <a:lnTo>
                  <a:pt x="687529" y="192182"/>
                </a:lnTo>
                <a:cubicBezTo>
                  <a:pt x="952381" y="243689"/>
                  <a:pt x="1152128" y="477023"/>
                  <a:pt x="1152128" y="757009"/>
                </a:cubicBezTo>
                <a:cubicBezTo>
                  <a:pt x="1152128" y="1075160"/>
                  <a:pt x="894215" y="1333073"/>
                  <a:pt x="576064" y="1333073"/>
                </a:cubicBezTo>
                <a:cubicBezTo>
                  <a:pt x="257913" y="1333073"/>
                  <a:pt x="0" y="1075160"/>
                  <a:pt x="0" y="757009"/>
                </a:cubicBezTo>
                <a:cubicBezTo>
                  <a:pt x="0" y="477023"/>
                  <a:pt x="199747" y="243689"/>
                  <a:pt x="464599" y="192182"/>
                </a:cubicBezTo>
                <a:close/>
              </a:path>
            </a:pathLst>
          </a:custGeom>
          <a:gradFill>
            <a:gsLst>
              <a:gs pos="0">
                <a:schemeClr val="bg1">
                  <a:lumMod val="82000"/>
                  <a:lumOff val="18000"/>
                </a:schemeClr>
              </a:gs>
              <a:gs pos="47000">
                <a:srgbClr val="F5F5F5"/>
              </a:gs>
              <a:gs pos="100000">
                <a:schemeClr val="bg1">
                  <a:lumMod val="95000"/>
                  <a:lumOff val="5000"/>
                </a:schemeClr>
              </a:gs>
            </a:gsLst>
            <a:lin ang="18900000" scaled="0"/>
          </a:gradFill>
          <a:ln w="38100" cap="flat">
            <a:solidFill>
              <a:srgbClr val="0C406D"/>
            </a:solidFill>
            <a:prstDash val="solid"/>
            <a:miter lim="800000"/>
          </a:ln>
          <a:effectLst>
            <a:outerShdw blurRad="228600" dist="114300" dir="2700000" algn="tl" rotWithShape="0">
              <a:prstClr val="black">
                <a:alpha val="25000"/>
              </a:prstClr>
            </a:outerShdw>
          </a:effectLst>
        </p:spPr>
        <p:txBody>
          <a:bodyPr vert="horz" wrap="square" lIns="81487" tIns="40743" rIns="81487" bIns="40743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139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23" name="椭圆 20">
            <a:extLst>
              <a:ext uri="{FF2B5EF4-FFF2-40B4-BE49-F238E27FC236}">
                <a16:creationId xmlns:a16="http://schemas.microsoft.com/office/drawing/2014/main" id="{E110F320-FBFF-DAAF-5E2A-5350B734A1B6}"/>
              </a:ext>
            </a:extLst>
          </p:cNvPr>
          <p:cNvSpPr/>
          <p:nvPr/>
        </p:nvSpPr>
        <p:spPr>
          <a:xfrm>
            <a:off x="4258578" y="1760735"/>
            <a:ext cx="1362963" cy="1362963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139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24" name="等腰三角形 2">
            <a:extLst>
              <a:ext uri="{FF2B5EF4-FFF2-40B4-BE49-F238E27FC236}">
                <a16:creationId xmlns:a16="http://schemas.microsoft.com/office/drawing/2014/main" id="{ED78A790-9757-47B2-71A7-F28F0833C8C4}"/>
              </a:ext>
            </a:extLst>
          </p:cNvPr>
          <p:cNvSpPr/>
          <p:nvPr/>
        </p:nvSpPr>
        <p:spPr bwMode="auto">
          <a:xfrm rot="3036074">
            <a:off x="5498213" y="1886064"/>
            <a:ext cx="1594709" cy="1845163"/>
          </a:xfrm>
          <a:custGeom>
            <a:avLst/>
            <a:gdLst/>
            <a:ahLst/>
            <a:cxnLst/>
            <a:rect l="l" t="t" r="r" b="b"/>
            <a:pathLst>
              <a:path w="1152128" h="1333073">
                <a:moveTo>
                  <a:pt x="576064" y="0"/>
                </a:moveTo>
                <a:lnTo>
                  <a:pt x="687529" y="192182"/>
                </a:lnTo>
                <a:cubicBezTo>
                  <a:pt x="952381" y="243689"/>
                  <a:pt x="1152128" y="477023"/>
                  <a:pt x="1152128" y="757009"/>
                </a:cubicBezTo>
                <a:cubicBezTo>
                  <a:pt x="1152128" y="1075160"/>
                  <a:pt x="894215" y="1333073"/>
                  <a:pt x="576064" y="1333073"/>
                </a:cubicBezTo>
                <a:cubicBezTo>
                  <a:pt x="257913" y="1333073"/>
                  <a:pt x="0" y="1075160"/>
                  <a:pt x="0" y="757009"/>
                </a:cubicBezTo>
                <a:cubicBezTo>
                  <a:pt x="0" y="477023"/>
                  <a:pt x="199747" y="243689"/>
                  <a:pt x="464599" y="192182"/>
                </a:cubicBezTo>
                <a:close/>
              </a:path>
            </a:pathLst>
          </a:custGeom>
          <a:gradFill>
            <a:gsLst>
              <a:gs pos="0">
                <a:schemeClr val="bg1">
                  <a:lumMod val="82000"/>
                  <a:lumOff val="18000"/>
                </a:schemeClr>
              </a:gs>
              <a:gs pos="47000">
                <a:srgbClr val="F5F5F5"/>
              </a:gs>
              <a:gs pos="100000">
                <a:schemeClr val="bg1">
                  <a:lumMod val="95000"/>
                  <a:lumOff val="5000"/>
                </a:schemeClr>
              </a:gs>
            </a:gsLst>
            <a:lin ang="18900000" scaled="0"/>
          </a:gradFill>
          <a:ln w="38100" cap="flat">
            <a:solidFill>
              <a:srgbClr val="0C406D"/>
            </a:solidFill>
            <a:prstDash val="solid"/>
            <a:miter lim="800000"/>
          </a:ln>
          <a:effectLst>
            <a:outerShdw blurRad="228600" dist="114300" dir="2700000" algn="tl" rotWithShape="0">
              <a:prstClr val="black">
                <a:alpha val="25000"/>
              </a:prstClr>
            </a:outerShdw>
          </a:effectLst>
        </p:spPr>
        <p:txBody>
          <a:bodyPr vert="horz" wrap="square" lIns="81487" tIns="40743" rIns="81487" bIns="40743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139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25" name="椭圆 22">
            <a:extLst>
              <a:ext uri="{FF2B5EF4-FFF2-40B4-BE49-F238E27FC236}">
                <a16:creationId xmlns:a16="http://schemas.microsoft.com/office/drawing/2014/main" id="{B08E9A50-2901-0CB0-4751-9CC9C284DAE3}"/>
              </a:ext>
            </a:extLst>
          </p:cNvPr>
          <p:cNvSpPr/>
          <p:nvPr/>
        </p:nvSpPr>
        <p:spPr>
          <a:xfrm>
            <a:off x="5530467" y="2214112"/>
            <a:ext cx="1362963" cy="1362963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139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26" name="TextBox 3">
            <a:extLst>
              <a:ext uri="{FF2B5EF4-FFF2-40B4-BE49-F238E27FC236}">
                <a16:creationId xmlns:a16="http://schemas.microsoft.com/office/drawing/2014/main" id="{CCD142B0-3BC6-A9DD-D39C-DF97A9BD41FB}"/>
              </a:ext>
            </a:extLst>
          </p:cNvPr>
          <p:cNvSpPr txBox="1"/>
          <p:nvPr/>
        </p:nvSpPr>
        <p:spPr>
          <a:xfrm>
            <a:off x="5758772" y="2638096"/>
            <a:ext cx="965615" cy="553809"/>
          </a:xfrm>
          <a:prstGeom prst="rect">
            <a:avLst/>
          </a:prstGeom>
          <a:noFill/>
          <a:ln>
            <a:noFill/>
          </a:ln>
        </p:spPr>
        <p:txBody>
          <a:bodyPr wrap="none" anchor="ctr"/>
          <a:lstStyle>
            <a:defPPr>
              <a:defRPr lang="zh-CN"/>
            </a:defPPr>
            <a:lvl1pPr algn="ctr">
              <a:defRPr sz="2000" ker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2</a:t>
            </a:r>
            <a:endParaRPr kumimoji="0" lang="zh-CN" altLang="en-US" sz="20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7" name="TextBox 5">
            <a:extLst>
              <a:ext uri="{FF2B5EF4-FFF2-40B4-BE49-F238E27FC236}">
                <a16:creationId xmlns:a16="http://schemas.microsoft.com/office/drawing/2014/main" id="{713604B9-4DC4-A359-EBD3-70A6952DD337}"/>
              </a:ext>
            </a:extLst>
          </p:cNvPr>
          <p:cNvSpPr txBox="1"/>
          <p:nvPr/>
        </p:nvSpPr>
        <p:spPr>
          <a:xfrm>
            <a:off x="4749453" y="3543098"/>
            <a:ext cx="965615" cy="553809"/>
          </a:xfrm>
          <a:prstGeom prst="rect">
            <a:avLst/>
          </a:prstGeom>
          <a:noFill/>
          <a:ln>
            <a:noFill/>
          </a:ln>
        </p:spPr>
        <p:txBody>
          <a:bodyPr wrap="none" anchor="ctr"/>
          <a:lstStyle>
            <a:defPPr>
              <a:defRPr lang="zh-CN"/>
            </a:defPPr>
            <a:lvl1pPr algn="ctr">
              <a:defRPr sz="2000" ker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3</a:t>
            </a:r>
            <a:endParaRPr kumimoji="0" lang="zh-CN" altLang="en-US" sz="20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8" name="TextBox 7">
            <a:extLst>
              <a:ext uri="{FF2B5EF4-FFF2-40B4-BE49-F238E27FC236}">
                <a16:creationId xmlns:a16="http://schemas.microsoft.com/office/drawing/2014/main" id="{15DF1C4C-844E-BF73-BBC0-ABFF01F5C18E}"/>
              </a:ext>
            </a:extLst>
          </p:cNvPr>
          <p:cNvSpPr txBox="1"/>
          <p:nvPr/>
        </p:nvSpPr>
        <p:spPr>
          <a:xfrm>
            <a:off x="4457252" y="2151440"/>
            <a:ext cx="965615" cy="553809"/>
          </a:xfrm>
          <a:prstGeom prst="rect">
            <a:avLst/>
          </a:prstGeom>
          <a:noFill/>
          <a:ln>
            <a:noFill/>
          </a:ln>
        </p:spPr>
        <p:txBody>
          <a:bodyPr wrap="none" anchor="ctr"/>
          <a:lstStyle>
            <a:defPPr>
              <a:defRPr lang="zh-CN"/>
            </a:defPPr>
            <a:lvl1pPr algn="ctr">
              <a:defRPr sz="2000" ker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</a:t>
            </a:r>
            <a:endParaRPr kumimoji="0" lang="zh-CN" altLang="en-US" sz="20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97F5C6D9-8A49-E372-EC56-97A80D8BFC1F}"/>
              </a:ext>
            </a:extLst>
          </p:cNvPr>
          <p:cNvSpPr/>
          <p:nvPr/>
        </p:nvSpPr>
        <p:spPr>
          <a:xfrm>
            <a:off x="1115770" y="1760735"/>
            <a:ext cx="2628478" cy="541486"/>
          </a:xfrm>
          <a:prstGeom prst="roundRect">
            <a:avLst/>
          </a:prstGeom>
          <a:solidFill>
            <a:schemeClr val="accent6"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latin typeface="Roboto "/>
              </a:rPr>
              <a:t>WP4 Report (in progress)</a:t>
            </a:r>
            <a:endParaRPr lang="en-GB" dirty="0"/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3FDF5A52-C30F-BFF0-0299-F10FC0A43189}"/>
              </a:ext>
            </a:extLst>
          </p:cNvPr>
          <p:cNvSpPr/>
          <p:nvPr/>
        </p:nvSpPr>
        <p:spPr>
          <a:xfrm>
            <a:off x="5790779" y="4536341"/>
            <a:ext cx="4002161" cy="1283877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latin typeface="Roboto "/>
              </a:rPr>
              <a:t>Other</a:t>
            </a:r>
          </a:p>
          <a:p>
            <a:pPr algn="ctr"/>
            <a:r>
              <a:rPr lang="en-GB" sz="1100" dirty="0"/>
              <a:t>Cranfield ECR Network Symposium Poster Presentation</a:t>
            </a:r>
          </a:p>
          <a:p>
            <a:pPr algn="ctr"/>
            <a:r>
              <a:rPr lang="en-GB" sz="1100" dirty="0"/>
              <a:t>  TUKFS ECR Conference Presentation (Vilma and Hafize)</a:t>
            </a: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5A293AF0-978A-2020-2A1A-5961C18FE37E}"/>
              </a:ext>
            </a:extLst>
          </p:cNvPr>
          <p:cNvSpPr/>
          <p:nvPr/>
        </p:nvSpPr>
        <p:spPr>
          <a:xfrm>
            <a:off x="7178344" y="1918323"/>
            <a:ext cx="3958215" cy="1273582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latin typeface="Roboto "/>
              </a:rPr>
              <a:t>Conference and Publications</a:t>
            </a:r>
          </a:p>
          <a:p>
            <a:r>
              <a:rPr lang="en-GB" sz="1100" dirty="0">
                <a:latin typeface="Roboto "/>
              </a:rPr>
              <a:t>LRN (Logistics Research Network)</a:t>
            </a:r>
          </a:p>
          <a:p>
            <a:r>
              <a:rPr lang="en-GB" sz="1100" dirty="0">
                <a:latin typeface="Roboto "/>
              </a:rPr>
              <a:t>POMS (Production and Operations Management Society)</a:t>
            </a:r>
          </a:p>
          <a:p>
            <a:r>
              <a:rPr lang="en-GB" sz="1100" dirty="0">
                <a:latin typeface="Roboto "/>
              </a:rPr>
              <a:t>EUROMA (European Operations Management Society)</a:t>
            </a:r>
          </a:p>
          <a:p>
            <a:r>
              <a:rPr lang="en-GB" sz="1100" dirty="0">
                <a:latin typeface="Roboto "/>
              </a:rPr>
              <a:t>Book Chapter submission on HSD, supply chain practices and SDGs.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2210695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31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3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3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3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" dur="3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" fill="hold">
                                <p:stCondLst>
                                  <p:cond delay="300"/>
                                </p:stCondLst>
                                <p:childTnLst>
                                  <p:par>
                                    <p:cTn id="12" presetID="2" presetClass="entr" presetSubtype="6" fill="hold" grpId="0" nodeType="afterEffect" p14:presetBounceEnd="2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0000">
                                          <p:cBhvr additive="base">
                                            <p:cTn id="14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0000">
                                          <p:cBhvr additive="base">
                                            <p:cTn id="15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6" fill="hold">
                                <p:stCondLst>
                                  <p:cond delay="800"/>
                                </p:stCondLst>
                                <p:childTnLst>
                                  <p:par>
                                    <p:cTn id="17" presetID="6" presetClass="entr" presetSubtype="3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circle(out)">
                                          <p:cBhvr>
                                            <p:cTn id="19" dur="6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0" fill="hold">
                          <p:stCondLst>
                            <p:cond delay="indefinite"/>
                          </p:stCondLst>
                          <p:childTnLst>
                            <p:par>
                              <p:cTn id="2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2" presetID="2" presetClass="entr" presetSubtype="12" fill="hold" grpId="0" nodeType="clickEffect" p14:presetBounceEnd="2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0000">
                                          <p:cBhvr additive="base">
                                            <p:cTn id="24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0000">
                                          <p:cBhvr additive="base">
                                            <p:cTn id="25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6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7" presetID="6" presetClass="entr" presetSubtype="3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circle(out)">
                                          <p:cBhvr>
                                            <p:cTn id="29" dur="6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1100"/>
                                </p:stCondLst>
                                <p:childTnLst>
                                  <p:par>
                                    <p:cTn id="31" presetID="31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3" dur="3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4" dur="3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5" dur="3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6" dur="3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7" fill="hold">
                          <p:stCondLst>
                            <p:cond delay="indefinite"/>
                          </p:stCondLst>
                          <p:childTnLst>
                            <p:par>
                              <p:cTn id="3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9" presetID="2" presetClass="entr" presetSubtype="9" fill="hold" grpId="0" nodeType="clickEffect" p14:presetBounceEnd="2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0000">
                                          <p:cBhvr additive="base">
                                            <p:cTn id="41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0000">
                                          <p:cBhvr additive="base">
                                            <p:cTn id="42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3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44" presetID="6" presetClass="entr" presetSubtype="3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circle(out)">
                                          <p:cBhvr>
                                            <p:cTn id="46" dur="6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7" fill="hold">
                                <p:stCondLst>
                                  <p:cond delay="1100"/>
                                </p:stCondLst>
                                <p:childTnLst>
                                  <p:par>
                                    <p:cTn id="48" presetID="31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0" dur="3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1" dur="3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2" dur="3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3" dur="3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9" grpId="0" animBg="1"/>
          <p:bldP spid="21" grpId="0" animBg="1"/>
          <p:bldP spid="22" grpId="0" animBg="1"/>
          <p:bldP spid="23" grpId="0" animBg="1"/>
          <p:bldP spid="24" grpId="0" animBg="1"/>
          <p:bldP spid="25" grpId="0" animBg="1"/>
          <p:bldP spid="26" grpId="0"/>
          <p:bldP spid="27" grpId="0"/>
          <p:bldP spid="28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31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3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3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3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" dur="3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" fill="hold">
                                <p:stCondLst>
                                  <p:cond delay="300"/>
                                </p:stCondLst>
                                <p:childTnLst>
                                  <p:par>
                                    <p:cTn id="12" presetID="2" presetClass="entr" presetSubtype="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4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5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6" fill="hold">
                                <p:stCondLst>
                                  <p:cond delay="800"/>
                                </p:stCondLst>
                                <p:childTnLst>
                                  <p:par>
                                    <p:cTn id="17" presetID="6" presetClass="entr" presetSubtype="3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circle(out)">
                                          <p:cBhvr>
                                            <p:cTn id="19" dur="6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0" fill="hold">
                          <p:stCondLst>
                            <p:cond delay="indefinite"/>
                          </p:stCondLst>
                          <p:childTnLst>
                            <p:par>
                              <p:cTn id="2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2" presetID="2" presetClass="entr" presetSubtype="12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4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5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6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7" presetID="6" presetClass="entr" presetSubtype="3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circle(out)">
                                          <p:cBhvr>
                                            <p:cTn id="29" dur="6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1100"/>
                                </p:stCondLst>
                                <p:childTnLst>
                                  <p:par>
                                    <p:cTn id="31" presetID="31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3" dur="3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4" dur="3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5" dur="3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6" dur="3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7" fill="hold">
                          <p:stCondLst>
                            <p:cond delay="indefinite"/>
                          </p:stCondLst>
                          <p:childTnLst>
                            <p:par>
                              <p:cTn id="3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9" presetID="2" presetClass="entr" presetSubtype="9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1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2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3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44" presetID="6" presetClass="entr" presetSubtype="3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circle(out)">
                                          <p:cBhvr>
                                            <p:cTn id="46" dur="6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7" fill="hold">
                                <p:stCondLst>
                                  <p:cond delay="1100"/>
                                </p:stCondLst>
                                <p:childTnLst>
                                  <p:par>
                                    <p:cTn id="48" presetID="31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0" dur="3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1" dur="3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2" dur="3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3" dur="3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9" grpId="0" animBg="1"/>
          <p:bldP spid="21" grpId="0" animBg="1"/>
          <p:bldP spid="22" grpId="0" animBg="1"/>
          <p:bldP spid="23" grpId="0" animBg="1"/>
          <p:bldP spid="24" grpId="0" animBg="1"/>
          <p:bldP spid="25" grpId="0" animBg="1"/>
          <p:bldP spid="26" grpId="0"/>
          <p:bldP spid="27" grpId="0"/>
          <p:bldP spid="28" grpId="0"/>
        </p:bldLst>
      </p:timing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23">
            <a:extLst>
              <a:ext uri="{FF2B5EF4-FFF2-40B4-BE49-F238E27FC236}">
                <a16:creationId xmlns:a16="http://schemas.microsoft.com/office/drawing/2014/main" id="{8E52AA9F-46C6-DD60-9281-A78532F02CAF}"/>
              </a:ext>
            </a:extLst>
          </p:cNvPr>
          <p:cNvSpPr txBox="1"/>
          <p:nvPr/>
        </p:nvSpPr>
        <p:spPr>
          <a:xfrm>
            <a:off x="2903693" y="2459504"/>
            <a:ext cx="6384614" cy="193899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defRPr/>
            </a:pPr>
            <a:r>
              <a:rPr lang="en-US" altLang="zh-CN" sz="7200" b="1" dirty="0">
                <a:solidFill>
                  <a:srgbClr val="142938"/>
                </a:solidFill>
                <a:latin typeface="Agency FB" panose="020B0503020202020204" pitchFamily="34" charset="0"/>
                <a:ea typeface="经典综艺体简" panose="02010609000101010101" pitchFamily="49" charset="-122"/>
                <a:cs typeface="经典综艺体简" panose="02010609000101010101" pitchFamily="49" charset="-122"/>
              </a:rPr>
              <a:t>THANK </a:t>
            </a:r>
            <a:r>
              <a:rPr kumimoji="0" lang="en-US" altLang="zh-CN" sz="7200" b="1" i="0" u="none" strike="noStrike" kern="1200" cap="none" spc="0" normalizeH="0" baseline="0" noProof="0" dirty="0">
                <a:ln>
                  <a:noFill/>
                </a:ln>
                <a:solidFill>
                  <a:srgbClr val="142938"/>
                </a:solidFill>
                <a:effectLst/>
                <a:uLnTx/>
                <a:uFillTx/>
                <a:latin typeface="Agency FB" panose="020B0503020202020204" pitchFamily="34" charset="0"/>
                <a:ea typeface="经典综艺体简" panose="02010609000101010101" pitchFamily="49" charset="-122"/>
                <a:cs typeface="经典综艺体简" panose="02010609000101010101" pitchFamily="49" charset="-122"/>
              </a:rPr>
              <a:t>YOU</a:t>
            </a:r>
          </a:p>
          <a:p>
            <a:pPr algn="ctr">
              <a:defRPr/>
            </a:pPr>
            <a:r>
              <a:rPr lang="en-US" altLang="zh-CN" sz="4800" b="1" dirty="0">
                <a:solidFill>
                  <a:srgbClr val="142938"/>
                </a:solidFill>
                <a:latin typeface="Agency FB" panose="020B0503020202020204" pitchFamily="34" charset="0"/>
                <a:ea typeface="经典综艺体简" panose="02010609000101010101" pitchFamily="49" charset="-122"/>
                <a:cs typeface="经典综艺体简" panose="02010609000101010101" pitchFamily="49" charset="-122"/>
              </a:rPr>
              <a:t>Q&amp;A</a:t>
            </a:r>
          </a:p>
        </p:txBody>
      </p:sp>
    </p:spTree>
    <p:extLst>
      <p:ext uri="{BB962C8B-B14F-4D97-AF65-F5344CB8AC3E}">
        <p14:creationId xmlns:p14="http://schemas.microsoft.com/office/powerpoint/2010/main" val="1589561307"/>
      </p:ext>
    </p:extLst>
  </p:cSld>
  <p:clrMapOvr>
    <a:masterClrMapping/>
  </p:clrMapOvr>
</p:sld>
</file>

<file path=ppt/theme/theme1.xml><?xml version="1.0" encoding="utf-8"?>
<a:theme xmlns:a="http://schemas.openxmlformats.org/drawingml/2006/main" name="Academic-Template-4x3-0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ademic-Template-4x3-01.potx" id="{50B69C00-9062-4AE7-B672-3E2013F8C66B}" vid="{8508DEAC-8E40-4C48-93E1-BC7D38861B6D}"/>
    </a:ext>
  </a:extLst>
</a:theme>
</file>

<file path=ppt/theme/theme2.xml><?xml version="1.0" encoding="utf-8"?>
<a:theme xmlns:a="http://schemas.openxmlformats.org/drawingml/2006/main" name="No Logo Mast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ademic-Template-4x3-01.potx" id="{50B69C00-9062-4AE7-B672-3E2013F8C66B}" vid="{06011745-1D32-4631-96E8-A8678AF5585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0095b45-4346-409c-995e-86999e396af0" xsi:nil="true"/>
    <lcf76f155ced4ddcb4097134ff3c332f xmlns="a13d9337-62d5-4336-bcbc-92cd63c23c78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1DEE5BB107324A8330774FA7D7D3DD" ma:contentTypeVersion="18" ma:contentTypeDescription="Create a new document." ma:contentTypeScope="" ma:versionID="0fa5f0d5b3a0b1738eb26ad4b5d988a7">
  <xsd:schema xmlns:xsd="http://www.w3.org/2001/XMLSchema" xmlns:xs="http://www.w3.org/2001/XMLSchema" xmlns:p="http://schemas.microsoft.com/office/2006/metadata/properties" xmlns:ns2="50095b45-4346-409c-995e-86999e396af0" xmlns:ns3="a13d9337-62d5-4336-bcbc-92cd63c23c78" targetNamespace="http://schemas.microsoft.com/office/2006/metadata/properties" ma:root="true" ma:fieldsID="4f12bd1d0ab19a0b973273c2b6ca4aaf" ns2:_="" ns3:_="">
    <xsd:import namespace="50095b45-4346-409c-995e-86999e396af0"/>
    <xsd:import namespace="a13d9337-62d5-4336-bcbc-92cd63c23c78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MediaServiceLocation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095b45-4346-409c-995e-86999e396af0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6" nillable="true" ma:displayName="Taxonomy Catch All Column" ma:hidden="true" ma:list="{85fb4e26-f017-4221-b09e-ddd1b1124a19}" ma:internalName="TaxCatchAll" ma:showField="CatchAllData" ma:web="50095b45-4346-409c-995e-86999e396af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3d9337-62d5-4336-bcbc-92cd63c23c7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5" nillable="true" ma:taxonomy="true" ma:internalName="lcf76f155ced4ddcb4097134ff3c332f" ma:taxonomyFieldName="MediaServiceImageTags" ma:displayName="Image Tags" ma:readOnly="false" ma:fieldId="{5cf76f15-5ced-4ddc-b409-7134ff3c332f}" ma:taxonomyMulti="true" ma:sspId="4ed3f799-2585-429a-ae92-38aec2d16af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6429D86A-3AF6-48A4-855F-0A95E6AF055E}">
  <ds:schemaRefs>
    <ds:schemaRef ds:uri="http://purl.org/dc/elements/1.1/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a13d9337-62d5-4336-bcbc-92cd63c23c78"/>
    <ds:schemaRef ds:uri="50095b45-4346-409c-995e-86999e396af0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0316124-9FE4-4D50-8B7B-9CAE3CA28B2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0095b45-4346-409c-995e-86999e396af0"/>
    <ds:schemaRef ds:uri="a13d9337-62d5-4336-bcbc-92cd63c23c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F2FDF69-5A1A-4E32-A5EE-49837B61342A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5E5004C1-BCBD-4F56-BB75-DEB4E3BE7340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Academic-Template-4x3-01</Template>
  <TotalTime>0</TotalTime>
  <Words>258</Words>
  <Application>Microsoft Office PowerPoint</Application>
  <PresentationFormat>Widescreen</PresentationFormat>
  <Paragraphs>79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微软雅黑</vt:lpstr>
      <vt:lpstr>Agency FB</vt:lpstr>
      <vt:lpstr>Arial</vt:lpstr>
      <vt:lpstr>Calibri</vt:lpstr>
      <vt:lpstr>Roboto</vt:lpstr>
      <vt:lpstr>Roboto </vt:lpstr>
      <vt:lpstr>Roboto (Body)</vt:lpstr>
      <vt:lpstr>Academic-Template-4x3-01</vt:lpstr>
      <vt:lpstr>No Logo Master</vt:lpstr>
      <vt:lpstr>PowerPoint Presentation</vt:lpstr>
      <vt:lpstr>WP4 </vt:lpstr>
      <vt:lpstr>    </vt:lpstr>
      <vt:lpstr>WP 4 Progress </vt:lpstr>
      <vt:lpstr>WP 4 Progress </vt:lpstr>
      <vt:lpstr>WP 4 Progress </vt:lpstr>
      <vt:lpstr>WP 4 Progress </vt:lpstr>
      <vt:lpstr>WP 4 Progress </vt:lpstr>
      <vt:lpstr>PowerPoint Presentation</vt:lpstr>
    </vt:vector>
  </TitlesOfParts>
  <Company>Cranfield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Hafize Sahin Ersoz</dc:creator>
  <cp:lastModifiedBy>Janet Lake</cp:lastModifiedBy>
  <cp:revision>11</cp:revision>
  <cp:lastPrinted>2014-09-02T09:13:37Z</cp:lastPrinted>
  <dcterms:created xsi:type="dcterms:W3CDTF">2017-06-09T10:27:21Z</dcterms:created>
  <dcterms:modified xsi:type="dcterms:W3CDTF">2025-01-23T10:53:08Z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0x01010046B4E1498D49B34D80EE2733869F13FC</vt:lpwstr>
  </property>
</Properties>
</file>